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8"/>
  </p:notesMasterIdLst>
  <p:sldIdLst>
    <p:sldId id="257" r:id="rId2"/>
    <p:sldId id="258" r:id="rId3"/>
    <p:sldId id="270" r:id="rId4"/>
    <p:sldId id="279" r:id="rId5"/>
    <p:sldId id="280" r:id="rId6"/>
    <p:sldId id="281" r:id="rId7"/>
    <p:sldId id="274" r:id="rId8"/>
    <p:sldId id="282" r:id="rId9"/>
    <p:sldId id="271" r:id="rId10"/>
    <p:sldId id="275" r:id="rId11"/>
    <p:sldId id="283" r:id="rId12"/>
    <p:sldId id="272" r:id="rId13"/>
    <p:sldId id="276" r:id="rId14"/>
    <p:sldId id="273" r:id="rId15"/>
    <p:sldId id="277" r:id="rId16"/>
    <p:sldId id="28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FFE747-DCDF-68E5-5D73-8A77F59F9EA1}" v="61" dt="2020-05-11T14:50:34.395"/>
    <p1510:client id="{573659E3-86C9-CE6F-082E-8462DDFFD35A}" v="482" dt="2020-03-02T14:01:17.164"/>
    <p1510:client id="{EA30152B-43BF-DCF6-612D-31C92C07D885}" v="3" dt="2020-03-02T14:38:27.0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C06994-2B96-4418-B690-1978F6BC3E6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089BE5-802D-44A0-BBC2-0D0803608000}">
      <dgm:prSet phldrT="[Text]"/>
      <dgm:spPr/>
      <dgm:t>
        <a:bodyPr/>
        <a:lstStyle/>
        <a:p>
          <a:r>
            <a:rPr lang="en-US" dirty="0" smtClean="0"/>
            <a:t>Faculty Development</a:t>
          </a:r>
          <a:endParaRPr lang="en-US" dirty="0"/>
        </a:p>
      </dgm:t>
    </dgm:pt>
    <dgm:pt modelId="{13DC9D2D-7D3A-4B68-ABCC-969BDB407836}" type="parTrans" cxnId="{7D0B7F62-9EBB-4FF9-957D-67952684F54C}">
      <dgm:prSet/>
      <dgm:spPr/>
      <dgm:t>
        <a:bodyPr/>
        <a:lstStyle/>
        <a:p>
          <a:endParaRPr lang="en-US"/>
        </a:p>
      </dgm:t>
    </dgm:pt>
    <dgm:pt modelId="{3D82171F-A1DE-4F47-AD20-C167F82E6D8C}" type="sibTrans" cxnId="{7D0B7F62-9EBB-4FF9-957D-67952684F54C}">
      <dgm:prSet/>
      <dgm:spPr/>
      <dgm:t>
        <a:bodyPr/>
        <a:lstStyle/>
        <a:p>
          <a:endParaRPr lang="en-US"/>
        </a:p>
      </dgm:t>
    </dgm:pt>
    <dgm:pt modelId="{21797A92-0798-4988-B282-ECA586BA3FA7}">
      <dgm:prSet phldrT="[Text]"/>
      <dgm:spPr/>
      <dgm:t>
        <a:bodyPr/>
        <a:lstStyle/>
        <a:p>
          <a:r>
            <a:rPr lang="en-US" dirty="0" smtClean="0"/>
            <a:t>Accommodations and inclusive course design</a:t>
          </a:r>
          <a:endParaRPr lang="en-US" dirty="0"/>
        </a:p>
      </dgm:t>
    </dgm:pt>
    <dgm:pt modelId="{0C750109-617D-41CC-9426-9DE4F7ADB989}" type="parTrans" cxnId="{C2BDF5C4-EB47-44D1-85AF-3499D98F849F}">
      <dgm:prSet/>
      <dgm:spPr/>
      <dgm:t>
        <a:bodyPr/>
        <a:lstStyle/>
        <a:p>
          <a:endParaRPr lang="en-US"/>
        </a:p>
      </dgm:t>
    </dgm:pt>
    <dgm:pt modelId="{C16517AB-0505-46FA-BB47-B104566E44C8}" type="sibTrans" cxnId="{C2BDF5C4-EB47-44D1-85AF-3499D98F849F}">
      <dgm:prSet/>
      <dgm:spPr/>
      <dgm:t>
        <a:bodyPr/>
        <a:lstStyle/>
        <a:p>
          <a:endParaRPr lang="en-US"/>
        </a:p>
      </dgm:t>
    </dgm:pt>
    <dgm:pt modelId="{EC0DB8D7-A8D6-41B5-A102-4E9A64654A41}">
      <dgm:prSet phldrT="[Text]"/>
      <dgm:spPr/>
      <dgm:t>
        <a:bodyPr/>
        <a:lstStyle/>
        <a:p>
          <a:r>
            <a:rPr lang="en-US" dirty="0" smtClean="0"/>
            <a:t>Diversity and Inclusion Efforts</a:t>
          </a:r>
          <a:endParaRPr lang="en-US" dirty="0"/>
        </a:p>
      </dgm:t>
    </dgm:pt>
    <dgm:pt modelId="{DC28396F-6B29-4C72-91EF-DB2D24E5EDF4}" type="parTrans" cxnId="{3BFFE855-4440-48B2-8167-84138D7E9B12}">
      <dgm:prSet/>
      <dgm:spPr/>
      <dgm:t>
        <a:bodyPr/>
        <a:lstStyle/>
        <a:p>
          <a:endParaRPr lang="en-US"/>
        </a:p>
      </dgm:t>
    </dgm:pt>
    <dgm:pt modelId="{41FEAFE7-2E59-4113-80FE-A37D25A63DCE}" type="sibTrans" cxnId="{3BFFE855-4440-48B2-8167-84138D7E9B12}">
      <dgm:prSet/>
      <dgm:spPr/>
      <dgm:t>
        <a:bodyPr/>
        <a:lstStyle/>
        <a:p>
          <a:endParaRPr lang="en-US"/>
        </a:p>
      </dgm:t>
    </dgm:pt>
    <dgm:pt modelId="{21DC7AAA-1964-4FBC-A1E9-972D30AA4974}">
      <dgm:prSet phldrT="[Text]"/>
      <dgm:spPr/>
      <dgm:t>
        <a:bodyPr/>
        <a:lstStyle/>
        <a:p>
          <a:r>
            <a:rPr lang="en-US" dirty="0" smtClean="0"/>
            <a:t>Rhetoric/Values</a:t>
          </a:r>
          <a:endParaRPr lang="en-US" dirty="0"/>
        </a:p>
      </dgm:t>
    </dgm:pt>
    <dgm:pt modelId="{73523447-1C4F-4F7A-9281-D7A9A06FAE07}" type="parTrans" cxnId="{225675F9-8757-414C-944D-5ED2451390DA}">
      <dgm:prSet/>
      <dgm:spPr/>
      <dgm:t>
        <a:bodyPr/>
        <a:lstStyle/>
        <a:p>
          <a:endParaRPr lang="en-US"/>
        </a:p>
      </dgm:t>
    </dgm:pt>
    <dgm:pt modelId="{174C068B-C152-4E2F-A825-8FE05A9CAACD}" type="sibTrans" cxnId="{225675F9-8757-414C-944D-5ED2451390DA}">
      <dgm:prSet/>
      <dgm:spPr/>
      <dgm:t>
        <a:bodyPr/>
        <a:lstStyle/>
        <a:p>
          <a:endParaRPr lang="en-US"/>
        </a:p>
      </dgm:t>
    </dgm:pt>
    <dgm:pt modelId="{57D31703-9185-4D99-82DE-5A5BA800855A}">
      <dgm:prSet phldrT="[Text]"/>
      <dgm:spPr/>
      <dgm:t>
        <a:bodyPr/>
        <a:lstStyle/>
        <a:p>
          <a:r>
            <a:rPr lang="en-US" dirty="0" smtClean="0"/>
            <a:t>Education</a:t>
          </a:r>
          <a:endParaRPr lang="en-US" dirty="0"/>
        </a:p>
      </dgm:t>
    </dgm:pt>
    <dgm:pt modelId="{8D51417F-6890-4237-A751-BFA5A4955AD3}" type="parTrans" cxnId="{4258FEE9-A8DC-4111-967C-C977AC75D06D}">
      <dgm:prSet/>
      <dgm:spPr/>
      <dgm:t>
        <a:bodyPr/>
        <a:lstStyle/>
        <a:p>
          <a:endParaRPr lang="en-US"/>
        </a:p>
      </dgm:t>
    </dgm:pt>
    <dgm:pt modelId="{DAFF8AC5-7D86-4BC4-9FB2-0577FD61CC74}" type="sibTrans" cxnId="{4258FEE9-A8DC-4111-967C-C977AC75D06D}">
      <dgm:prSet/>
      <dgm:spPr/>
      <dgm:t>
        <a:bodyPr/>
        <a:lstStyle/>
        <a:p>
          <a:endParaRPr lang="en-US"/>
        </a:p>
      </dgm:t>
    </dgm:pt>
    <dgm:pt modelId="{9CBCFA15-9AB6-4B7A-B21E-03255194676E}">
      <dgm:prSet phldrT="[Text]"/>
      <dgm:spPr/>
      <dgm:t>
        <a:bodyPr/>
        <a:lstStyle/>
        <a:p>
          <a:r>
            <a:rPr lang="en-US" dirty="0" smtClean="0"/>
            <a:t>Policies and Procedures</a:t>
          </a:r>
          <a:endParaRPr lang="en-US" dirty="0"/>
        </a:p>
      </dgm:t>
    </dgm:pt>
    <dgm:pt modelId="{BD6653D1-5096-4C25-8791-F2BA01A17CE2}" type="parTrans" cxnId="{E76B83E2-AEAB-4242-B7FC-F8AF88E854BD}">
      <dgm:prSet/>
      <dgm:spPr/>
      <dgm:t>
        <a:bodyPr/>
        <a:lstStyle/>
        <a:p>
          <a:endParaRPr lang="en-US"/>
        </a:p>
      </dgm:t>
    </dgm:pt>
    <dgm:pt modelId="{1D85FA65-D594-41C3-9954-2D13C562812E}" type="sibTrans" cxnId="{E76B83E2-AEAB-4242-B7FC-F8AF88E854BD}">
      <dgm:prSet/>
      <dgm:spPr/>
      <dgm:t>
        <a:bodyPr/>
        <a:lstStyle/>
        <a:p>
          <a:endParaRPr lang="en-US"/>
        </a:p>
      </dgm:t>
    </dgm:pt>
    <dgm:pt modelId="{D2FA1818-0AF7-4348-BB53-2CEA3E5FBA93}">
      <dgm:prSet phldrT="[Text]"/>
      <dgm:spPr/>
      <dgm:t>
        <a:bodyPr/>
        <a:lstStyle/>
        <a:p>
          <a:r>
            <a:rPr lang="en-US" dirty="0" smtClean="0"/>
            <a:t>Accommodation statements</a:t>
          </a:r>
          <a:endParaRPr lang="en-US" dirty="0"/>
        </a:p>
      </dgm:t>
    </dgm:pt>
    <dgm:pt modelId="{4F4240F7-6AA3-4F56-A112-9DDCCA974329}" type="parTrans" cxnId="{2E86D1AC-C91E-4103-A77E-B821616814AC}">
      <dgm:prSet/>
      <dgm:spPr/>
      <dgm:t>
        <a:bodyPr/>
        <a:lstStyle/>
        <a:p>
          <a:endParaRPr lang="en-US"/>
        </a:p>
      </dgm:t>
    </dgm:pt>
    <dgm:pt modelId="{32B34374-29B7-472E-B372-8F44E9C7A222}" type="sibTrans" cxnId="{2E86D1AC-C91E-4103-A77E-B821616814AC}">
      <dgm:prSet/>
      <dgm:spPr/>
      <dgm:t>
        <a:bodyPr/>
        <a:lstStyle/>
        <a:p>
          <a:endParaRPr lang="en-US"/>
        </a:p>
      </dgm:t>
    </dgm:pt>
    <dgm:pt modelId="{4C84844C-2611-4363-B746-2DC57A7A0B0F}">
      <dgm:prSet phldrT="[Text]"/>
      <dgm:spPr/>
      <dgm:t>
        <a:bodyPr/>
        <a:lstStyle/>
        <a:p>
          <a:r>
            <a:rPr lang="en-US" dirty="0" smtClean="0"/>
            <a:t>Technical standards: organic vs. functional </a:t>
          </a:r>
          <a:endParaRPr lang="en-US" dirty="0"/>
        </a:p>
      </dgm:t>
    </dgm:pt>
    <dgm:pt modelId="{5CF4145F-2F7A-4BCA-B769-26EE267C5D1A}" type="parTrans" cxnId="{0A73E41C-659A-4685-B186-79CE0634461B}">
      <dgm:prSet/>
      <dgm:spPr/>
      <dgm:t>
        <a:bodyPr/>
        <a:lstStyle/>
        <a:p>
          <a:endParaRPr lang="en-US"/>
        </a:p>
      </dgm:t>
    </dgm:pt>
    <dgm:pt modelId="{0486F2CF-BEC3-4A6C-99D9-F042C940E855}" type="sibTrans" cxnId="{0A73E41C-659A-4685-B186-79CE0634461B}">
      <dgm:prSet/>
      <dgm:spPr/>
      <dgm:t>
        <a:bodyPr/>
        <a:lstStyle/>
        <a:p>
          <a:endParaRPr lang="en-US"/>
        </a:p>
      </dgm:t>
    </dgm:pt>
    <dgm:pt modelId="{9245EF7A-BB07-4E35-B3E5-128CA26DB816}">
      <dgm:prSet/>
      <dgm:spPr/>
      <dgm:t>
        <a:bodyPr/>
        <a:lstStyle/>
        <a:p>
          <a:r>
            <a:rPr lang="en-US" dirty="0" smtClean="0"/>
            <a:t>Attitudinal barriers and professional culture</a:t>
          </a:r>
        </a:p>
      </dgm:t>
    </dgm:pt>
    <dgm:pt modelId="{BEBD68E4-D239-43F0-97D2-4A2738A15638}" type="parTrans" cxnId="{BFB49751-5C8C-4A8A-A873-08F05F49175F}">
      <dgm:prSet/>
      <dgm:spPr/>
      <dgm:t>
        <a:bodyPr/>
        <a:lstStyle/>
        <a:p>
          <a:endParaRPr lang="en-US"/>
        </a:p>
      </dgm:t>
    </dgm:pt>
    <dgm:pt modelId="{868901E4-4593-4DF6-A9D5-C20B4EF22DAC}" type="sibTrans" cxnId="{BFB49751-5C8C-4A8A-A873-08F05F49175F}">
      <dgm:prSet/>
      <dgm:spPr/>
      <dgm:t>
        <a:bodyPr/>
        <a:lstStyle/>
        <a:p>
          <a:endParaRPr lang="en-US"/>
        </a:p>
      </dgm:t>
    </dgm:pt>
    <dgm:pt modelId="{9D650EE4-EF88-4CC0-8E66-E9DC932F1BC9}">
      <dgm:prSet/>
      <dgm:spPr/>
      <dgm:t>
        <a:bodyPr/>
        <a:lstStyle/>
        <a:p>
          <a:r>
            <a:rPr lang="en-US" dirty="0" smtClean="0"/>
            <a:t>Intersection with disability studies</a:t>
          </a:r>
        </a:p>
      </dgm:t>
    </dgm:pt>
    <dgm:pt modelId="{EDE27C13-CB69-4FAA-BE1E-FB458C616F1F}" type="parTrans" cxnId="{578BD051-4E88-4AB9-9D3F-26E4F7E6AF09}">
      <dgm:prSet/>
      <dgm:spPr/>
      <dgm:t>
        <a:bodyPr/>
        <a:lstStyle/>
        <a:p>
          <a:endParaRPr lang="en-US"/>
        </a:p>
      </dgm:t>
    </dgm:pt>
    <dgm:pt modelId="{C524A0F2-87F0-42C7-881C-E0A3D8A0A8D0}" type="sibTrans" cxnId="{578BD051-4E88-4AB9-9D3F-26E4F7E6AF09}">
      <dgm:prSet/>
      <dgm:spPr/>
      <dgm:t>
        <a:bodyPr/>
        <a:lstStyle/>
        <a:p>
          <a:endParaRPr lang="en-US"/>
        </a:p>
      </dgm:t>
    </dgm:pt>
    <dgm:pt modelId="{F1796A36-6D0B-4EEC-B9C2-F1CE117EF32D}">
      <dgm:prSet phldrT="[Text]"/>
      <dgm:spPr/>
      <dgm:t>
        <a:bodyPr/>
        <a:lstStyle/>
        <a:p>
          <a:r>
            <a:rPr lang="en-US" dirty="0" smtClean="0"/>
            <a:t>Assessment/Data</a:t>
          </a:r>
          <a:endParaRPr lang="en-US" dirty="0"/>
        </a:p>
      </dgm:t>
    </dgm:pt>
    <dgm:pt modelId="{92E2C763-519B-4AC8-B6BE-CEDF80713352}" type="parTrans" cxnId="{570B8FF4-59D5-4583-A0C7-E4A3E930ACF3}">
      <dgm:prSet/>
      <dgm:spPr/>
      <dgm:t>
        <a:bodyPr/>
        <a:lstStyle/>
        <a:p>
          <a:endParaRPr lang="en-US"/>
        </a:p>
      </dgm:t>
    </dgm:pt>
    <dgm:pt modelId="{EF3BDB7C-6595-47FE-8332-46ECB10AC65E}" type="sibTrans" cxnId="{570B8FF4-59D5-4583-A0C7-E4A3E930ACF3}">
      <dgm:prSet/>
      <dgm:spPr/>
      <dgm:t>
        <a:bodyPr/>
        <a:lstStyle/>
        <a:p>
          <a:endParaRPr lang="en-US"/>
        </a:p>
      </dgm:t>
    </dgm:pt>
    <dgm:pt modelId="{47CD03F0-9B9B-4B71-B313-996A2C92F528}">
      <dgm:prSet phldrT="[Text]"/>
      <dgm:spPr/>
      <dgm:t>
        <a:bodyPr/>
        <a:lstStyle/>
        <a:p>
          <a:r>
            <a:rPr lang="en-US" dirty="0" smtClean="0"/>
            <a:t>HR details for intermediaries</a:t>
          </a:r>
          <a:endParaRPr lang="en-US" dirty="0"/>
        </a:p>
      </dgm:t>
    </dgm:pt>
    <dgm:pt modelId="{B50B8EC5-7395-4FCD-B5AC-219E192EFBB2}" type="parTrans" cxnId="{C7AF7FA3-C37E-4A3C-8DFF-44F8142110E2}">
      <dgm:prSet/>
      <dgm:spPr/>
      <dgm:t>
        <a:bodyPr/>
        <a:lstStyle/>
        <a:p>
          <a:endParaRPr lang="en-US"/>
        </a:p>
      </dgm:t>
    </dgm:pt>
    <dgm:pt modelId="{B58945B4-14E2-42A6-9430-A0A565E95DE8}" type="sibTrans" cxnId="{C7AF7FA3-C37E-4A3C-8DFF-44F8142110E2}">
      <dgm:prSet/>
      <dgm:spPr/>
      <dgm:t>
        <a:bodyPr/>
        <a:lstStyle/>
        <a:p>
          <a:endParaRPr lang="en-US"/>
        </a:p>
      </dgm:t>
    </dgm:pt>
    <dgm:pt modelId="{BBCF976A-F423-4468-A115-9889D48E750A}" type="pres">
      <dgm:prSet presAssocID="{09C06994-2B96-4418-B690-1978F6BC3E6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FBFC79-3668-4FCB-93DB-8B7D1F1BDBE0}" type="pres">
      <dgm:prSet presAssocID="{B8089BE5-802D-44A0-BBC2-0D0803608000}" presName="compNode" presStyleCnt="0"/>
      <dgm:spPr/>
    </dgm:pt>
    <dgm:pt modelId="{A24FC082-6862-4737-9046-DD283A266320}" type="pres">
      <dgm:prSet presAssocID="{B8089BE5-802D-44A0-BBC2-0D0803608000}" presName="aNode" presStyleLbl="bgShp" presStyleIdx="0" presStyleCnt="3"/>
      <dgm:spPr/>
      <dgm:t>
        <a:bodyPr/>
        <a:lstStyle/>
        <a:p>
          <a:endParaRPr lang="en-US"/>
        </a:p>
      </dgm:t>
    </dgm:pt>
    <dgm:pt modelId="{0E900F30-717E-4013-AA0F-4D8BEA228F4E}" type="pres">
      <dgm:prSet presAssocID="{B8089BE5-802D-44A0-BBC2-0D0803608000}" presName="textNode" presStyleLbl="bgShp" presStyleIdx="0" presStyleCnt="3"/>
      <dgm:spPr/>
      <dgm:t>
        <a:bodyPr/>
        <a:lstStyle/>
        <a:p>
          <a:endParaRPr lang="en-US"/>
        </a:p>
      </dgm:t>
    </dgm:pt>
    <dgm:pt modelId="{05E0DCB9-D54B-4827-9F1D-1062ACC495EC}" type="pres">
      <dgm:prSet presAssocID="{B8089BE5-802D-44A0-BBC2-0D0803608000}" presName="compChildNode" presStyleCnt="0"/>
      <dgm:spPr/>
    </dgm:pt>
    <dgm:pt modelId="{63A6EDF5-944A-4010-9998-1756C06E4FEA}" type="pres">
      <dgm:prSet presAssocID="{B8089BE5-802D-44A0-BBC2-0D0803608000}" presName="theInnerList" presStyleCnt="0"/>
      <dgm:spPr/>
    </dgm:pt>
    <dgm:pt modelId="{8993CF17-57E9-4B04-B3B4-F54182D6ABC1}" type="pres">
      <dgm:prSet presAssocID="{21797A92-0798-4988-B282-ECA586BA3FA7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D21D3-7E3E-4E0A-9564-032EF15103B1}" type="pres">
      <dgm:prSet presAssocID="{21797A92-0798-4988-B282-ECA586BA3FA7}" presName="aSpace2" presStyleCnt="0"/>
      <dgm:spPr/>
    </dgm:pt>
    <dgm:pt modelId="{7C2D1AB8-6418-4F73-8F4B-741A1138B793}" type="pres">
      <dgm:prSet presAssocID="{9245EF7A-BB07-4E35-B3E5-128CA26DB816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869A69-DE4F-4C5E-AFD4-1CCFF77A7BC4}" type="pres">
      <dgm:prSet presAssocID="{9245EF7A-BB07-4E35-B3E5-128CA26DB816}" presName="aSpace2" presStyleCnt="0"/>
      <dgm:spPr/>
    </dgm:pt>
    <dgm:pt modelId="{84BE1DAA-4384-4CD5-967E-E09EC4601FCA}" type="pres">
      <dgm:prSet presAssocID="{9D650EE4-EF88-4CC0-8E66-E9DC932F1BC9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A648A-296A-4EF3-935F-13CC61F39CE9}" type="pres">
      <dgm:prSet presAssocID="{B8089BE5-802D-44A0-BBC2-0D0803608000}" presName="aSpace" presStyleCnt="0"/>
      <dgm:spPr/>
    </dgm:pt>
    <dgm:pt modelId="{2B5EB655-9BF4-4143-ACDC-AFB140127048}" type="pres">
      <dgm:prSet presAssocID="{EC0DB8D7-A8D6-41B5-A102-4E9A64654A41}" presName="compNode" presStyleCnt="0"/>
      <dgm:spPr/>
    </dgm:pt>
    <dgm:pt modelId="{6EE9EEF4-8991-470E-913E-45086ADF480A}" type="pres">
      <dgm:prSet presAssocID="{EC0DB8D7-A8D6-41B5-A102-4E9A64654A41}" presName="aNode" presStyleLbl="bgShp" presStyleIdx="1" presStyleCnt="3"/>
      <dgm:spPr/>
      <dgm:t>
        <a:bodyPr/>
        <a:lstStyle/>
        <a:p>
          <a:endParaRPr lang="en-US"/>
        </a:p>
      </dgm:t>
    </dgm:pt>
    <dgm:pt modelId="{7E5EE359-1582-41F4-9646-DE509F4B2F34}" type="pres">
      <dgm:prSet presAssocID="{EC0DB8D7-A8D6-41B5-A102-4E9A64654A41}" presName="textNode" presStyleLbl="bgShp" presStyleIdx="1" presStyleCnt="3"/>
      <dgm:spPr/>
      <dgm:t>
        <a:bodyPr/>
        <a:lstStyle/>
        <a:p>
          <a:endParaRPr lang="en-US"/>
        </a:p>
      </dgm:t>
    </dgm:pt>
    <dgm:pt modelId="{F089BBAD-EC6F-416E-B7B7-3D3A83F3AB6D}" type="pres">
      <dgm:prSet presAssocID="{EC0DB8D7-A8D6-41B5-A102-4E9A64654A41}" presName="compChildNode" presStyleCnt="0"/>
      <dgm:spPr/>
    </dgm:pt>
    <dgm:pt modelId="{EC60A7AB-43EF-44D6-BEC7-A4BDE9EF350B}" type="pres">
      <dgm:prSet presAssocID="{EC0DB8D7-A8D6-41B5-A102-4E9A64654A41}" presName="theInnerList" presStyleCnt="0"/>
      <dgm:spPr/>
    </dgm:pt>
    <dgm:pt modelId="{B8CCF2D7-99B1-41CA-9C85-EEC1B70C68C6}" type="pres">
      <dgm:prSet presAssocID="{21DC7AAA-1964-4FBC-A1E9-972D30AA4974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19280-4DD3-4CF8-AEE2-3BA91D6E12ED}" type="pres">
      <dgm:prSet presAssocID="{21DC7AAA-1964-4FBC-A1E9-972D30AA4974}" presName="aSpace2" presStyleCnt="0"/>
      <dgm:spPr/>
    </dgm:pt>
    <dgm:pt modelId="{EB3A1BF3-01B7-42B5-AD15-50540F8F179A}" type="pres">
      <dgm:prSet presAssocID="{57D31703-9185-4D99-82DE-5A5BA800855A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A8550-6C14-4719-8B74-59A5F63E9D43}" type="pres">
      <dgm:prSet presAssocID="{57D31703-9185-4D99-82DE-5A5BA800855A}" presName="aSpace2" presStyleCnt="0"/>
      <dgm:spPr/>
    </dgm:pt>
    <dgm:pt modelId="{7CE5CDE6-5509-47F9-9C25-BB6189E78F2C}" type="pres">
      <dgm:prSet presAssocID="{F1796A36-6D0B-4EEC-B9C2-F1CE117EF32D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41D86A-5F3A-4412-A2C1-B692A1D7CF5D}" type="pres">
      <dgm:prSet presAssocID="{EC0DB8D7-A8D6-41B5-A102-4E9A64654A41}" presName="aSpace" presStyleCnt="0"/>
      <dgm:spPr/>
    </dgm:pt>
    <dgm:pt modelId="{87F05CE3-1031-452B-8536-AD1993C1085B}" type="pres">
      <dgm:prSet presAssocID="{9CBCFA15-9AB6-4B7A-B21E-03255194676E}" presName="compNode" presStyleCnt="0"/>
      <dgm:spPr/>
    </dgm:pt>
    <dgm:pt modelId="{180E70ED-4B06-4411-8180-C888B06653FC}" type="pres">
      <dgm:prSet presAssocID="{9CBCFA15-9AB6-4B7A-B21E-03255194676E}" presName="aNode" presStyleLbl="bgShp" presStyleIdx="2" presStyleCnt="3"/>
      <dgm:spPr/>
      <dgm:t>
        <a:bodyPr/>
        <a:lstStyle/>
        <a:p>
          <a:endParaRPr lang="en-US"/>
        </a:p>
      </dgm:t>
    </dgm:pt>
    <dgm:pt modelId="{375B568F-3B3C-41F9-8B29-DB647BE146E0}" type="pres">
      <dgm:prSet presAssocID="{9CBCFA15-9AB6-4B7A-B21E-03255194676E}" presName="textNode" presStyleLbl="bgShp" presStyleIdx="2" presStyleCnt="3"/>
      <dgm:spPr/>
      <dgm:t>
        <a:bodyPr/>
        <a:lstStyle/>
        <a:p>
          <a:endParaRPr lang="en-US"/>
        </a:p>
      </dgm:t>
    </dgm:pt>
    <dgm:pt modelId="{BC99A64B-DE79-45E2-9B9B-9443F8E2B258}" type="pres">
      <dgm:prSet presAssocID="{9CBCFA15-9AB6-4B7A-B21E-03255194676E}" presName="compChildNode" presStyleCnt="0"/>
      <dgm:spPr/>
    </dgm:pt>
    <dgm:pt modelId="{7069D351-0E71-4B9E-826C-A193E37FB381}" type="pres">
      <dgm:prSet presAssocID="{9CBCFA15-9AB6-4B7A-B21E-03255194676E}" presName="theInnerList" presStyleCnt="0"/>
      <dgm:spPr/>
    </dgm:pt>
    <dgm:pt modelId="{C2A8E8AD-D3C2-480E-9DDF-25174DC38B8D}" type="pres">
      <dgm:prSet presAssocID="{D2FA1818-0AF7-4348-BB53-2CEA3E5FBA9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E45916-F808-46E2-9760-2510C3079806}" type="pres">
      <dgm:prSet presAssocID="{D2FA1818-0AF7-4348-BB53-2CEA3E5FBA93}" presName="aSpace2" presStyleCnt="0"/>
      <dgm:spPr/>
    </dgm:pt>
    <dgm:pt modelId="{E67EE9EA-BA6E-46DF-BBE4-6E9261554D36}" type="pres">
      <dgm:prSet presAssocID="{4C84844C-2611-4363-B746-2DC57A7A0B0F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BB558-5B53-4936-A8B2-62C8B165536E}" type="pres">
      <dgm:prSet presAssocID="{4C84844C-2611-4363-B746-2DC57A7A0B0F}" presName="aSpace2" presStyleCnt="0"/>
      <dgm:spPr/>
    </dgm:pt>
    <dgm:pt modelId="{76C73A59-1224-4721-8B9D-4AFB1896733B}" type="pres">
      <dgm:prSet presAssocID="{47CD03F0-9B9B-4B71-B313-996A2C92F528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5675F9-8757-414C-944D-5ED2451390DA}" srcId="{EC0DB8D7-A8D6-41B5-A102-4E9A64654A41}" destId="{21DC7AAA-1964-4FBC-A1E9-972D30AA4974}" srcOrd="0" destOrd="0" parTransId="{73523447-1C4F-4F7A-9281-D7A9A06FAE07}" sibTransId="{174C068B-C152-4E2F-A825-8FE05A9CAACD}"/>
    <dgm:cxn modelId="{BFB49751-5C8C-4A8A-A873-08F05F49175F}" srcId="{B8089BE5-802D-44A0-BBC2-0D0803608000}" destId="{9245EF7A-BB07-4E35-B3E5-128CA26DB816}" srcOrd="1" destOrd="0" parTransId="{BEBD68E4-D239-43F0-97D2-4A2738A15638}" sibTransId="{868901E4-4593-4DF6-A9D5-C20B4EF22DAC}"/>
    <dgm:cxn modelId="{3BFFE855-4440-48B2-8167-84138D7E9B12}" srcId="{09C06994-2B96-4418-B690-1978F6BC3E6C}" destId="{EC0DB8D7-A8D6-41B5-A102-4E9A64654A41}" srcOrd="1" destOrd="0" parTransId="{DC28396F-6B29-4C72-91EF-DB2D24E5EDF4}" sibTransId="{41FEAFE7-2E59-4113-80FE-A37D25A63DCE}"/>
    <dgm:cxn modelId="{C7AF7FA3-C37E-4A3C-8DFF-44F8142110E2}" srcId="{9CBCFA15-9AB6-4B7A-B21E-03255194676E}" destId="{47CD03F0-9B9B-4B71-B313-996A2C92F528}" srcOrd="2" destOrd="0" parTransId="{B50B8EC5-7395-4FCD-B5AC-219E192EFBB2}" sibTransId="{B58945B4-14E2-42A6-9430-A0A565E95DE8}"/>
    <dgm:cxn modelId="{3EBD9A33-5AD1-4E5B-9702-B2965884101E}" type="presOf" srcId="{57D31703-9185-4D99-82DE-5A5BA800855A}" destId="{EB3A1BF3-01B7-42B5-AD15-50540F8F179A}" srcOrd="0" destOrd="0" presId="urn:microsoft.com/office/officeart/2005/8/layout/lProcess2"/>
    <dgm:cxn modelId="{A1DE49B4-5BE3-40E7-A498-5CF4D79E2314}" type="presOf" srcId="{9CBCFA15-9AB6-4B7A-B21E-03255194676E}" destId="{375B568F-3B3C-41F9-8B29-DB647BE146E0}" srcOrd="1" destOrd="0" presId="urn:microsoft.com/office/officeart/2005/8/layout/lProcess2"/>
    <dgm:cxn modelId="{2601451A-7F2B-437F-8B86-2E4500201DA2}" type="presOf" srcId="{9CBCFA15-9AB6-4B7A-B21E-03255194676E}" destId="{180E70ED-4B06-4411-8180-C888B06653FC}" srcOrd="0" destOrd="0" presId="urn:microsoft.com/office/officeart/2005/8/layout/lProcess2"/>
    <dgm:cxn modelId="{C68A092E-3F4D-4FB3-BDBB-01D53F772E5C}" type="presOf" srcId="{B8089BE5-802D-44A0-BBC2-0D0803608000}" destId="{A24FC082-6862-4737-9046-DD283A266320}" srcOrd="0" destOrd="0" presId="urn:microsoft.com/office/officeart/2005/8/layout/lProcess2"/>
    <dgm:cxn modelId="{58DDE428-4002-4874-88DD-AB40E3C638E1}" type="presOf" srcId="{21DC7AAA-1964-4FBC-A1E9-972D30AA4974}" destId="{B8CCF2D7-99B1-41CA-9C85-EEC1B70C68C6}" srcOrd="0" destOrd="0" presId="urn:microsoft.com/office/officeart/2005/8/layout/lProcess2"/>
    <dgm:cxn modelId="{7D0B7F62-9EBB-4FF9-957D-67952684F54C}" srcId="{09C06994-2B96-4418-B690-1978F6BC3E6C}" destId="{B8089BE5-802D-44A0-BBC2-0D0803608000}" srcOrd="0" destOrd="0" parTransId="{13DC9D2D-7D3A-4B68-ABCC-969BDB407836}" sibTransId="{3D82171F-A1DE-4F47-AD20-C167F82E6D8C}"/>
    <dgm:cxn modelId="{07DA649A-6490-4009-9F54-91FFE5F13B2D}" type="presOf" srcId="{EC0DB8D7-A8D6-41B5-A102-4E9A64654A41}" destId="{7E5EE359-1582-41F4-9646-DE509F4B2F34}" srcOrd="1" destOrd="0" presId="urn:microsoft.com/office/officeart/2005/8/layout/lProcess2"/>
    <dgm:cxn modelId="{9ADC44A9-373D-411B-A1F7-52DB95C20F26}" type="presOf" srcId="{9D650EE4-EF88-4CC0-8E66-E9DC932F1BC9}" destId="{84BE1DAA-4384-4CD5-967E-E09EC4601FCA}" srcOrd="0" destOrd="0" presId="urn:microsoft.com/office/officeart/2005/8/layout/lProcess2"/>
    <dgm:cxn modelId="{E76B83E2-AEAB-4242-B7FC-F8AF88E854BD}" srcId="{09C06994-2B96-4418-B690-1978F6BC3E6C}" destId="{9CBCFA15-9AB6-4B7A-B21E-03255194676E}" srcOrd="2" destOrd="0" parTransId="{BD6653D1-5096-4C25-8791-F2BA01A17CE2}" sibTransId="{1D85FA65-D594-41C3-9954-2D13C562812E}"/>
    <dgm:cxn modelId="{570B8FF4-59D5-4583-A0C7-E4A3E930ACF3}" srcId="{EC0DB8D7-A8D6-41B5-A102-4E9A64654A41}" destId="{F1796A36-6D0B-4EEC-B9C2-F1CE117EF32D}" srcOrd="2" destOrd="0" parTransId="{92E2C763-519B-4AC8-B6BE-CEDF80713352}" sibTransId="{EF3BDB7C-6595-47FE-8332-46ECB10AC65E}"/>
    <dgm:cxn modelId="{A73D701E-D464-4566-B267-A7AC11B55A48}" type="presOf" srcId="{47CD03F0-9B9B-4B71-B313-996A2C92F528}" destId="{76C73A59-1224-4721-8B9D-4AFB1896733B}" srcOrd="0" destOrd="0" presId="urn:microsoft.com/office/officeart/2005/8/layout/lProcess2"/>
    <dgm:cxn modelId="{EB655B0D-CEAA-467C-9B97-6A7B30BD0B4D}" type="presOf" srcId="{EC0DB8D7-A8D6-41B5-A102-4E9A64654A41}" destId="{6EE9EEF4-8991-470E-913E-45086ADF480A}" srcOrd="0" destOrd="0" presId="urn:microsoft.com/office/officeart/2005/8/layout/lProcess2"/>
    <dgm:cxn modelId="{79C64751-3882-494D-B727-54F6C13925DA}" type="presOf" srcId="{F1796A36-6D0B-4EEC-B9C2-F1CE117EF32D}" destId="{7CE5CDE6-5509-47F9-9C25-BB6189E78F2C}" srcOrd="0" destOrd="0" presId="urn:microsoft.com/office/officeart/2005/8/layout/lProcess2"/>
    <dgm:cxn modelId="{A1901E46-E92E-4D6D-AF07-1920D83D1BDA}" type="presOf" srcId="{B8089BE5-802D-44A0-BBC2-0D0803608000}" destId="{0E900F30-717E-4013-AA0F-4D8BEA228F4E}" srcOrd="1" destOrd="0" presId="urn:microsoft.com/office/officeart/2005/8/layout/lProcess2"/>
    <dgm:cxn modelId="{C2BDF5C4-EB47-44D1-85AF-3499D98F849F}" srcId="{B8089BE5-802D-44A0-BBC2-0D0803608000}" destId="{21797A92-0798-4988-B282-ECA586BA3FA7}" srcOrd="0" destOrd="0" parTransId="{0C750109-617D-41CC-9426-9DE4F7ADB989}" sibTransId="{C16517AB-0505-46FA-BB47-B104566E44C8}"/>
    <dgm:cxn modelId="{AAC51D40-EF93-4365-8980-96A153F9A6B4}" type="presOf" srcId="{D2FA1818-0AF7-4348-BB53-2CEA3E5FBA93}" destId="{C2A8E8AD-D3C2-480E-9DDF-25174DC38B8D}" srcOrd="0" destOrd="0" presId="urn:microsoft.com/office/officeart/2005/8/layout/lProcess2"/>
    <dgm:cxn modelId="{2E86D1AC-C91E-4103-A77E-B821616814AC}" srcId="{9CBCFA15-9AB6-4B7A-B21E-03255194676E}" destId="{D2FA1818-0AF7-4348-BB53-2CEA3E5FBA93}" srcOrd="0" destOrd="0" parTransId="{4F4240F7-6AA3-4F56-A112-9DDCCA974329}" sibTransId="{32B34374-29B7-472E-B372-8F44E9C7A222}"/>
    <dgm:cxn modelId="{97A26013-D3E6-499A-B43E-9E032ED0B9EE}" type="presOf" srcId="{9245EF7A-BB07-4E35-B3E5-128CA26DB816}" destId="{7C2D1AB8-6418-4F73-8F4B-741A1138B793}" srcOrd="0" destOrd="0" presId="urn:microsoft.com/office/officeart/2005/8/layout/lProcess2"/>
    <dgm:cxn modelId="{578BD051-4E88-4AB9-9D3F-26E4F7E6AF09}" srcId="{B8089BE5-802D-44A0-BBC2-0D0803608000}" destId="{9D650EE4-EF88-4CC0-8E66-E9DC932F1BC9}" srcOrd="2" destOrd="0" parTransId="{EDE27C13-CB69-4FAA-BE1E-FB458C616F1F}" sibTransId="{C524A0F2-87F0-42C7-881C-E0A3D8A0A8D0}"/>
    <dgm:cxn modelId="{0A73E41C-659A-4685-B186-79CE0634461B}" srcId="{9CBCFA15-9AB6-4B7A-B21E-03255194676E}" destId="{4C84844C-2611-4363-B746-2DC57A7A0B0F}" srcOrd="1" destOrd="0" parTransId="{5CF4145F-2F7A-4BCA-B769-26EE267C5D1A}" sibTransId="{0486F2CF-BEC3-4A6C-99D9-F042C940E855}"/>
    <dgm:cxn modelId="{4258FEE9-A8DC-4111-967C-C977AC75D06D}" srcId="{EC0DB8D7-A8D6-41B5-A102-4E9A64654A41}" destId="{57D31703-9185-4D99-82DE-5A5BA800855A}" srcOrd="1" destOrd="0" parTransId="{8D51417F-6890-4237-A751-BFA5A4955AD3}" sibTransId="{DAFF8AC5-7D86-4BC4-9FB2-0577FD61CC74}"/>
    <dgm:cxn modelId="{219A781F-35ED-4310-BE2F-ABCD6D561A8E}" type="presOf" srcId="{21797A92-0798-4988-B282-ECA586BA3FA7}" destId="{8993CF17-57E9-4B04-B3B4-F54182D6ABC1}" srcOrd="0" destOrd="0" presId="urn:microsoft.com/office/officeart/2005/8/layout/lProcess2"/>
    <dgm:cxn modelId="{246FC265-C2CC-44A7-B416-757A7F387A8E}" type="presOf" srcId="{4C84844C-2611-4363-B746-2DC57A7A0B0F}" destId="{E67EE9EA-BA6E-46DF-BBE4-6E9261554D36}" srcOrd="0" destOrd="0" presId="urn:microsoft.com/office/officeart/2005/8/layout/lProcess2"/>
    <dgm:cxn modelId="{EB492F8F-AE9E-4386-98D1-B99C26B48187}" type="presOf" srcId="{09C06994-2B96-4418-B690-1978F6BC3E6C}" destId="{BBCF976A-F423-4468-A115-9889D48E750A}" srcOrd="0" destOrd="0" presId="urn:microsoft.com/office/officeart/2005/8/layout/lProcess2"/>
    <dgm:cxn modelId="{477659A4-E2BE-4DD5-9576-EE651323EB08}" type="presParOf" srcId="{BBCF976A-F423-4468-A115-9889D48E750A}" destId="{D0FBFC79-3668-4FCB-93DB-8B7D1F1BDBE0}" srcOrd="0" destOrd="0" presId="urn:microsoft.com/office/officeart/2005/8/layout/lProcess2"/>
    <dgm:cxn modelId="{470DE643-39B2-47DA-A97F-D4B519E6C6DC}" type="presParOf" srcId="{D0FBFC79-3668-4FCB-93DB-8B7D1F1BDBE0}" destId="{A24FC082-6862-4737-9046-DD283A266320}" srcOrd="0" destOrd="0" presId="urn:microsoft.com/office/officeart/2005/8/layout/lProcess2"/>
    <dgm:cxn modelId="{DA401421-7D5F-4278-91A2-6CDB90C6701A}" type="presParOf" srcId="{D0FBFC79-3668-4FCB-93DB-8B7D1F1BDBE0}" destId="{0E900F30-717E-4013-AA0F-4D8BEA228F4E}" srcOrd="1" destOrd="0" presId="urn:microsoft.com/office/officeart/2005/8/layout/lProcess2"/>
    <dgm:cxn modelId="{F262CC7F-90DC-47A1-8EB8-199EB0ABB857}" type="presParOf" srcId="{D0FBFC79-3668-4FCB-93DB-8B7D1F1BDBE0}" destId="{05E0DCB9-D54B-4827-9F1D-1062ACC495EC}" srcOrd="2" destOrd="0" presId="urn:microsoft.com/office/officeart/2005/8/layout/lProcess2"/>
    <dgm:cxn modelId="{C286A642-0741-46B4-9D45-F6BEFF566381}" type="presParOf" srcId="{05E0DCB9-D54B-4827-9F1D-1062ACC495EC}" destId="{63A6EDF5-944A-4010-9998-1756C06E4FEA}" srcOrd="0" destOrd="0" presId="urn:microsoft.com/office/officeart/2005/8/layout/lProcess2"/>
    <dgm:cxn modelId="{EEB8A995-B764-4658-8C11-C1CE6BD872A7}" type="presParOf" srcId="{63A6EDF5-944A-4010-9998-1756C06E4FEA}" destId="{8993CF17-57E9-4B04-B3B4-F54182D6ABC1}" srcOrd="0" destOrd="0" presId="urn:microsoft.com/office/officeart/2005/8/layout/lProcess2"/>
    <dgm:cxn modelId="{AFD0B486-45B0-4960-B5F7-AA9CB1CCD11E}" type="presParOf" srcId="{63A6EDF5-944A-4010-9998-1756C06E4FEA}" destId="{BB3D21D3-7E3E-4E0A-9564-032EF15103B1}" srcOrd="1" destOrd="0" presId="urn:microsoft.com/office/officeart/2005/8/layout/lProcess2"/>
    <dgm:cxn modelId="{0DBE8140-3B7C-4DE7-AACE-B58F3CCF204D}" type="presParOf" srcId="{63A6EDF5-944A-4010-9998-1756C06E4FEA}" destId="{7C2D1AB8-6418-4F73-8F4B-741A1138B793}" srcOrd="2" destOrd="0" presId="urn:microsoft.com/office/officeart/2005/8/layout/lProcess2"/>
    <dgm:cxn modelId="{D5C4020F-82A8-4202-BC0D-21431567F4CE}" type="presParOf" srcId="{63A6EDF5-944A-4010-9998-1756C06E4FEA}" destId="{47869A69-DE4F-4C5E-AFD4-1CCFF77A7BC4}" srcOrd="3" destOrd="0" presId="urn:microsoft.com/office/officeart/2005/8/layout/lProcess2"/>
    <dgm:cxn modelId="{80540EA6-F000-4BF1-9F0B-E487D1A3D880}" type="presParOf" srcId="{63A6EDF5-944A-4010-9998-1756C06E4FEA}" destId="{84BE1DAA-4384-4CD5-967E-E09EC4601FCA}" srcOrd="4" destOrd="0" presId="urn:microsoft.com/office/officeart/2005/8/layout/lProcess2"/>
    <dgm:cxn modelId="{63F4D457-68EE-42D2-95D5-0B4E23C8AF3F}" type="presParOf" srcId="{BBCF976A-F423-4468-A115-9889D48E750A}" destId="{0FAA648A-296A-4EF3-935F-13CC61F39CE9}" srcOrd="1" destOrd="0" presId="urn:microsoft.com/office/officeart/2005/8/layout/lProcess2"/>
    <dgm:cxn modelId="{82E57F8F-1719-4BF8-9BF0-DBC151811F4F}" type="presParOf" srcId="{BBCF976A-F423-4468-A115-9889D48E750A}" destId="{2B5EB655-9BF4-4143-ACDC-AFB140127048}" srcOrd="2" destOrd="0" presId="urn:microsoft.com/office/officeart/2005/8/layout/lProcess2"/>
    <dgm:cxn modelId="{384822C9-60F4-4034-9942-166DF220FF23}" type="presParOf" srcId="{2B5EB655-9BF4-4143-ACDC-AFB140127048}" destId="{6EE9EEF4-8991-470E-913E-45086ADF480A}" srcOrd="0" destOrd="0" presId="urn:microsoft.com/office/officeart/2005/8/layout/lProcess2"/>
    <dgm:cxn modelId="{D10EF9F8-707F-4657-B510-E8E67389203B}" type="presParOf" srcId="{2B5EB655-9BF4-4143-ACDC-AFB140127048}" destId="{7E5EE359-1582-41F4-9646-DE509F4B2F34}" srcOrd="1" destOrd="0" presId="urn:microsoft.com/office/officeart/2005/8/layout/lProcess2"/>
    <dgm:cxn modelId="{123E2EE2-E291-4F3D-BF16-30AF742EFCAD}" type="presParOf" srcId="{2B5EB655-9BF4-4143-ACDC-AFB140127048}" destId="{F089BBAD-EC6F-416E-B7B7-3D3A83F3AB6D}" srcOrd="2" destOrd="0" presId="urn:microsoft.com/office/officeart/2005/8/layout/lProcess2"/>
    <dgm:cxn modelId="{CFC37AF0-E4E9-49C2-8459-2D6AFE605EB4}" type="presParOf" srcId="{F089BBAD-EC6F-416E-B7B7-3D3A83F3AB6D}" destId="{EC60A7AB-43EF-44D6-BEC7-A4BDE9EF350B}" srcOrd="0" destOrd="0" presId="urn:microsoft.com/office/officeart/2005/8/layout/lProcess2"/>
    <dgm:cxn modelId="{50E64F2F-C483-40BE-AB69-5F7D11205261}" type="presParOf" srcId="{EC60A7AB-43EF-44D6-BEC7-A4BDE9EF350B}" destId="{B8CCF2D7-99B1-41CA-9C85-EEC1B70C68C6}" srcOrd="0" destOrd="0" presId="urn:microsoft.com/office/officeart/2005/8/layout/lProcess2"/>
    <dgm:cxn modelId="{ADEDBBF5-A6D5-41C9-80E5-81608E8B2C21}" type="presParOf" srcId="{EC60A7AB-43EF-44D6-BEC7-A4BDE9EF350B}" destId="{1A619280-4DD3-4CF8-AEE2-3BA91D6E12ED}" srcOrd="1" destOrd="0" presId="urn:microsoft.com/office/officeart/2005/8/layout/lProcess2"/>
    <dgm:cxn modelId="{D45C1706-0329-499D-940C-4DA10B61F13A}" type="presParOf" srcId="{EC60A7AB-43EF-44D6-BEC7-A4BDE9EF350B}" destId="{EB3A1BF3-01B7-42B5-AD15-50540F8F179A}" srcOrd="2" destOrd="0" presId="urn:microsoft.com/office/officeart/2005/8/layout/lProcess2"/>
    <dgm:cxn modelId="{52140983-FAB2-4186-8135-4E7289765B2D}" type="presParOf" srcId="{EC60A7AB-43EF-44D6-BEC7-A4BDE9EF350B}" destId="{274A8550-6C14-4719-8B74-59A5F63E9D43}" srcOrd="3" destOrd="0" presId="urn:microsoft.com/office/officeart/2005/8/layout/lProcess2"/>
    <dgm:cxn modelId="{1E3D7F02-B8C2-42F6-A984-E6305E7ED3FA}" type="presParOf" srcId="{EC60A7AB-43EF-44D6-BEC7-A4BDE9EF350B}" destId="{7CE5CDE6-5509-47F9-9C25-BB6189E78F2C}" srcOrd="4" destOrd="0" presId="urn:microsoft.com/office/officeart/2005/8/layout/lProcess2"/>
    <dgm:cxn modelId="{0E0640C7-B7E2-45D3-8E00-2F1178453648}" type="presParOf" srcId="{BBCF976A-F423-4468-A115-9889D48E750A}" destId="{F541D86A-5F3A-4412-A2C1-B692A1D7CF5D}" srcOrd="3" destOrd="0" presId="urn:microsoft.com/office/officeart/2005/8/layout/lProcess2"/>
    <dgm:cxn modelId="{0B82418B-78D4-43C5-8CC1-3E88863DA037}" type="presParOf" srcId="{BBCF976A-F423-4468-A115-9889D48E750A}" destId="{87F05CE3-1031-452B-8536-AD1993C1085B}" srcOrd="4" destOrd="0" presId="urn:microsoft.com/office/officeart/2005/8/layout/lProcess2"/>
    <dgm:cxn modelId="{544ED950-42CE-4DE3-871C-4406D49FCEAA}" type="presParOf" srcId="{87F05CE3-1031-452B-8536-AD1993C1085B}" destId="{180E70ED-4B06-4411-8180-C888B06653FC}" srcOrd="0" destOrd="0" presId="urn:microsoft.com/office/officeart/2005/8/layout/lProcess2"/>
    <dgm:cxn modelId="{65225651-D583-44E7-AC33-C88ED9EF90E6}" type="presParOf" srcId="{87F05CE3-1031-452B-8536-AD1993C1085B}" destId="{375B568F-3B3C-41F9-8B29-DB647BE146E0}" srcOrd="1" destOrd="0" presId="urn:microsoft.com/office/officeart/2005/8/layout/lProcess2"/>
    <dgm:cxn modelId="{EB661FE5-7E37-4C6D-8E0B-B223A51A034C}" type="presParOf" srcId="{87F05CE3-1031-452B-8536-AD1993C1085B}" destId="{BC99A64B-DE79-45E2-9B9B-9443F8E2B258}" srcOrd="2" destOrd="0" presId="urn:microsoft.com/office/officeart/2005/8/layout/lProcess2"/>
    <dgm:cxn modelId="{3C9DB759-5B87-4C78-841C-E6B9054A7D45}" type="presParOf" srcId="{BC99A64B-DE79-45E2-9B9B-9443F8E2B258}" destId="{7069D351-0E71-4B9E-826C-A193E37FB381}" srcOrd="0" destOrd="0" presId="urn:microsoft.com/office/officeart/2005/8/layout/lProcess2"/>
    <dgm:cxn modelId="{1EE53E8E-654C-401B-853C-D774A3F02C5C}" type="presParOf" srcId="{7069D351-0E71-4B9E-826C-A193E37FB381}" destId="{C2A8E8AD-D3C2-480E-9DDF-25174DC38B8D}" srcOrd="0" destOrd="0" presId="urn:microsoft.com/office/officeart/2005/8/layout/lProcess2"/>
    <dgm:cxn modelId="{FEBE66EE-2641-4AA1-ABDD-6E6AE5F76858}" type="presParOf" srcId="{7069D351-0E71-4B9E-826C-A193E37FB381}" destId="{63E45916-F808-46E2-9760-2510C3079806}" srcOrd="1" destOrd="0" presId="urn:microsoft.com/office/officeart/2005/8/layout/lProcess2"/>
    <dgm:cxn modelId="{CE3764EF-C6F3-4E16-A375-F4715E1F7B47}" type="presParOf" srcId="{7069D351-0E71-4B9E-826C-A193E37FB381}" destId="{E67EE9EA-BA6E-46DF-BBE4-6E9261554D36}" srcOrd="2" destOrd="0" presId="urn:microsoft.com/office/officeart/2005/8/layout/lProcess2"/>
    <dgm:cxn modelId="{81895507-D82D-43A8-998D-65E6C50178EB}" type="presParOf" srcId="{7069D351-0E71-4B9E-826C-A193E37FB381}" destId="{462BB558-5B53-4936-A8B2-62C8B165536E}" srcOrd="3" destOrd="0" presId="urn:microsoft.com/office/officeart/2005/8/layout/lProcess2"/>
    <dgm:cxn modelId="{C4C4FF4B-1A0E-4D46-956C-922F444E8FE3}" type="presParOf" srcId="{7069D351-0E71-4B9E-826C-A193E37FB381}" destId="{76C73A59-1224-4721-8B9D-4AFB1896733B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FC082-6862-4737-9046-DD283A266320}">
      <dsp:nvSpPr>
        <dsp:cNvPr id="0" name=""/>
        <dsp:cNvSpPr/>
      </dsp:nvSpPr>
      <dsp:spPr>
        <a:xfrm>
          <a:off x="1227" y="0"/>
          <a:ext cx="3192363" cy="429230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Faculty Development</a:t>
          </a:r>
          <a:endParaRPr lang="en-US" sz="3500" kern="1200" dirty="0"/>
        </a:p>
      </dsp:txBody>
      <dsp:txXfrm>
        <a:off x="1227" y="0"/>
        <a:ext cx="3192363" cy="1287692"/>
      </dsp:txXfrm>
    </dsp:sp>
    <dsp:sp modelId="{8993CF17-57E9-4B04-B3B4-F54182D6ABC1}">
      <dsp:nvSpPr>
        <dsp:cNvPr id="0" name=""/>
        <dsp:cNvSpPr/>
      </dsp:nvSpPr>
      <dsp:spPr>
        <a:xfrm>
          <a:off x="320464" y="1288058"/>
          <a:ext cx="2553890" cy="843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Accommodations and inclusive course design</a:t>
          </a:r>
          <a:endParaRPr lang="en-US" sz="2000" kern="1200" dirty="0"/>
        </a:p>
      </dsp:txBody>
      <dsp:txXfrm>
        <a:off x="345162" y="1312756"/>
        <a:ext cx="2504494" cy="793870"/>
      </dsp:txXfrm>
    </dsp:sp>
    <dsp:sp modelId="{7C2D1AB8-6418-4F73-8F4B-741A1138B793}">
      <dsp:nvSpPr>
        <dsp:cNvPr id="0" name=""/>
        <dsp:cNvSpPr/>
      </dsp:nvSpPr>
      <dsp:spPr>
        <a:xfrm>
          <a:off x="320464" y="2261058"/>
          <a:ext cx="2553890" cy="843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Attitudinal barriers and professional culture</a:t>
          </a:r>
        </a:p>
      </dsp:txBody>
      <dsp:txXfrm>
        <a:off x="345162" y="2285756"/>
        <a:ext cx="2504494" cy="793870"/>
      </dsp:txXfrm>
    </dsp:sp>
    <dsp:sp modelId="{84BE1DAA-4384-4CD5-967E-E09EC4601FCA}">
      <dsp:nvSpPr>
        <dsp:cNvPr id="0" name=""/>
        <dsp:cNvSpPr/>
      </dsp:nvSpPr>
      <dsp:spPr>
        <a:xfrm>
          <a:off x="320464" y="3234058"/>
          <a:ext cx="2553890" cy="843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Intersection with disability studies</a:t>
          </a:r>
        </a:p>
      </dsp:txBody>
      <dsp:txXfrm>
        <a:off x="345162" y="3258756"/>
        <a:ext cx="2504494" cy="793870"/>
      </dsp:txXfrm>
    </dsp:sp>
    <dsp:sp modelId="{6EE9EEF4-8991-470E-913E-45086ADF480A}">
      <dsp:nvSpPr>
        <dsp:cNvPr id="0" name=""/>
        <dsp:cNvSpPr/>
      </dsp:nvSpPr>
      <dsp:spPr>
        <a:xfrm>
          <a:off x="3433018" y="0"/>
          <a:ext cx="3192363" cy="429230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Diversity and Inclusion Efforts</a:t>
          </a:r>
          <a:endParaRPr lang="en-US" sz="3500" kern="1200" dirty="0"/>
        </a:p>
      </dsp:txBody>
      <dsp:txXfrm>
        <a:off x="3433018" y="0"/>
        <a:ext cx="3192363" cy="1287692"/>
      </dsp:txXfrm>
    </dsp:sp>
    <dsp:sp modelId="{B8CCF2D7-99B1-41CA-9C85-EEC1B70C68C6}">
      <dsp:nvSpPr>
        <dsp:cNvPr id="0" name=""/>
        <dsp:cNvSpPr/>
      </dsp:nvSpPr>
      <dsp:spPr>
        <a:xfrm>
          <a:off x="3752254" y="1288058"/>
          <a:ext cx="2553890" cy="843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Rhetoric/Values</a:t>
          </a:r>
          <a:endParaRPr lang="en-US" sz="2000" kern="1200" dirty="0"/>
        </a:p>
      </dsp:txBody>
      <dsp:txXfrm>
        <a:off x="3776952" y="1312756"/>
        <a:ext cx="2504494" cy="793870"/>
      </dsp:txXfrm>
    </dsp:sp>
    <dsp:sp modelId="{EB3A1BF3-01B7-42B5-AD15-50540F8F179A}">
      <dsp:nvSpPr>
        <dsp:cNvPr id="0" name=""/>
        <dsp:cNvSpPr/>
      </dsp:nvSpPr>
      <dsp:spPr>
        <a:xfrm>
          <a:off x="3752254" y="2261058"/>
          <a:ext cx="2553890" cy="843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Education</a:t>
          </a:r>
          <a:endParaRPr lang="en-US" sz="2000" kern="1200" dirty="0"/>
        </a:p>
      </dsp:txBody>
      <dsp:txXfrm>
        <a:off x="3776952" y="2285756"/>
        <a:ext cx="2504494" cy="793870"/>
      </dsp:txXfrm>
    </dsp:sp>
    <dsp:sp modelId="{7CE5CDE6-5509-47F9-9C25-BB6189E78F2C}">
      <dsp:nvSpPr>
        <dsp:cNvPr id="0" name=""/>
        <dsp:cNvSpPr/>
      </dsp:nvSpPr>
      <dsp:spPr>
        <a:xfrm>
          <a:off x="3752254" y="3234058"/>
          <a:ext cx="2553890" cy="843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Assessment/Data</a:t>
          </a:r>
          <a:endParaRPr lang="en-US" sz="2000" kern="1200" dirty="0"/>
        </a:p>
      </dsp:txBody>
      <dsp:txXfrm>
        <a:off x="3776952" y="3258756"/>
        <a:ext cx="2504494" cy="793870"/>
      </dsp:txXfrm>
    </dsp:sp>
    <dsp:sp modelId="{180E70ED-4B06-4411-8180-C888B06653FC}">
      <dsp:nvSpPr>
        <dsp:cNvPr id="0" name=""/>
        <dsp:cNvSpPr/>
      </dsp:nvSpPr>
      <dsp:spPr>
        <a:xfrm>
          <a:off x="6864808" y="0"/>
          <a:ext cx="3192363" cy="429230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Policies and Procedures</a:t>
          </a:r>
          <a:endParaRPr lang="en-US" sz="3500" kern="1200" dirty="0"/>
        </a:p>
      </dsp:txBody>
      <dsp:txXfrm>
        <a:off x="6864808" y="0"/>
        <a:ext cx="3192363" cy="1287692"/>
      </dsp:txXfrm>
    </dsp:sp>
    <dsp:sp modelId="{C2A8E8AD-D3C2-480E-9DDF-25174DC38B8D}">
      <dsp:nvSpPr>
        <dsp:cNvPr id="0" name=""/>
        <dsp:cNvSpPr/>
      </dsp:nvSpPr>
      <dsp:spPr>
        <a:xfrm>
          <a:off x="7184045" y="1288058"/>
          <a:ext cx="2553890" cy="843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Accommodation statements</a:t>
          </a:r>
          <a:endParaRPr lang="en-US" sz="2000" kern="1200" dirty="0"/>
        </a:p>
      </dsp:txBody>
      <dsp:txXfrm>
        <a:off x="7208743" y="1312756"/>
        <a:ext cx="2504494" cy="793870"/>
      </dsp:txXfrm>
    </dsp:sp>
    <dsp:sp modelId="{E67EE9EA-BA6E-46DF-BBE4-6E9261554D36}">
      <dsp:nvSpPr>
        <dsp:cNvPr id="0" name=""/>
        <dsp:cNvSpPr/>
      </dsp:nvSpPr>
      <dsp:spPr>
        <a:xfrm>
          <a:off x="7184045" y="2261058"/>
          <a:ext cx="2553890" cy="843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Technical standards: organic vs. functional </a:t>
          </a:r>
          <a:endParaRPr lang="en-US" sz="2000" kern="1200" dirty="0"/>
        </a:p>
      </dsp:txBody>
      <dsp:txXfrm>
        <a:off x="7208743" y="2285756"/>
        <a:ext cx="2504494" cy="793870"/>
      </dsp:txXfrm>
    </dsp:sp>
    <dsp:sp modelId="{76C73A59-1224-4721-8B9D-4AFB1896733B}">
      <dsp:nvSpPr>
        <dsp:cNvPr id="0" name=""/>
        <dsp:cNvSpPr/>
      </dsp:nvSpPr>
      <dsp:spPr>
        <a:xfrm>
          <a:off x="7184045" y="3234058"/>
          <a:ext cx="2553890" cy="843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HR details for intermediaries</a:t>
          </a:r>
          <a:endParaRPr lang="en-US" sz="2000" kern="1200" dirty="0"/>
        </a:p>
      </dsp:txBody>
      <dsp:txXfrm>
        <a:off x="7208743" y="3258756"/>
        <a:ext cx="2504494" cy="793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1FEBC-2481-48EC-A667-2CF4BB0DBB09}" type="datetimeFigureOut">
              <a:rPr lang="en-US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B8B8F-ABFF-4CAB-BC31-C955E74EFC6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6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435B0-8A3A-429D-A1D0-BDC7C14B0A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9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OFFICE OF STUDENT LIFE DISABILITY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448719A3-C95D-4644-A50E-A383FAA6ED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14" y="236498"/>
            <a:ext cx="50292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26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01F0E55-B420-4926-92E3-036BF88F4C7B}"/>
              </a:ext>
            </a:extLst>
          </p:cNvPr>
          <p:cNvSpPr txBox="1">
            <a:spLocks/>
          </p:cNvSpPr>
          <p:nvPr userDrawn="1"/>
        </p:nvSpPr>
        <p:spPr>
          <a:xfrm>
            <a:off x="3683010" y="6481051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kern="1200" cap="all" baseline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OFFICE OF STUDENT LIFE DISABILITY SERVICES</a:t>
            </a:r>
          </a:p>
        </p:txBody>
      </p:sp>
    </p:spTree>
    <p:extLst>
      <p:ext uri="{BB962C8B-B14F-4D97-AF65-F5344CB8AC3E}">
        <p14:creationId xmlns:p14="http://schemas.microsoft.com/office/powerpoint/2010/main" val="271554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2E1F7EF-64C1-4C16-856A-C56E35F3282E}"/>
              </a:ext>
            </a:extLst>
          </p:cNvPr>
          <p:cNvSpPr txBox="1">
            <a:spLocks/>
          </p:cNvSpPr>
          <p:nvPr userDrawn="1"/>
        </p:nvSpPr>
        <p:spPr>
          <a:xfrm>
            <a:off x="3715078" y="6424744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kern="1200" cap="all" baseline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OFFICE OF STUDENT LIFE DISABILITY SERVICES</a:t>
            </a:r>
          </a:p>
        </p:txBody>
      </p:sp>
    </p:spTree>
    <p:extLst>
      <p:ext uri="{BB962C8B-B14F-4D97-AF65-F5344CB8AC3E}">
        <p14:creationId xmlns:p14="http://schemas.microsoft.com/office/powerpoint/2010/main" val="2546964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STUDENT LIFE DISABILITY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2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91440" indent="-91440">
              <a:spcAft>
                <a:spcPts val="2400"/>
              </a:spcAft>
              <a:buFont typeface="Courier New" panose="02070309020205020404" pitchFamily="49" charset="0"/>
              <a:buChar char="o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 Click </a:t>
            </a:r>
            <a:r>
              <a:rPr lang="en-US" dirty="0"/>
              <a:t>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078" y="6438519"/>
            <a:ext cx="4822804" cy="365125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OFFICE OF STUDENT LIFE DISABILITY SERVICES</a:t>
            </a:r>
          </a:p>
        </p:txBody>
      </p:sp>
    </p:spTree>
    <p:extLst>
      <p:ext uri="{BB962C8B-B14F-4D97-AF65-F5344CB8AC3E}">
        <p14:creationId xmlns:p14="http://schemas.microsoft.com/office/powerpoint/2010/main" val="97646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0E5F1AF-5F84-421A-A6C3-37ED63EEBDB5}"/>
              </a:ext>
            </a:extLst>
          </p:cNvPr>
          <p:cNvSpPr txBox="1">
            <a:spLocks/>
          </p:cNvSpPr>
          <p:nvPr userDrawn="1"/>
        </p:nvSpPr>
        <p:spPr>
          <a:xfrm>
            <a:off x="3715078" y="6438519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kern="1200" cap="all" baseline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OFFICE OF STUDENT LIFE DISABILITY SERVICES</a:t>
            </a:r>
          </a:p>
        </p:txBody>
      </p:sp>
    </p:spTree>
    <p:extLst>
      <p:ext uri="{BB962C8B-B14F-4D97-AF65-F5344CB8AC3E}">
        <p14:creationId xmlns:p14="http://schemas.microsoft.com/office/powerpoint/2010/main" val="28393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123A8E7-C2E4-4239-955C-C9A1DAB33131}"/>
              </a:ext>
            </a:extLst>
          </p:cNvPr>
          <p:cNvSpPr txBox="1">
            <a:spLocks/>
          </p:cNvSpPr>
          <p:nvPr userDrawn="1"/>
        </p:nvSpPr>
        <p:spPr>
          <a:xfrm>
            <a:off x="3715078" y="6433710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kern="1200" cap="all" baseline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OFFICE OF STUDENT LIFE DISABILITY SERVICES</a:t>
            </a:r>
          </a:p>
        </p:txBody>
      </p:sp>
    </p:spTree>
    <p:extLst>
      <p:ext uri="{BB962C8B-B14F-4D97-AF65-F5344CB8AC3E}">
        <p14:creationId xmlns:p14="http://schemas.microsoft.com/office/powerpoint/2010/main" val="227765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5693C60-7D6E-4322-8B81-BBB102254ACA}"/>
              </a:ext>
            </a:extLst>
          </p:cNvPr>
          <p:cNvSpPr txBox="1">
            <a:spLocks/>
          </p:cNvSpPr>
          <p:nvPr userDrawn="1"/>
        </p:nvSpPr>
        <p:spPr>
          <a:xfrm>
            <a:off x="3806518" y="6438519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kern="1200" cap="all" baseline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OFFICE OF STUDENT LIFE DISABILITY SERVICES</a:t>
            </a:r>
          </a:p>
        </p:txBody>
      </p:sp>
    </p:spTree>
    <p:extLst>
      <p:ext uri="{BB962C8B-B14F-4D97-AF65-F5344CB8AC3E}">
        <p14:creationId xmlns:p14="http://schemas.microsoft.com/office/powerpoint/2010/main" val="151122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1C9F312-DF17-4BF6-8198-CAF767F03759}"/>
              </a:ext>
            </a:extLst>
          </p:cNvPr>
          <p:cNvSpPr txBox="1">
            <a:spLocks/>
          </p:cNvSpPr>
          <p:nvPr userDrawn="1"/>
        </p:nvSpPr>
        <p:spPr>
          <a:xfrm>
            <a:off x="3684598" y="6430568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kern="1200" cap="all" baseline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OFFICE OF STUDENT LIFE DISABILITY SERVICES</a:t>
            </a:r>
          </a:p>
        </p:txBody>
      </p:sp>
    </p:spTree>
    <p:extLst>
      <p:ext uri="{BB962C8B-B14F-4D97-AF65-F5344CB8AC3E}">
        <p14:creationId xmlns:p14="http://schemas.microsoft.com/office/powerpoint/2010/main" val="257841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6352604"/>
            <a:ext cx="12199473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56D4A11-15AD-47A8-A837-EF253F3AFC93}"/>
              </a:ext>
            </a:extLst>
          </p:cNvPr>
          <p:cNvSpPr txBox="1">
            <a:spLocks/>
          </p:cNvSpPr>
          <p:nvPr userDrawn="1"/>
        </p:nvSpPr>
        <p:spPr>
          <a:xfrm>
            <a:off x="3683025" y="6424840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kern="1200" cap="all" baseline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OFFICE OF STUDENT LIFE DISABILITY SERVICES</a:t>
            </a:r>
          </a:p>
        </p:txBody>
      </p:sp>
    </p:spTree>
    <p:extLst>
      <p:ext uri="{BB962C8B-B14F-4D97-AF65-F5344CB8AC3E}">
        <p14:creationId xmlns:p14="http://schemas.microsoft.com/office/powerpoint/2010/main" val="143030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115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21149BB-47F1-4693-860E-ABF56700C9F6}"/>
              </a:ext>
            </a:extLst>
          </p:cNvPr>
          <p:cNvSpPr txBox="1">
            <a:spLocks/>
          </p:cNvSpPr>
          <p:nvPr userDrawn="1"/>
        </p:nvSpPr>
        <p:spPr>
          <a:xfrm>
            <a:off x="4800600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kern="1200" cap="all" baseline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>
                <a:solidFill>
                  <a:srgbClr val="666666"/>
                </a:solidFill>
              </a:rPr>
              <a:t>OFFICE OF STUDENT LIFE DISABILITY SERVICES</a:t>
            </a:r>
          </a:p>
        </p:txBody>
      </p:sp>
    </p:spTree>
    <p:extLst>
      <p:ext uri="{BB962C8B-B14F-4D97-AF65-F5344CB8AC3E}">
        <p14:creationId xmlns:p14="http://schemas.microsoft.com/office/powerpoint/2010/main" val="140144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cap="all" baseline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OFFICE OF STUDENT LIFE DISABILITY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60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9" r:id="rId8"/>
    <p:sldLayoutId id="2147483695" r:id="rId9"/>
    <p:sldLayoutId id="2147483696" r:id="rId10"/>
    <p:sldLayoutId id="2147483697" r:id="rId11"/>
    <p:sldLayoutId id="2147483698" r:id="rId12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Crawford.843@osu.ed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3BEEC-50F7-4CC5-B3CC-B613776E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Disability Access in Health Science Education</a:t>
            </a:r>
            <a:endParaRPr lang="en-US" sz="7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87086-E249-455F-B3BD-5936B546F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4453127"/>
            <a:ext cx="10058400" cy="1600831"/>
          </a:xfrm>
        </p:spPr>
        <p:txBody>
          <a:bodyPr/>
          <a:lstStyle/>
          <a:p>
            <a:r>
              <a:rPr lang="en-US" dirty="0" smtClean="0"/>
              <a:t>Adam Crawford</a:t>
            </a:r>
          </a:p>
          <a:p>
            <a:r>
              <a:rPr lang="en-US" dirty="0" smtClean="0"/>
              <a:t>Assistant director, The Ohio state university</a:t>
            </a:r>
          </a:p>
          <a:p>
            <a:r>
              <a:rPr lang="en-US" dirty="0" smtClean="0"/>
              <a:t>Envision access conference, march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47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9278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Clinical site </a:t>
            </a:r>
            <a:r>
              <a:rPr lang="en-US" b="1" dirty="0" smtClean="0"/>
              <a:t>commute limit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Clinical rotation </a:t>
            </a:r>
            <a:r>
              <a:rPr lang="en-US" b="1" dirty="0" smtClean="0"/>
              <a:t>schedule adjustments </a:t>
            </a:r>
            <a:r>
              <a:rPr lang="en-US" dirty="0" smtClean="0"/>
              <a:t>(e.g. time of day, breaks)</a:t>
            </a:r>
          </a:p>
          <a:p>
            <a:pPr>
              <a:spcAft>
                <a:spcPts val="1800"/>
              </a:spcAft>
            </a:pPr>
            <a:r>
              <a:rPr lang="en-US" b="1" dirty="0" smtClean="0"/>
              <a:t>Tardiness/absences/makeup hours</a:t>
            </a:r>
          </a:p>
          <a:p>
            <a:pPr>
              <a:spcAft>
                <a:spcPts val="1800"/>
              </a:spcAft>
            </a:pPr>
            <a:r>
              <a:rPr lang="en-US" b="1" dirty="0" smtClean="0"/>
              <a:t>Communication access </a:t>
            </a:r>
            <a:r>
              <a:rPr lang="en-US" dirty="0" smtClean="0"/>
              <a:t>(e.g. interpreters, CART, specialized stethoscope)</a:t>
            </a:r>
          </a:p>
          <a:p>
            <a:pPr>
              <a:spcAft>
                <a:spcPts val="1800"/>
              </a:spcAft>
            </a:pPr>
            <a:r>
              <a:rPr lang="en-US" b="1" dirty="0" smtClean="0"/>
              <a:t>Intermediaries</a:t>
            </a:r>
          </a:p>
          <a:p>
            <a:pPr>
              <a:spcAft>
                <a:spcPts val="1800"/>
              </a:spcAft>
            </a:pPr>
            <a:r>
              <a:rPr lang="en-US" b="1" dirty="0" smtClean="0"/>
              <a:t>Lifting/movement restrictions</a:t>
            </a:r>
          </a:p>
          <a:p>
            <a:pPr>
              <a:spcAft>
                <a:spcPts val="1800"/>
              </a:spcAft>
            </a:pPr>
            <a:r>
              <a:rPr lang="en-US" b="1" dirty="0" smtClean="0"/>
              <a:t>Feedback modality </a:t>
            </a:r>
            <a:r>
              <a:rPr lang="en-US" dirty="0" smtClean="0"/>
              <a:t>(e.g. 1:1, distraction-reduced, taking notes)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STUDENT LIFE DISABILITY SERVICES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2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6047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Leave of absence </a:t>
            </a:r>
            <a:r>
              <a:rPr lang="en-US" dirty="0" smtClean="0"/>
              <a:t>and program progress/cohorts</a:t>
            </a:r>
          </a:p>
          <a:p>
            <a:r>
              <a:rPr lang="en-US" b="1" dirty="0" smtClean="0"/>
              <a:t>Extended time on OSCEs</a:t>
            </a:r>
          </a:p>
          <a:p>
            <a:r>
              <a:rPr lang="en-US" b="1" dirty="0" smtClean="0"/>
              <a:t>Chemical sensitivities </a:t>
            </a:r>
            <a:r>
              <a:rPr lang="en-US" dirty="0" smtClean="0"/>
              <a:t>in labs (e.g</a:t>
            </a:r>
            <a:r>
              <a:rPr lang="en-US" dirty="0"/>
              <a:t>. </a:t>
            </a:r>
            <a:r>
              <a:rPr lang="en-US" dirty="0" smtClean="0"/>
              <a:t>formaldehyde)</a:t>
            </a:r>
          </a:p>
          <a:p>
            <a:r>
              <a:rPr lang="en-US" b="1" dirty="0" smtClean="0"/>
              <a:t>Remote participation or advanced PPE </a:t>
            </a:r>
            <a:r>
              <a:rPr lang="en-US" dirty="0" smtClean="0"/>
              <a:t>(e.g. COVID high-risk conditions)</a:t>
            </a:r>
          </a:p>
          <a:p>
            <a:r>
              <a:rPr lang="en-US" b="1" dirty="0" smtClean="0"/>
              <a:t>Assistive tech </a:t>
            </a:r>
            <a:r>
              <a:rPr lang="en-US" dirty="0" smtClean="0"/>
              <a:t>solutions in lab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STUDENT LIFE DISABILITY SERVICES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6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Effective Relationships &amp; Processes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 area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3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5537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Identify key players </a:t>
            </a:r>
            <a:r>
              <a:rPr lang="en-US" dirty="0" smtClean="0"/>
              <a:t>in college</a:t>
            </a:r>
          </a:p>
          <a:p>
            <a:r>
              <a:rPr lang="en-US" b="1" dirty="0" smtClean="0"/>
              <a:t>Designate an office liaison </a:t>
            </a:r>
            <a:r>
              <a:rPr lang="en-US" dirty="0" smtClean="0"/>
              <a:t>(college model)</a:t>
            </a:r>
          </a:p>
          <a:p>
            <a:r>
              <a:rPr lang="en-US" b="1" dirty="0" smtClean="0"/>
              <a:t>Approach as a partnership</a:t>
            </a:r>
            <a:r>
              <a:rPr lang="en-US" dirty="0" smtClean="0"/>
              <a:t>; ask about their concerns</a:t>
            </a:r>
            <a:r>
              <a:rPr lang="en-US" dirty="0"/>
              <a:t> </a:t>
            </a:r>
            <a:r>
              <a:rPr lang="en-US" dirty="0" smtClean="0"/>
              <a:t>and suggestions</a:t>
            </a:r>
          </a:p>
          <a:p>
            <a:r>
              <a:rPr lang="en-US" b="1" dirty="0" smtClean="0"/>
              <a:t>Make sure you’re on the same page </a:t>
            </a:r>
            <a:r>
              <a:rPr lang="en-US" dirty="0" smtClean="0"/>
              <a:t>about the basics (e.g. scope of disability, definition of a “reasonable accommodation”, language)</a:t>
            </a:r>
          </a:p>
          <a:p>
            <a:r>
              <a:rPr lang="en-US" b="1" dirty="0" smtClean="0"/>
              <a:t>Do your homework: </a:t>
            </a:r>
            <a:r>
              <a:rPr lang="en-US" dirty="0" smtClean="0"/>
              <a:t>terminology, examples, resources</a:t>
            </a:r>
          </a:p>
          <a:p>
            <a:r>
              <a:rPr lang="en-US" b="1" dirty="0" smtClean="0"/>
              <a:t>Honor patient safety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STUDENT LIFE DISABILITY SERVICES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5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Areas for Collaboration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 area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1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Ideas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STUDENT LIFE DISABILITY SERVICES</a:t>
            </a:r>
            <a:endParaRPr lang="en-US"/>
          </a:p>
        </p:txBody>
      </p:sp>
      <p:graphicFrame>
        <p:nvGraphicFramePr>
          <p:cNvPr id="5" name="Diagram 4" descr="Faculty Development: Accommodations and inclusive course design; Attitudinal barriers and cultural norms; Intersection with disability studies&#10;&#10;Diversity and Inclusion Efforts: Rhetoric/Values, Education, Metrics/Data&#10;&#10;Policies and Procedures: Accommodation statements, Technical standards: organic vs. functional , HR details for intermediaries&#10;" title="Chart with 3 columns of collaboration ideas"/>
          <p:cNvGraphicFramePr/>
          <p:nvPr>
            <p:extLst>
              <p:ext uri="{D42A27DB-BD31-4B8C-83A1-F6EECF244321}">
                <p14:modId xmlns:p14="http://schemas.microsoft.com/office/powerpoint/2010/main" val="874161457"/>
              </p:ext>
            </p:extLst>
          </p:nvPr>
        </p:nvGraphicFramePr>
        <p:xfrm>
          <a:off x="1097280" y="1941786"/>
          <a:ext cx="10058400" cy="4292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75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4FC082-6862-4737-9046-DD283A266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24FC082-6862-4737-9046-DD283A2663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93CF17-57E9-4B04-B3B4-F54182D6A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8993CF17-57E9-4B04-B3B4-F54182D6AB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2D1AB8-6418-4F73-8F4B-741A1138B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7C2D1AB8-6418-4F73-8F4B-741A1138B7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BE1DAA-4384-4CD5-967E-E09EC4601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84BE1DAA-4384-4CD5-967E-E09EC4601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E9EEF4-8991-470E-913E-45086ADF4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6EE9EEF4-8991-470E-913E-45086ADF48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CCF2D7-99B1-41CA-9C85-EEC1B70C6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B8CCF2D7-99B1-41CA-9C85-EEC1B70C68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3A1BF3-01B7-42B5-AD15-50540F8F17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EB3A1BF3-01B7-42B5-AD15-50540F8F17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E5CDE6-5509-47F9-9C25-BB6189E78F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7CE5CDE6-5509-47F9-9C25-BB6189E78F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0E70ED-4B06-4411-8180-C888B0665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180E70ED-4B06-4411-8180-C888B06653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A8E8AD-D3C2-480E-9DDF-25174DC38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C2A8E8AD-D3C2-480E-9DDF-25174DC38B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7EE9EA-BA6E-46DF-BBE4-6E9261554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E67EE9EA-BA6E-46DF-BBE4-6E9261554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C73A59-1224-4721-8B9D-4AFB18967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76C73A59-1224-4721-8B9D-4AFB189673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Email: </a:t>
            </a:r>
            <a:r>
              <a:rPr lang="en-US" dirty="0" smtClean="0">
                <a:hlinkClick r:id="rId2"/>
              </a:rPr>
              <a:t>Crawford.843@osu.edu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3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92785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Review four areas of focus in creating disability access in health science education:</a:t>
            </a:r>
          </a:p>
          <a:p>
            <a:pPr marL="658368" lvl="1" indent="-457200">
              <a:buFont typeface="+mj-lt"/>
              <a:buAutoNum type="arabicPeriod"/>
            </a:pPr>
            <a:r>
              <a:rPr lang="en-US" sz="2600" b="1" dirty="0"/>
              <a:t>growing </a:t>
            </a:r>
            <a:r>
              <a:rPr lang="en-US" sz="2600" b="1" dirty="0" smtClean="0"/>
              <a:t>your knowledge of the health sciences</a:t>
            </a:r>
          </a:p>
          <a:p>
            <a:pPr marL="658368" lvl="1" indent="-457200">
              <a:buFont typeface="+mj-lt"/>
              <a:buAutoNum type="arabicPeriod"/>
            </a:pPr>
            <a:r>
              <a:rPr lang="en-US" sz="2600" b="1" dirty="0" smtClean="0"/>
              <a:t>understanding </a:t>
            </a:r>
            <a:r>
              <a:rPr lang="en-US" sz="2600" b="1" dirty="0"/>
              <a:t>discipline-specific </a:t>
            </a:r>
            <a:r>
              <a:rPr lang="en-US" sz="2600" b="1" dirty="0" smtClean="0"/>
              <a:t>accommodations</a:t>
            </a:r>
          </a:p>
          <a:p>
            <a:pPr marL="658368" lvl="1" indent="-457200">
              <a:buFont typeface="+mj-lt"/>
              <a:buAutoNum type="arabicPeriod"/>
            </a:pPr>
            <a:r>
              <a:rPr lang="en-US" sz="2600" b="1" dirty="0"/>
              <a:t>d</a:t>
            </a:r>
            <a:r>
              <a:rPr lang="en-US" sz="2600" b="1" dirty="0" smtClean="0"/>
              <a:t>eveloping </a:t>
            </a:r>
            <a:r>
              <a:rPr lang="en-US" sz="2600" b="1" dirty="0"/>
              <a:t>effective relationships and </a:t>
            </a:r>
            <a:r>
              <a:rPr lang="en-US" sz="2600" b="1" dirty="0" smtClean="0"/>
              <a:t>processes </a:t>
            </a:r>
            <a:endParaRPr lang="en-US" sz="2600" b="1" dirty="0"/>
          </a:p>
          <a:p>
            <a:pPr marL="658368" lvl="1" indent="-457200">
              <a:spcAft>
                <a:spcPts val="2400"/>
              </a:spcAft>
              <a:buFont typeface="+mj-lt"/>
              <a:buAutoNum type="arabicPeriod"/>
            </a:pPr>
            <a:r>
              <a:rPr lang="en-US" sz="2600" b="1" dirty="0" smtClean="0"/>
              <a:t>identifying </a:t>
            </a:r>
            <a:r>
              <a:rPr lang="en-US" sz="2600" b="1" dirty="0"/>
              <a:t>areas for collaboration</a:t>
            </a:r>
            <a:endParaRPr lang="en-US" sz="2600" b="1" dirty="0" smtClean="0"/>
          </a:p>
          <a:p>
            <a:r>
              <a:rPr lang="en-US" dirty="0" smtClean="0"/>
              <a:t>Q&amp;A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STUDENT LIFE DISABILITY SERVICES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8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Your Knowledge of the Health Sciences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 area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7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8"/>
            <a:ext cx="3200400" cy="35046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Equal Access for Student with Disabilities: </a:t>
            </a:r>
            <a:r>
              <a:rPr lang="en-US" dirty="0"/>
              <a:t>The Guide for Health Science and Professional Education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412828"/>
            <a:ext cx="3200400" cy="1271751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Lisa M. Meeks, </a:t>
            </a:r>
            <a:r>
              <a:rPr lang="en-US" sz="2400" b="1" dirty="0" err="1" smtClean="0"/>
              <a:t>Neera</a:t>
            </a:r>
            <a:r>
              <a:rPr lang="en-US" sz="2400" b="1" dirty="0" smtClean="0"/>
              <a:t> R. Jain, and Elisa P. Laird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Edition, 2020</a:t>
            </a:r>
            <a:endParaRPr lang="en-US" sz="2400" dirty="0"/>
          </a:p>
        </p:txBody>
      </p:sp>
      <p:pic>
        <p:nvPicPr>
          <p:cNvPr id="1026" name="Picture 2" descr="Book title: Second Edition, Equal Access for Students with Disabilities: The Guide for Health Science and Professional Education&#10;&#10;Book editors: Lisa M. Meeks, Neera R. Jain, and Elisa P. Laird" title="Book cover - Equal Access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" b="2820"/>
          <a:stretch/>
        </p:blipFill>
        <p:spPr bwMode="auto">
          <a:xfrm>
            <a:off x="6154867" y="594358"/>
            <a:ext cx="3781896" cy="525517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0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6538"/>
            <a:ext cx="3200400" cy="421464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Accessibility, Inclusion, and Action in Medical Education: </a:t>
            </a:r>
            <a:r>
              <a:rPr lang="en-US" dirty="0" smtClean="0"/>
              <a:t>Lived Experiences of Learners and Physicians with Disabilities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412828"/>
            <a:ext cx="3200400" cy="1271751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Association of American Medical Colleges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2050" name="Picture 2" descr="Publication Title: Accessibility, Inclusion, and Action in Medical Education: Lived Experiences of Learners and Physicians with Disabilities&#10;&#10;Date: March 2018&#10;&#10;Publisher: Association of American Medical Colleges" title="Publication Cover: Accessibility, Inclusion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440" y="276578"/>
            <a:ext cx="4610251" cy="596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41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5026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Discipline-specific </a:t>
            </a:r>
            <a:r>
              <a:rPr lang="en-US" b="1" dirty="0"/>
              <a:t>o</a:t>
            </a:r>
            <a:r>
              <a:rPr lang="en-US" b="1" dirty="0" smtClean="0"/>
              <a:t>rganizations </a:t>
            </a:r>
          </a:p>
          <a:p>
            <a:pPr lvl="1">
              <a:spcAft>
                <a:spcPts val="2400"/>
              </a:spcAft>
            </a:pPr>
            <a:r>
              <a:rPr lang="en-US" dirty="0" smtClean="0"/>
              <a:t>National Organization of Nurses with Disabilities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DS professional associations</a:t>
            </a:r>
          </a:p>
          <a:p>
            <a:pPr lvl="1"/>
            <a:r>
              <a:rPr lang="en-US" dirty="0" smtClean="0"/>
              <a:t>Association on Higher Education and Disability (AHEAD)</a:t>
            </a:r>
          </a:p>
          <a:p>
            <a:pPr lvl="1">
              <a:spcAft>
                <a:spcPts val="2400"/>
              </a:spcAft>
            </a:pPr>
            <a:r>
              <a:rPr lang="en-US" dirty="0"/>
              <a:t>Coalition for Disability Access </a:t>
            </a:r>
            <a:r>
              <a:rPr lang="en-US" dirty="0" smtClean="0"/>
              <a:t>in Health </a:t>
            </a:r>
            <a:r>
              <a:rPr lang="en-US" dirty="0"/>
              <a:t>Science </a:t>
            </a:r>
            <a:r>
              <a:rPr lang="en-US" dirty="0" smtClean="0"/>
              <a:t>Education</a:t>
            </a:r>
          </a:p>
          <a:p>
            <a:r>
              <a:rPr lang="en-US" b="1" dirty="0" smtClean="0"/>
              <a:t>College’s website, student handbook, staff</a:t>
            </a:r>
          </a:p>
          <a:p>
            <a:r>
              <a:rPr lang="en-US" b="1" dirty="0" smtClean="0"/>
              <a:t>Google like you’re a prospective student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STUDENT LIFE DISABILITY SERVICES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9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69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Didactic</a:t>
            </a:r>
            <a:r>
              <a:rPr lang="en-US" dirty="0" smtClean="0"/>
              <a:t> </a:t>
            </a:r>
            <a:r>
              <a:rPr lang="en-US" i="1" dirty="0" smtClean="0"/>
              <a:t>(adj.) </a:t>
            </a:r>
            <a:r>
              <a:rPr lang="en-US" dirty="0" smtClean="0"/>
              <a:t>= traditional, lecture-based curriculum</a:t>
            </a:r>
          </a:p>
          <a:p>
            <a:r>
              <a:rPr lang="en-US" b="1" dirty="0" smtClean="0"/>
              <a:t>Clinical/Clerkship/Rotation </a:t>
            </a:r>
            <a:r>
              <a:rPr lang="en-US" i="1" dirty="0" smtClean="0"/>
              <a:t>(n. or adj.) </a:t>
            </a:r>
            <a:r>
              <a:rPr lang="en-US" dirty="0" smtClean="0"/>
              <a:t>= on-site supervised experiential learning and practice, similar to an internship</a:t>
            </a:r>
          </a:p>
          <a:p>
            <a:r>
              <a:rPr lang="en-US" b="1" dirty="0" smtClean="0"/>
              <a:t>Preceptor</a:t>
            </a:r>
            <a:r>
              <a:rPr lang="en-US" i="1" dirty="0" smtClean="0"/>
              <a:t> (n.) </a:t>
            </a:r>
            <a:r>
              <a:rPr lang="en-US" dirty="0" smtClean="0"/>
              <a:t>= professional supervisor for a student’s clinical hours</a:t>
            </a:r>
          </a:p>
          <a:p>
            <a:r>
              <a:rPr lang="en-US" b="1" dirty="0" smtClean="0"/>
              <a:t>Precept</a:t>
            </a:r>
            <a:r>
              <a:rPr lang="en-US" b="1" i="1" dirty="0" smtClean="0"/>
              <a:t> </a:t>
            </a:r>
            <a:r>
              <a:rPr lang="en-US" i="1" dirty="0" smtClean="0"/>
              <a:t>(v.) </a:t>
            </a:r>
            <a:r>
              <a:rPr lang="en-US" dirty="0" smtClean="0"/>
              <a:t>= the act of being a student’s preceptor</a:t>
            </a:r>
          </a:p>
          <a:p>
            <a:r>
              <a:rPr lang="en-US" b="1" dirty="0"/>
              <a:t>Intermediaries</a:t>
            </a:r>
            <a:r>
              <a:rPr lang="en-US" dirty="0"/>
              <a:t> (</a:t>
            </a:r>
            <a:r>
              <a:rPr lang="en-US" i="1" dirty="0"/>
              <a:t>n.</a:t>
            </a:r>
            <a:r>
              <a:rPr lang="en-US" dirty="0"/>
              <a:t>) = staff member paired with a disabled student to assist with physical tasks which are not required clinical skills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STUDENT LIFE DISABILITY SERVICES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Terminology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69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Technical Standards</a:t>
            </a:r>
            <a:r>
              <a:rPr lang="en-US" b="1" i="1" dirty="0" smtClean="0"/>
              <a:t> </a:t>
            </a:r>
            <a:r>
              <a:rPr lang="en-US" i="1" dirty="0" smtClean="0"/>
              <a:t>(n.) </a:t>
            </a:r>
            <a:r>
              <a:rPr lang="en-US" dirty="0" smtClean="0"/>
              <a:t>= The essential abilities and characteristics required for program entry, continuation, and graduation; not clinical skills</a:t>
            </a:r>
          </a:p>
          <a:p>
            <a:r>
              <a:rPr lang="en-US" b="1" dirty="0" smtClean="0"/>
              <a:t>OSCE</a:t>
            </a:r>
            <a:r>
              <a:rPr lang="en-US" b="1" i="1" dirty="0" smtClean="0"/>
              <a:t> </a:t>
            </a:r>
            <a:r>
              <a:rPr lang="en-US" i="1" dirty="0"/>
              <a:t>(n.) </a:t>
            </a:r>
            <a:r>
              <a:rPr lang="en-US" dirty="0"/>
              <a:t>= Objective Structured Clinical Exam; an experiential assessment of clinical skills with a standardized patient (actor); typically includes reviewing door notes (initial written information), patient interaction, and writing a case note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Licensing/Certification/Board Exams </a:t>
            </a:r>
            <a:r>
              <a:rPr lang="en-US" dirty="0" smtClean="0"/>
              <a:t>(</a:t>
            </a:r>
            <a:r>
              <a:rPr lang="en-US" i="1" dirty="0" smtClean="0"/>
              <a:t>n.</a:t>
            </a:r>
            <a:r>
              <a:rPr lang="en-US" dirty="0" smtClean="0"/>
              <a:t>) = Required for licensure or certification; discipline specific (NCLEX, USMLE, etc.)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STUDENT LIFE DISABILITY SERVICES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9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Discipline-Specific Accommodations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 area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93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2">
      <a:dk1>
        <a:srgbClr val="000000"/>
      </a:dk1>
      <a:lt1>
        <a:sysClr val="window" lastClr="FFFFFF"/>
      </a:lt1>
      <a:dk2>
        <a:srgbClr val="666666"/>
      </a:dk2>
      <a:lt2>
        <a:srgbClr val="CCDDEA"/>
      </a:lt2>
      <a:accent1>
        <a:srgbClr val="C00000"/>
      </a:accent1>
      <a:accent2>
        <a:srgbClr val="666666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</TotalTime>
  <Words>607</Words>
  <Application>Microsoft Office PowerPoint</Application>
  <PresentationFormat>Widescreen</PresentationFormat>
  <Paragraphs>87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Courier New</vt:lpstr>
      <vt:lpstr>Retrospect</vt:lpstr>
      <vt:lpstr>Disability Access in Health Science Education</vt:lpstr>
      <vt:lpstr>Agenda</vt:lpstr>
      <vt:lpstr>Growing Your Knowledge of the Health Sciences</vt:lpstr>
      <vt:lpstr>Equal Access for Student with Disabilities: The Guide for Health Science and Professional Education</vt:lpstr>
      <vt:lpstr>Accessibility, Inclusion, and Action in Medical Education: Lived Experiences of Learners and Physicians with Disabilities</vt:lpstr>
      <vt:lpstr>Other Resources</vt:lpstr>
      <vt:lpstr>Key Terminology</vt:lpstr>
      <vt:lpstr>Key Terminology (cont.)</vt:lpstr>
      <vt:lpstr>Understanding Discipline-Specific Accommodations</vt:lpstr>
      <vt:lpstr>Clinical Accommodations</vt:lpstr>
      <vt:lpstr>Other Accommodations</vt:lpstr>
      <vt:lpstr>Developing Effective Relationships &amp; Processes</vt:lpstr>
      <vt:lpstr>Strategies</vt:lpstr>
      <vt:lpstr>Identifying Areas for Collaboration</vt:lpstr>
      <vt:lpstr>Collaboration Ideas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Crawford, Adam P.</dc:creator>
  <cp:lastModifiedBy>Crawford, Adam P.</cp:lastModifiedBy>
  <cp:revision>88</cp:revision>
  <dcterms:created xsi:type="dcterms:W3CDTF">2020-03-02T13:52:51Z</dcterms:created>
  <dcterms:modified xsi:type="dcterms:W3CDTF">2021-03-02T21:06:44Z</dcterms:modified>
</cp:coreProperties>
</file>