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6E6B"/>
    <a:srgbClr val="363642"/>
    <a:srgbClr val="CAC6C0"/>
    <a:srgbClr val="54534F"/>
    <a:srgbClr val="451D29"/>
    <a:srgbClr val="DB898D"/>
    <a:srgbClr val="1E705F"/>
    <a:srgbClr val="ACC9B7"/>
    <a:srgbClr val="5A98BD"/>
    <a:srgbClr val="BE56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2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charsky, Mackenzie" userId="1162abdf-ea84-4faa-8ffe-b09e4fa5f8b9" providerId="ADAL" clId="{0ED8615B-95E9-4D6D-999E-FDA79AB3D840}"/>
    <pc:docChg chg="custSel modSld">
      <pc:chgData name="Kucharsky, Mackenzie" userId="1162abdf-ea84-4faa-8ffe-b09e4fa5f8b9" providerId="ADAL" clId="{0ED8615B-95E9-4D6D-999E-FDA79AB3D840}" dt="2020-09-17T15:12:05.490" v="16" actId="6549"/>
      <pc:docMkLst>
        <pc:docMk/>
      </pc:docMkLst>
      <pc:sldChg chg="modNotesTx">
        <pc:chgData name="Kucharsky, Mackenzie" userId="1162abdf-ea84-4faa-8ffe-b09e4fa5f8b9" providerId="ADAL" clId="{0ED8615B-95E9-4D6D-999E-FDA79AB3D840}" dt="2020-09-17T15:12:05.490" v="16" actId="6549"/>
        <pc:sldMkLst>
          <pc:docMk/>
          <pc:sldMk cId="0" sldId="258"/>
        </pc:sldMkLst>
      </pc:sldChg>
      <pc:sldChg chg="addSp delSp modSp mod">
        <pc:chgData name="Kucharsky, Mackenzie" userId="1162abdf-ea84-4faa-8ffe-b09e4fa5f8b9" providerId="ADAL" clId="{0ED8615B-95E9-4D6D-999E-FDA79AB3D840}" dt="2020-09-17T14:55:02.423" v="15" actId="14100"/>
        <pc:sldMkLst>
          <pc:docMk/>
          <pc:sldMk cId="0" sldId="259"/>
        </pc:sldMkLst>
        <pc:picChg chg="add mod">
          <ac:chgData name="Kucharsky, Mackenzie" userId="1162abdf-ea84-4faa-8ffe-b09e4fa5f8b9" providerId="ADAL" clId="{0ED8615B-95E9-4D6D-999E-FDA79AB3D840}" dt="2020-09-17T14:54:26.346" v="9" actId="1076"/>
          <ac:picMkLst>
            <pc:docMk/>
            <pc:sldMk cId="0" sldId="259"/>
            <ac:picMk id="3" creationId="{2692C40D-712E-4FD0-B723-1A2D5C4E54DD}"/>
          </ac:picMkLst>
        </pc:picChg>
        <pc:picChg chg="add mod">
          <ac:chgData name="Kucharsky, Mackenzie" userId="1162abdf-ea84-4faa-8ffe-b09e4fa5f8b9" providerId="ADAL" clId="{0ED8615B-95E9-4D6D-999E-FDA79AB3D840}" dt="2020-09-17T14:55:02.423" v="15" actId="14100"/>
          <ac:picMkLst>
            <pc:docMk/>
            <pc:sldMk cId="0" sldId="259"/>
            <ac:picMk id="4" creationId="{CC22863B-F7B6-467F-92E8-E24AF83A892B}"/>
          </ac:picMkLst>
        </pc:picChg>
        <pc:picChg chg="del">
          <ac:chgData name="Kucharsky, Mackenzie" userId="1162abdf-ea84-4faa-8ffe-b09e4fa5f8b9" providerId="ADAL" clId="{0ED8615B-95E9-4D6D-999E-FDA79AB3D840}" dt="2020-09-17T14:54:14.761" v="6" actId="478"/>
          <ac:picMkLst>
            <pc:docMk/>
            <pc:sldMk cId="0" sldId="259"/>
            <ac:picMk id="5" creationId="{22DCDDE4-D292-4108-BD55-0B6BFDB6BC4D}"/>
          </ac:picMkLst>
        </pc:picChg>
        <pc:picChg chg="del">
          <ac:chgData name="Kucharsky, Mackenzie" userId="1162abdf-ea84-4faa-8ffe-b09e4fa5f8b9" providerId="ADAL" clId="{0ED8615B-95E9-4D6D-999E-FDA79AB3D840}" dt="2020-09-17T14:54:08.182" v="4" actId="478"/>
          <ac:picMkLst>
            <pc:docMk/>
            <pc:sldMk cId="0" sldId="259"/>
            <ac:picMk id="6" creationId="{73E41328-4993-4325-AB25-D87AA34F379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eaffeeb8f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eaffeeb8f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eaffeeb8f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eaffeeb8f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8a0b8f901_2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98a0b8f901_2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idea is that this shows that “entering is as easy as 1-2-3”. Upload to white, upload to black, add sizzle, add bonus matching items. AND - don’t worry, if your design is not chosen, you still own it. 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98a0b8f901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98a0b8f901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98a0b8f901_7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98a0b8f901_7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98a0b8f901_7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98a0b8f901_7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98a0b8f901_7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98a0b8f901_7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eaffeeb8f_0_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8eaffeeb8f_0_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5" name="Google Shape;65;p16"/>
          <p:cNvCxnSpPr/>
          <p:nvPr/>
        </p:nvCxnSpPr>
        <p:spPr>
          <a:xfrm>
            <a:off x="328500" y="1058125"/>
            <a:ext cx="8487000" cy="0"/>
          </a:xfrm>
          <a:prstGeom prst="straightConnector1">
            <a:avLst/>
          </a:prstGeom>
          <a:noFill/>
          <a:ln w="19050" cap="flat" cmpd="sng">
            <a:solidFill>
              <a:srgbClr val="0075C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1" name="Google Shape;71;p17"/>
          <p:cNvCxnSpPr/>
          <p:nvPr/>
        </p:nvCxnSpPr>
        <p:spPr>
          <a:xfrm>
            <a:off x="328500" y="1058125"/>
            <a:ext cx="8487000" cy="0"/>
          </a:xfrm>
          <a:prstGeom prst="straightConnector1">
            <a:avLst/>
          </a:prstGeom>
          <a:noFill/>
          <a:ln w="19050" cap="flat" cmpd="sng">
            <a:solidFill>
              <a:srgbClr val="0075C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5" name="Google Shape;75;p18"/>
          <p:cNvCxnSpPr/>
          <p:nvPr/>
        </p:nvCxnSpPr>
        <p:spPr>
          <a:xfrm>
            <a:off x="328500" y="1058125"/>
            <a:ext cx="8487000" cy="0"/>
          </a:xfrm>
          <a:prstGeom prst="straightConnector1">
            <a:avLst/>
          </a:prstGeom>
          <a:noFill/>
          <a:ln w="19050" cap="flat" cmpd="sng">
            <a:solidFill>
              <a:srgbClr val="0075C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0" name="Google Shape;80;p19"/>
          <p:cNvCxnSpPr/>
          <p:nvPr/>
        </p:nvCxnSpPr>
        <p:spPr>
          <a:xfrm>
            <a:off x="328500" y="1286725"/>
            <a:ext cx="8487000" cy="0"/>
          </a:xfrm>
          <a:prstGeom prst="straightConnector1">
            <a:avLst/>
          </a:prstGeom>
          <a:noFill/>
          <a:ln w="19050" cap="flat" cmpd="sng">
            <a:solidFill>
              <a:srgbClr val="0075C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"/>
              <a:buNone/>
              <a:defRPr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Char char="●"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○"/>
              <a:defRPr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■"/>
              <a:defRPr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  <a:defRPr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○"/>
              <a:defRPr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■"/>
              <a:defRPr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  <a:defRPr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○"/>
              <a:defRPr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Montserrat"/>
              <a:buChar char="■"/>
              <a:defRPr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/>
          <p:nvPr/>
        </p:nvSpPr>
        <p:spPr>
          <a:xfrm>
            <a:off x="-18600" y="0"/>
            <a:ext cx="9181200" cy="5143500"/>
          </a:xfrm>
          <a:prstGeom prst="rect">
            <a:avLst/>
          </a:prstGeom>
          <a:solidFill>
            <a:srgbClr val="FCB534">
              <a:alpha val="647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207200" y="0"/>
            <a:ext cx="5087400" cy="52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FFFFFF"/>
                </a:solidFill>
              </a:rPr>
              <a:t>Look Good.</a:t>
            </a:r>
            <a:endParaRPr sz="44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FFFFFF"/>
                </a:solidFill>
              </a:rPr>
              <a:t>Feel Good.</a:t>
            </a:r>
            <a:endParaRPr sz="44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FFFFFF"/>
                </a:solidFill>
              </a:rPr>
              <a:t>Do Good.</a:t>
            </a:r>
            <a:endParaRPr sz="4400">
              <a:solidFill>
                <a:srgbClr val="FFFFFF"/>
              </a:solidFill>
            </a:endParaRPr>
          </a:p>
        </p:txBody>
      </p:sp>
      <p:pic>
        <p:nvPicPr>
          <p:cNvPr id="105" name="Google Shape;10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5250" y="3741075"/>
            <a:ext cx="1412251" cy="936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111" name="Google Shape;111;p26"/>
          <p:cNvSpPr txBox="1"/>
          <p:nvPr/>
        </p:nvSpPr>
        <p:spPr>
          <a:xfrm>
            <a:off x="388750" y="1476825"/>
            <a:ext cx="4745400" cy="28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36550">
              <a:lnSpc>
                <a:spcPct val="150000"/>
              </a:lnSpc>
              <a:buClr>
                <a:srgbClr val="434343"/>
              </a:buClr>
              <a:buSzPts val="1700"/>
              <a:buFont typeface="Montserrat"/>
              <a:buChar char="●"/>
            </a:pPr>
            <a:r>
              <a:rPr lang="en" sz="1700" dirty="0">
                <a:solidFill>
                  <a:srgbClr val="434343"/>
                </a:solidFill>
                <a:latin typeface="Montserrat"/>
                <a:ea typeface="Montserrat"/>
                <a:sym typeface="Montserrat"/>
              </a:rPr>
              <a:t>Silhouette Entry Requirements</a:t>
            </a:r>
            <a:endParaRPr lang="en-US" sz="1700" dirty="0">
              <a:solidFill>
                <a:srgbClr val="434343"/>
              </a:solidFill>
              <a:latin typeface="Montserrat"/>
              <a:ea typeface="Montserrat"/>
              <a:sym typeface="Montserrat"/>
            </a:endParaRPr>
          </a:p>
          <a:p>
            <a:pPr marL="457200" indent="-336550">
              <a:lnSpc>
                <a:spcPct val="150000"/>
              </a:lnSpc>
              <a:buClr>
                <a:srgbClr val="434343"/>
              </a:buClr>
              <a:buSzPts val="1700"/>
              <a:buFont typeface="Montserrat"/>
              <a:buChar char="●"/>
            </a:pPr>
            <a:r>
              <a:rPr lang="en" sz="1700" dirty="0">
                <a:solidFill>
                  <a:srgbClr val="434343"/>
                </a:solidFill>
                <a:latin typeface="Montserrat"/>
                <a:ea typeface="Montserrat"/>
                <a:sym typeface="Montserrat"/>
              </a:rPr>
              <a:t>Unisex</a:t>
            </a:r>
            <a:r>
              <a:rPr lang="en" sz="17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Jersey Tee</a:t>
            </a:r>
            <a:endParaRPr lang="en-US" sz="1700" dirty="0">
              <a:solidFill>
                <a:srgbClr val="434343"/>
              </a:solidFill>
              <a:latin typeface="Montserrat"/>
              <a:ea typeface="Montserrat"/>
              <a:cs typeface="Montserrat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Montserrat"/>
              <a:buChar char="●"/>
            </a:pPr>
            <a:r>
              <a:rPr lang="en" sz="17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Women’s Slouchy V Neck Tee</a:t>
            </a:r>
            <a:endParaRPr sz="17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Montserrat"/>
              <a:buChar char="●"/>
            </a:pPr>
            <a:r>
              <a:rPr lang="en" sz="17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Women’s Flowy Ribbed Long Sleeve</a:t>
            </a:r>
            <a:endParaRPr sz="17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Montserrat"/>
              <a:buChar char="●"/>
            </a:pPr>
            <a:r>
              <a:rPr lang="en" sz="17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Women’s Flowy Off Shoulder Long Sleeve</a:t>
            </a:r>
            <a:endParaRPr sz="17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2" name="Google Shape;112;p26"/>
          <p:cNvGrpSpPr/>
          <p:nvPr/>
        </p:nvGrpSpPr>
        <p:grpSpPr>
          <a:xfrm>
            <a:off x="5482692" y="1308677"/>
            <a:ext cx="3197195" cy="3634530"/>
            <a:chOff x="6341900" y="1384875"/>
            <a:chExt cx="2492551" cy="2833500"/>
          </a:xfrm>
        </p:grpSpPr>
        <p:pic>
          <p:nvPicPr>
            <p:cNvPr id="113" name="Google Shape;113;p26"/>
            <p:cNvPicPr preferRelativeResize="0"/>
            <p:nvPr/>
          </p:nvPicPr>
          <p:blipFill rotWithShape="1">
            <a:blip r:embed="rId3">
              <a:alphaModFix/>
            </a:blip>
            <a:srcRect l="6738" r="5295"/>
            <a:stretch/>
          </p:blipFill>
          <p:spPr>
            <a:xfrm>
              <a:off x="6341900" y="1384875"/>
              <a:ext cx="2492551" cy="283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292450" y="3664875"/>
              <a:ext cx="621649" cy="41202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0187" y="1697032"/>
            <a:ext cx="1465457" cy="1717196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08DAE3EE-811F-4A20-8745-757671B8F4C3}"/>
              </a:ext>
            </a:extLst>
          </p:cNvPr>
          <p:cNvSpPr/>
          <p:nvPr/>
        </p:nvSpPr>
        <p:spPr>
          <a:xfrm>
            <a:off x="3864092" y="1475654"/>
            <a:ext cx="1816939" cy="3073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751DFBD-EE30-44A3-9B25-46E5B4DDB9B4}"/>
              </a:ext>
            </a:extLst>
          </p:cNvPr>
          <p:cNvSpPr/>
          <p:nvPr/>
        </p:nvSpPr>
        <p:spPr>
          <a:xfrm>
            <a:off x="3864093" y="1214167"/>
            <a:ext cx="1816939" cy="26148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  <p:pic>
        <p:nvPicPr>
          <p:cNvPr id="120" name="Google Shape;12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767" y="1628704"/>
            <a:ext cx="1465500" cy="1823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2607" y="1628804"/>
            <a:ext cx="1476935" cy="1841347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BD417485-966B-4FF4-9A18-705A42B7C224}"/>
              </a:ext>
            </a:extLst>
          </p:cNvPr>
          <p:cNvSpPr/>
          <p:nvPr/>
        </p:nvSpPr>
        <p:spPr>
          <a:xfrm>
            <a:off x="378482" y="1475655"/>
            <a:ext cx="3092030" cy="2210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026E4E-45BC-4AB0-98F5-457B031D5277}"/>
              </a:ext>
            </a:extLst>
          </p:cNvPr>
          <p:cNvSpPr/>
          <p:nvPr/>
        </p:nvSpPr>
        <p:spPr>
          <a:xfrm>
            <a:off x="378483" y="1214167"/>
            <a:ext cx="3092030" cy="26148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  <p:sp>
        <p:nvSpPr>
          <p:cNvPr id="119" name="Google Shape;119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Silhouette Entry Requirements</a:t>
            </a:r>
            <a:endParaRPr lang="en-US" dirty="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122" name="Google Shape;122;p27"/>
          <p:cNvSpPr txBox="1"/>
          <p:nvPr/>
        </p:nvSpPr>
        <p:spPr>
          <a:xfrm>
            <a:off x="3847792" y="1425617"/>
            <a:ext cx="15225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latin typeface="Montserrat"/>
                <a:ea typeface="Montserrat"/>
                <a:cs typeface="Montserrat"/>
                <a:sym typeface="Montserrat"/>
              </a:rPr>
              <a:t>Full color (or greyscale) design on selected color shirt:</a:t>
            </a:r>
            <a:endParaRPr lang="en-US" sz="800" dirty="0">
              <a:latin typeface="Montserrat"/>
              <a:ea typeface="Montserrat"/>
              <a:cs typeface="Montserrat"/>
            </a:endParaRPr>
          </a:p>
        </p:txBody>
      </p:sp>
      <p:sp>
        <p:nvSpPr>
          <p:cNvPr id="135" name="Google Shape;135;p27"/>
          <p:cNvSpPr txBox="1"/>
          <p:nvPr/>
        </p:nvSpPr>
        <p:spPr>
          <a:xfrm>
            <a:off x="3778168" y="4226549"/>
            <a:ext cx="2171255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100" dirty="0">
                <a:latin typeface="Montserrat"/>
                <a:ea typeface="Montserrat"/>
                <a:cs typeface="Montserrat"/>
                <a:sym typeface="Montserrat"/>
              </a:rPr>
              <a:t>*If your design is not chosen,  you still own it.</a:t>
            </a:r>
            <a:endParaRPr lang="en-US" sz="1100" dirty="0">
              <a:latin typeface="Montserrat"/>
              <a:ea typeface="Montserrat"/>
              <a:cs typeface="Montserrat"/>
            </a:endParaRPr>
          </a:p>
        </p:txBody>
      </p:sp>
      <p:sp>
        <p:nvSpPr>
          <p:cNvPr id="20" name="Google Shape;126;p27">
            <a:extLst>
              <a:ext uri="{FF2B5EF4-FFF2-40B4-BE49-F238E27FC236}">
                <a16:creationId xmlns:a16="http://schemas.microsoft.com/office/drawing/2014/main" id="{6AC84871-2E37-4CF7-ACCD-D61ED3D6874B}"/>
              </a:ext>
            </a:extLst>
          </p:cNvPr>
          <p:cNvSpPr txBox="1"/>
          <p:nvPr/>
        </p:nvSpPr>
        <p:spPr>
          <a:xfrm>
            <a:off x="379143" y="1190869"/>
            <a:ext cx="2139827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800" dirty="0">
                <a:latin typeface="Montserrat"/>
                <a:sym typeface="Montserrat"/>
              </a:rPr>
              <a:t>Each entry </a:t>
            </a:r>
            <a:r>
              <a:rPr lang="en" sz="800" b="1" i="1" dirty="0">
                <a:latin typeface="Montserrat"/>
                <a:sym typeface="Montserrat"/>
              </a:rPr>
              <a:t>must</a:t>
            </a:r>
            <a:r>
              <a:rPr lang="en" sz="800" i="1" dirty="0">
                <a:latin typeface="Montserrat"/>
                <a:sym typeface="Montserrat"/>
              </a:rPr>
              <a:t> </a:t>
            </a:r>
            <a:r>
              <a:rPr lang="en" sz="800" dirty="0">
                <a:latin typeface="Montserrat"/>
                <a:sym typeface="Montserrat"/>
              </a:rPr>
              <a:t>have the following files:</a:t>
            </a:r>
            <a:endParaRPr lang="en-US" dirty="0"/>
          </a:p>
        </p:txBody>
      </p:sp>
      <p:sp>
        <p:nvSpPr>
          <p:cNvPr id="21" name="Google Shape;126;p27">
            <a:extLst>
              <a:ext uri="{FF2B5EF4-FFF2-40B4-BE49-F238E27FC236}">
                <a16:creationId xmlns:a16="http://schemas.microsoft.com/office/drawing/2014/main" id="{BAEA3EA1-9E63-4B37-9396-3A49F1D4A5EE}"/>
              </a:ext>
            </a:extLst>
          </p:cNvPr>
          <p:cNvSpPr txBox="1"/>
          <p:nvPr/>
        </p:nvSpPr>
        <p:spPr>
          <a:xfrm>
            <a:off x="232989" y="3375767"/>
            <a:ext cx="1807281" cy="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800" dirty="0">
                <a:latin typeface="Montserrat"/>
              </a:rPr>
              <a:t>1. With transparent background</a:t>
            </a:r>
          </a:p>
        </p:txBody>
      </p:sp>
      <p:sp>
        <p:nvSpPr>
          <p:cNvPr id="22" name="Google Shape;126;p27">
            <a:extLst>
              <a:ext uri="{FF2B5EF4-FFF2-40B4-BE49-F238E27FC236}">
                <a16:creationId xmlns:a16="http://schemas.microsoft.com/office/drawing/2014/main" id="{A18C6848-D39F-4551-8279-46A8B84EDC7B}"/>
              </a:ext>
            </a:extLst>
          </p:cNvPr>
          <p:cNvSpPr txBox="1"/>
          <p:nvPr/>
        </p:nvSpPr>
        <p:spPr>
          <a:xfrm>
            <a:off x="378560" y="1446436"/>
            <a:ext cx="1257345" cy="298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800" dirty="0">
                <a:latin typeface="Montserrat"/>
                <a:sym typeface="Montserrat"/>
              </a:rPr>
              <a:t>Black design version:</a:t>
            </a:r>
            <a:endParaRPr lang="en" sz="800" dirty="0">
              <a:latin typeface="Montserrat"/>
            </a:endParaRPr>
          </a:p>
        </p:txBody>
      </p:sp>
      <p:sp>
        <p:nvSpPr>
          <p:cNvPr id="28" name="Google Shape;126;p27">
            <a:extLst>
              <a:ext uri="{FF2B5EF4-FFF2-40B4-BE49-F238E27FC236}">
                <a16:creationId xmlns:a16="http://schemas.microsoft.com/office/drawing/2014/main" id="{D652D5F5-0D54-4C66-B9F4-34727B14F543}"/>
              </a:ext>
            </a:extLst>
          </p:cNvPr>
          <p:cNvSpPr txBox="1"/>
          <p:nvPr/>
        </p:nvSpPr>
        <p:spPr>
          <a:xfrm>
            <a:off x="3848579" y="1190869"/>
            <a:ext cx="1751638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800" dirty="0">
                <a:latin typeface="Montserrat"/>
                <a:sym typeface="Montserrat"/>
              </a:rPr>
              <a:t>Optional files:</a:t>
            </a:r>
            <a:endParaRPr lang="en-US" dirty="0"/>
          </a:p>
        </p:txBody>
      </p:sp>
      <p:sp>
        <p:nvSpPr>
          <p:cNvPr id="29" name="Google Shape;126;p27">
            <a:extLst>
              <a:ext uri="{FF2B5EF4-FFF2-40B4-BE49-F238E27FC236}">
                <a16:creationId xmlns:a16="http://schemas.microsoft.com/office/drawing/2014/main" id="{FE7D8CA8-CCFB-445F-8290-A483748C7D52}"/>
              </a:ext>
            </a:extLst>
          </p:cNvPr>
          <p:cNvSpPr txBox="1"/>
          <p:nvPr/>
        </p:nvSpPr>
        <p:spPr>
          <a:xfrm>
            <a:off x="232989" y="3559077"/>
            <a:ext cx="1289696" cy="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" sz="800" dirty="0">
              <a:latin typeface="Montserrat"/>
            </a:endParaRPr>
          </a:p>
        </p:txBody>
      </p:sp>
      <p:sp>
        <p:nvSpPr>
          <p:cNvPr id="30" name="Google Shape;126;p27">
            <a:extLst>
              <a:ext uri="{FF2B5EF4-FFF2-40B4-BE49-F238E27FC236}">
                <a16:creationId xmlns:a16="http://schemas.microsoft.com/office/drawing/2014/main" id="{B2EDB0AE-494D-4F8F-8371-454C3044BEC2}"/>
              </a:ext>
            </a:extLst>
          </p:cNvPr>
          <p:cNvSpPr txBox="1"/>
          <p:nvPr/>
        </p:nvSpPr>
        <p:spPr>
          <a:xfrm>
            <a:off x="2009491" y="3375767"/>
            <a:ext cx="1640144" cy="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800" dirty="0">
                <a:latin typeface="Montserrat"/>
              </a:rPr>
              <a:t>1. With transparent background</a:t>
            </a:r>
          </a:p>
        </p:txBody>
      </p:sp>
      <p:sp>
        <p:nvSpPr>
          <p:cNvPr id="31" name="Google Shape;126;p27">
            <a:extLst>
              <a:ext uri="{FF2B5EF4-FFF2-40B4-BE49-F238E27FC236}">
                <a16:creationId xmlns:a16="http://schemas.microsoft.com/office/drawing/2014/main" id="{D5D971E7-8426-40FD-8CDD-F90A632D6A5E}"/>
              </a:ext>
            </a:extLst>
          </p:cNvPr>
          <p:cNvSpPr txBox="1"/>
          <p:nvPr/>
        </p:nvSpPr>
        <p:spPr>
          <a:xfrm>
            <a:off x="2009491" y="3559077"/>
            <a:ext cx="1149516" cy="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800" dirty="0">
                <a:latin typeface="Montserrat"/>
                <a:sym typeface="Montserrat"/>
              </a:rPr>
              <a:t>2. On black shirt</a:t>
            </a:r>
            <a:endParaRPr lang="en-US" dirty="0"/>
          </a:p>
        </p:txBody>
      </p:sp>
      <p:sp>
        <p:nvSpPr>
          <p:cNvPr id="33" name="Google Shape;126;p27">
            <a:extLst>
              <a:ext uri="{FF2B5EF4-FFF2-40B4-BE49-F238E27FC236}">
                <a16:creationId xmlns:a16="http://schemas.microsoft.com/office/drawing/2014/main" id="{66086970-F392-456C-8298-426FBC58105E}"/>
              </a:ext>
            </a:extLst>
          </p:cNvPr>
          <p:cNvSpPr txBox="1"/>
          <p:nvPr/>
        </p:nvSpPr>
        <p:spPr>
          <a:xfrm>
            <a:off x="2155062" y="1446435"/>
            <a:ext cx="1448744" cy="298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800" dirty="0">
                <a:latin typeface="Montserrat"/>
                <a:sym typeface="Montserrat"/>
              </a:rPr>
              <a:t>White design version:</a:t>
            </a:r>
            <a:endParaRPr lang="en" sz="800" dirty="0">
              <a:latin typeface="Montserrat"/>
            </a:endParaRPr>
          </a:p>
        </p:txBody>
      </p:sp>
      <p:pic>
        <p:nvPicPr>
          <p:cNvPr id="2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B58B84-38CE-474D-A107-214041A10B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3329" y="2022355"/>
            <a:ext cx="494942" cy="494942"/>
          </a:xfrm>
          <a:prstGeom prst="rect">
            <a:avLst/>
          </a:prstGeom>
        </p:spPr>
      </p:pic>
      <p:pic>
        <p:nvPicPr>
          <p:cNvPr id="3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9A96DF67-47F2-4E0B-8775-577ABA6CD1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219" y="2030441"/>
            <a:ext cx="511116" cy="519203"/>
          </a:xfrm>
          <a:prstGeom prst="rect">
            <a:avLst/>
          </a:prstGeom>
        </p:spPr>
      </p:pic>
      <p:sp>
        <p:nvSpPr>
          <p:cNvPr id="36" name="Google Shape;126;p27">
            <a:extLst>
              <a:ext uri="{FF2B5EF4-FFF2-40B4-BE49-F238E27FC236}">
                <a16:creationId xmlns:a16="http://schemas.microsoft.com/office/drawing/2014/main" id="{9E6AA887-4D51-48FF-A19C-D29ECBE5B68D}"/>
              </a:ext>
            </a:extLst>
          </p:cNvPr>
          <p:cNvSpPr txBox="1"/>
          <p:nvPr/>
        </p:nvSpPr>
        <p:spPr>
          <a:xfrm>
            <a:off x="232988" y="3559077"/>
            <a:ext cx="1149516" cy="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800" dirty="0">
                <a:latin typeface="Montserrat"/>
                <a:sym typeface="Montserrat"/>
              </a:rPr>
              <a:t>2. On white shirt</a:t>
            </a:r>
            <a:endParaRPr lang="en-US" dirty="0"/>
          </a:p>
        </p:txBody>
      </p:sp>
      <p:sp>
        <p:nvSpPr>
          <p:cNvPr id="39" name="Google Shape;126;p27">
            <a:extLst>
              <a:ext uri="{FF2B5EF4-FFF2-40B4-BE49-F238E27FC236}">
                <a16:creationId xmlns:a16="http://schemas.microsoft.com/office/drawing/2014/main" id="{B7DDF484-E8EB-4AF5-8E2C-A9B8266D30A8}"/>
              </a:ext>
            </a:extLst>
          </p:cNvPr>
          <p:cNvSpPr txBox="1"/>
          <p:nvPr/>
        </p:nvSpPr>
        <p:spPr>
          <a:xfrm>
            <a:off x="3799473" y="3373071"/>
            <a:ext cx="1640144" cy="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800" dirty="0">
                <a:latin typeface="Montserrat"/>
              </a:rPr>
              <a:t>1. With transparent background</a:t>
            </a:r>
          </a:p>
        </p:txBody>
      </p:sp>
      <p:sp>
        <p:nvSpPr>
          <p:cNvPr id="40" name="Google Shape;126;p27">
            <a:extLst>
              <a:ext uri="{FF2B5EF4-FFF2-40B4-BE49-F238E27FC236}">
                <a16:creationId xmlns:a16="http://schemas.microsoft.com/office/drawing/2014/main" id="{94EFA79D-97C5-4304-84E0-788459EACE25}"/>
              </a:ext>
            </a:extLst>
          </p:cNvPr>
          <p:cNvSpPr txBox="1"/>
          <p:nvPr/>
        </p:nvSpPr>
        <p:spPr>
          <a:xfrm>
            <a:off x="3799473" y="3559077"/>
            <a:ext cx="1570053" cy="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800" dirty="0">
                <a:latin typeface="Montserrat"/>
                <a:sym typeface="Montserrat"/>
              </a:rPr>
              <a:t>2. On selected color shirt</a:t>
            </a:r>
            <a:endParaRPr lang="en" sz="800" dirty="0">
              <a:latin typeface="Montserrat"/>
            </a:endParaRPr>
          </a:p>
        </p:txBody>
      </p:sp>
      <p:pic>
        <p:nvPicPr>
          <p:cNvPr id="6" name="Picture 6" descr="A picture containing food, light&#10;&#10;Description automatically generated">
            <a:extLst>
              <a:ext uri="{FF2B5EF4-FFF2-40B4-BE49-F238E27FC236}">
                <a16:creationId xmlns:a16="http://schemas.microsoft.com/office/drawing/2014/main" id="{9E9BB019-0CEF-42F8-8250-CEC1F6FE85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4441" y="1998094"/>
            <a:ext cx="556944" cy="551553"/>
          </a:xfrm>
          <a:prstGeom prst="rect">
            <a:avLst/>
          </a:prstGeom>
        </p:spPr>
      </p:pic>
      <p:pic>
        <p:nvPicPr>
          <p:cNvPr id="9" name="Picture 9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id="{8B4D154E-87D1-4CC2-9F1E-B0BE4399ED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6692" y="1214645"/>
            <a:ext cx="2317271" cy="3113182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E22BDB47-8917-4D2D-BB43-42C1C3240B8C}"/>
              </a:ext>
            </a:extLst>
          </p:cNvPr>
          <p:cNvSpPr/>
          <p:nvPr/>
        </p:nvSpPr>
        <p:spPr>
          <a:xfrm>
            <a:off x="6317229" y="4427507"/>
            <a:ext cx="2318349" cy="26148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  <p:sp>
        <p:nvSpPr>
          <p:cNvPr id="49" name="Google Shape;126;p27">
            <a:extLst>
              <a:ext uri="{FF2B5EF4-FFF2-40B4-BE49-F238E27FC236}">
                <a16:creationId xmlns:a16="http://schemas.microsoft.com/office/drawing/2014/main" id="{FCDCF653-17D5-4C53-80CB-F2544C388B7B}"/>
              </a:ext>
            </a:extLst>
          </p:cNvPr>
          <p:cNvSpPr txBox="1"/>
          <p:nvPr/>
        </p:nvSpPr>
        <p:spPr>
          <a:xfrm>
            <a:off x="6317889" y="4404209"/>
            <a:ext cx="1751638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800" dirty="0">
                <a:latin typeface="Montserrat"/>
                <a:sym typeface="Montserrat"/>
              </a:rPr>
              <a:t>Bonus Points!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0A8FD15-69D1-4336-9C70-D888E99F6A56}"/>
              </a:ext>
            </a:extLst>
          </p:cNvPr>
          <p:cNvCxnSpPr/>
          <p:nvPr/>
        </p:nvCxnSpPr>
        <p:spPr>
          <a:xfrm>
            <a:off x="3664609" y="1224951"/>
            <a:ext cx="8087" cy="2528616"/>
          </a:xfrm>
          <a:prstGeom prst="straightConnector1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420BCA6C-8E24-48F2-9301-0653564B9C8B}"/>
              </a:ext>
            </a:extLst>
          </p:cNvPr>
          <p:cNvSpPr/>
          <p:nvPr/>
        </p:nvSpPr>
        <p:spPr>
          <a:xfrm>
            <a:off x="6317229" y="4688994"/>
            <a:ext cx="2318349" cy="353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  <p:sp>
        <p:nvSpPr>
          <p:cNvPr id="55" name="Google Shape;126;p27">
            <a:extLst>
              <a:ext uri="{FF2B5EF4-FFF2-40B4-BE49-F238E27FC236}">
                <a16:creationId xmlns:a16="http://schemas.microsoft.com/office/drawing/2014/main" id="{9AE46CEA-AE0C-4B2F-B327-2D00604F4B97}"/>
              </a:ext>
            </a:extLst>
          </p:cNvPr>
          <p:cNvSpPr txBox="1"/>
          <p:nvPr/>
        </p:nvSpPr>
        <p:spPr>
          <a:xfrm>
            <a:off x="6285539" y="4665697"/>
            <a:ext cx="1918775" cy="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800" dirty="0">
                <a:latin typeface="Montserrat"/>
                <a:sym typeface="Montserrat"/>
              </a:rPr>
              <a:t>Consider designing your shirt to match with a pair of </a:t>
            </a:r>
            <a:r>
              <a:rPr lang="en" sz="800" dirty="0" err="1">
                <a:latin typeface="Montserrat"/>
                <a:sym typeface="Montserrat"/>
              </a:rPr>
              <a:t>Sudara's</a:t>
            </a:r>
            <a:r>
              <a:rPr lang="en" sz="800" dirty="0">
                <a:latin typeface="Montserrat"/>
                <a:sym typeface="Montserrat"/>
              </a:rPr>
              <a:t> </a:t>
            </a:r>
            <a:r>
              <a:rPr lang="en" sz="800" dirty="0" err="1">
                <a:latin typeface="Montserrat"/>
                <a:sym typeface="Montserrat"/>
              </a:rPr>
              <a:t>punjammies</a:t>
            </a:r>
            <a:r>
              <a:rPr lang="en" sz="800" dirty="0">
                <a:latin typeface="Montserrat"/>
                <a:sym typeface="Montserrat"/>
              </a:rPr>
              <a:t>.</a:t>
            </a:r>
            <a:endParaRPr lang="en" sz="800" dirty="0">
              <a:latin typeface="Montserrat"/>
            </a:endParaRPr>
          </a:p>
        </p:txBody>
      </p:sp>
      <p:sp>
        <p:nvSpPr>
          <p:cNvPr id="56" name="Google Shape;135;p27">
            <a:extLst>
              <a:ext uri="{FF2B5EF4-FFF2-40B4-BE49-F238E27FC236}">
                <a16:creationId xmlns:a16="http://schemas.microsoft.com/office/drawing/2014/main" id="{31C83527-91E8-4CF9-980D-B00BC4DED881}"/>
              </a:ext>
            </a:extLst>
          </p:cNvPr>
          <p:cNvSpPr txBox="1"/>
          <p:nvPr/>
        </p:nvSpPr>
        <p:spPr>
          <a:xfrm>
            <a:off x="246728" y="4328988"/>
            <a:ext cx="2411177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100" dirty="0"/>
              <a:t>Submit a static image (.jpg or .</a:t>
            </a:r>
            <a:r>
              <a:rPr lang="en" sz="1100" dirty="0" err="1"/>
              <a:t>png</a:t>
            </a:r>
            <a:r>
              <a:rPr lang="en" sz="1100" dirty="0"/>
              <a:t>) and editable file (.eps or .ai) for each color variation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143;p28" descr="A person with collar shirt&#10;&#10;Description automatically generated">
            <a:extLst>
              <a:ext uri="{FF2B5EF4-FFF2-40B4-BE49-F238E27FC236}">
                <a16:creationId xmlns:a16="http://schemas.microsoft.com/office/drawing/2014/main" id="{5F7B07D8-413C-4605-AE26-A8FE46C5E1A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1054" y="1505452"/>
            <a:ext cx="885913" cy="110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44;p28" descr="A person with collar shirt&#10;&#10;Description automatically generated">
            <a:extLst>
              <a:ext uri="{FF2B5EF4-FFF2-40B4-BE49-F238E27FC236}">
                <a16:creationId xmlns:a16="http://schemas.microsoft.com/office/drawing/2014/main" id="{E2484686-E239-4ABC-8EDA-A40BCC430FB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1160" y="1532865"/>
            <a:ext cx="851520" cy="106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Silhouette Option: Unisex Jersey Tee</a:t>
            </a:r>
            <a:endParaRPr/>
          </a:p>
        </p:txBody>
      </p:sp>
      <p:pic>
        <p:nvPicPr>
          <p:cNvPr id="145" name="Google Shape;14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19729" y="1505001"/>
            <a:ext cx="822863" cy="1055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85039" y="1531959"/>
            <a:ext cx="822850" cy="102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73626" y="1505011"/>
            <a:ext cx="887548" cy="1104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63799" y="1553856"/>
            <a:ext cx="822850" cy="102856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8"/>
          <p:cNvSpPr txBox="1"/>
          <p:nvPr/>
        </p:nvSpPr>
        <p:spPr>
          <a:xfrm>
            <a:off x="221425" y="3122675"/>
            <a:ext cx="17025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latin typeface="Montserrat"/>
                <a:ea typeface="Montserrat"/>
                <a:cs typeface="Montserrat"/>
                <a:sym typeface="Montserrat"/>
              </a:rPr>
              <a:t>Step 1:</a:t>
            </a: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 Upload your design in black with a transparent background. </a:t>
            </a:r>
            <a:endParaRPr sz="900" i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8"/>
          <p:cNvSpPr txBox="1"/>
          <p:nvPr/>
        </p:nvSpPr>
        <p:spPr>
          <a:xfrm>
            <a:off x="1923925" y="3122663"/>
            <a:ext cx="17025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latin typeface="Montserrat"/>
                <a:ea typeface="Montserrat"/>
                <a:cs typeface="Montserrat"/>
                <a:sym typeface="Montserrat"/>
              </a:rPr>
              <a:t>Step 2:</a:t>
            </a: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 Upload your design in white with a transparent background.</a:t>
            </a:r>
            <a:r>
              <a:rPr lang="en" sz="900" i="1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900" i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28"/>
          <p:cNvSpPr txBox="1"/>
          <p:nvPr/>
        </p:nvSpPr>
        <p:spPr>
          <a:xfrm>
            <a:off x="3686205" y="3580953"/>
            <a:ext cx="51879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Step 3:</a:t>
            </a: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Designers choice! Upload your full color or grayscale design on your choice of tee color from options above.*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28"/>
          <p:cNvSpPr txBox="1"/>
          <p:nvPr/>
        </p:nvSpPr>
        <p:spPr>
          <a:xfrm>
            <a:off x="3686205" y="4068178"/>
            <a:ext cx="51879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*If your design is chosen, final tee color and style selections will be made at the sole discretion of Sudara.</a:t>
            </a:r>
            <a:endParaRPr sz="800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038C775-19B1-4749-87C4-DD0B605432E5}"/>
              </a:ext>
            </a:extLst>
          </p:cNvPr>
          <p:cNvSpPr/>
          <p:nvPr/>
        </p:nvSpPr>
        <p:spPr>
          <a:xfrm>
            <a:off x="3629565" y="2675267"/>
            <a:ext cx="822205" cy="819509"/>
          </a:xfrm>
          <a:prstGeom prst="ellipse">
            <a:avLst/>
          </a:prstGeom>
          <a:solidFill>
            <a:srgbClr val="016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cs typeface="Arial"/>
              </a:rPr>
              <a:t>Kelly</a:t>
            </a:r>
            <a:endParaRPr lang="en-US" sz="1000">
              <a:cs typeface="Arial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2481CCE-808E-4576-9C0D-456F97F7C605}"/>
              </a:ext>
            </a:extLst>
          </p:cNvPr>
          <p:cNvSpPr/>
          <p:nvPr/>
        </p:nvSpPr>
        <p:spPr>
          <a:xfrm>
            <a:off x="4508381" y="2675267"/>
            <a:ext cx="822205" cy="819509"/>
          </a:xfrm>
          <a:prstGeom prst="ellipse">
            <a:avLst/>
          </a:prstGeom>
          <a:solidFill>
            <a:srgbClr val="D9C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00" dirty="0">
                <a:cs typeface="Arial"/>
              </a:rPr>
              <a:t>Soft Cream</a:t>
            </a:r>
            <a:endParaRPr lang="en-US" sz="10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39A6844-BED1-4F1C-A9CE-F8D0DAA2CA66}"/>
              </a:ext>
            </a:extLst>
          </p:cNvPr>
          <p:cNvSpPr/>
          <p:nvPr/>
        </p:nvSpPr>
        <p:spPr>
          <a:xfrm>
            <a:off x="5376414" y="2675267"/>
            <a:ext cx="822205" cy="819509"/>
          </a:xfrm>
          <a:prstGeom prst="ellipse">
            <a:avLst/>
          </a:prstGeom>
          <a:solidFill>
            <a:srgbClr val="BE5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00" dirty="0">
                <a:cs typeface="Arial"/>
              </a:rPr>
              <a:t>Rust</a:t>
            </a:r>
            <a:endParaRPr lang="en-US" sz="1000">
              <a:cs typeface="Arial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685ED1B-47FB-4322-8F78-31BBE1646276}"/>
              </a:ext>
            </a:extLst>
          </p:cNvPr>
          <p:cNvSpPr/>
          <p:nvPr/>
        </p:nvSpPr>
        <p:spPr>
          <a:xfrm>
            <a:off x="6252532" y="2648309"/>
            <a:ext cx="822205" cy="819509"/>
          </a:xfrm>
          <a:prstGeom prst="ellipse">
            <a:avLst/>
          </a:prstGeom>
          <a:solidFill>
            <a:srgbClr val="5A9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00" dirty="0">
                <a:solidFill>
                  <a:srgbClr val="FFFFFF"/>
                </a:solidFill>
                <a:cs typeface="Arial"/>
              </a:rPr>
              <a:t>Ocean</a:t>
            </a:r>
          </a:p>
          <a:p>
            <a:pPr algn="ctr"/>
            <a:r>
              <a:rPr lang="en-US" sz="1000" dirty="0">
                <a:cs typeface="Arial"/>
              </a:rPr>
              <a:t>Blue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7DAD363-32A8-4591-AE95-B7CEEE00B085}"/>
              </a:ext>
            </a:extLst>
          </p:cNvPr>
          <p:cNvSpPr/>
          <p:nvPr/>
        </p:nvSpPr>
        <p:spPr>
          <a:xfrm>
            <a:off x="7142130" y="2648309"/>
            <a:ext cx="822205" cy="819509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White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cs typeface="Arial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F3E2022-9474-47DB-8554-4B8F6A494A4C}"/>
              </a:ext>
            </a:extLst>
          </p:cNvPr>
          <p:cNvSpPr/>
          <p:nvPr/>
        </p:nvSpPr>
        <p:spPr>
          <a:xfrm>
            <a:off x="8034425" y="2648308"/>
            <a:ext cx="822205" cy="81950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  <a:cs typeface="Arial"/>
              </a:rPr>
              <a:t>Black</a:t>
            </a:r>
            <a:endParaRPr lang="en-US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3" name="Google Shape;144;p28" descr="A person with collar shirt&#10;&#10;Description automatically generated">
            <a:extLst>
              <a:ext uri="{FF2B5EF4-FFF2-40B4-BE49-F238E27FC236}">
                <a16:creationId xmlns:a16="http://schemas.microsoft.com/office/drawing/2014/main" id="{2692C40D-712E-4FD0-B723-1A2D5C4E54D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3759" y="1392706"/>
            <a:ext cx="1624893" cy="1813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43;p28" descr="A person with collar shirt&#10;&#10;Description automatically generated">
            <a:extLst>
              <a:ext uri="{FF2B5EF4-FFF2-40B4-BE49-F238E27FC236}">
                <a16:creationId xmlns:a16="http://schemas.microsoft.com/office/drawing/2014/main" id="{CC22863B-F7B6-467F-92E8-E24AF83A892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905" y="1387926"/>
            <a:ext cx="1624893" cy="1813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Silhouette Option: Women’s Slouchy V Neck Tee </a:t>
            </a: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9"/>
          <p:cNvSpPr txBox="1"/>
          <p:nvPr/>
        </p:nvSpPr>
        <p:spPr>
          <a:xfrm>
            <a:off x="221425" y="3122675"/>
            <a:ext cx="17025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latin typeface="Montserrat"/>
                <a:ea typeface="Montserrat"/>
                <a:cs typeface="Montserrat"/>
                <a:sym typeface="Montserrat"/>
              </a:rPr>
              <a:t>Step 1:</a:t>
            </a: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 Upload your design in black with a transparent background. </a:t>
            </a:r>
            <a:endParaRPr sz="900" i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9"/>
          <p:cNvSpPr txBox="1"/>
          <p:nvPr/>
        </p:nvSpPr>
        <p:spPr>
          <a:xfrm>
            <a:off x="1923925" y="3122663"/>
            <a:ext cx="17025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latin typeface="Montserrat"/>
                <a:ea typeface="Montserrat"/>
                <a:cs typeface="Montserrat"/>
                <a:sym typeface="Montserrat"/>
              </a:rPr>
              <a:t>Step 2:</a:t>
            </a: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 Upload your design in white with a transparent background.</a:t>
            </a:r>
            <a:r>
              <a:rPr lang="en" sz="900" i="1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900" i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9"/>
          <p:cNvSpPr txBox="1"/>
          <p:nvPr/>
        </p:nvSpPr>
        <p:spPr>
          <a:xfrm>
            <a:off x="3678117" y="3656435"/>
            <a:ext cx="51879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Step 3:</a:t>
            </a: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Designers choice! Upload your full color or grayscale design on your choice of tee color from options above.*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9"/>
          <p:cNvSpPr txBox="1"/>
          <p:nvPr/>
        </p:nvSpPr>
        <p:spPr>
          <a:xfrm>
            <a:off x="3678117" y="4143660"/>
            <a:ext cx="51879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*If your design is chosen, final tee color and style selections will be made at the sole discretion of Sudara.</a:t>
            </a:r>
            <a:endParaRPr sz="800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8" name="Google Shape;17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600" y="1464738"/>
            <a:ext cx="1404150" cy="166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3800" y="1464737"/>
            <a:ext cx="1404150" cy="1661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98900" y="1482254"/>
            <a:ext cx="865000" cy="1073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36025" y="1482241"/>
            <a:ext cx="865000" cy="1073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21151" y="1502548"/>
            <a:ext cx="792600" cy="990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82499" y="1502536"/>
            <a:ext cx="792600" cy="990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0145" y="1486025"/>
            <a:ext cx="865002" cy="102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6141" y="1486025"/>
            <a:ext cx="865002" cy="102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7ED94FA-A12B-48F3-B64F-E84C72F012C9}"/>
              </a:ext>
            </a:extLst>
          </p:cNvPr>
          <p:cNvSpPr/>
          <p:nvPr/>
        </p:nvSpPr>
        <p:spPr>
          <a:xfrm>
            <a:off x="3651130" y="2615961"/>
            <a:ext cx="822205" cy="819509"/>
          </a:xfrm>
          <a:prstGeom prst="ellipse">
            <a:avLst/>
          </a:prstGeom>
          <a:solidFill>
            <a:srgbClr val="ACC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00" dirty="0">
                <a:cs typeface="Arial"/>
              </a:rPr>
              <a:t>Mint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299387-4853-49D5-99D1-78BDED3879F4}"/>
              </a:ext>
            </a:extLst>
          </p:cNvPr>
          <p:cNvSpPr/>
          <p:nvPr/>
        </p:nvSpPr>
        <p:spPr>
          <a:xfrm>
            <a:off x="4529946" y="2615961"/>
            <a:ext cx="822205" cy="819509"/>
          </a:xfrm>
          <a:prstGeom prst="ellipse">
            <a:avLst/>
          </a:prstGeom>
          <a:solidFill>
            <a:srgbClr val="1E7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00" dirty="0">
                <a:cs typeface="Arial"/>
              </a:rPr>
              <a:t>Kelly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68A0802-AC16-4BB8-A3FF-56C8DCE93EEC}"/>
              </a:ext>
            </a:extLst>
          </p:cNvPr>
          <p:cNvSpPr/>
          <p:nvPr/>
        </p:nvSpPr>
        <p:spPr>
          <a:xfrm>
            <a:off x="5397979" y="2615961"/>
            <a:ext cx="822205" cy="819509"/>
          </a:xfrm>
          <a:prstGeom prst="ellipse">
            <a:avLst/>
          </a:prstGeom>
          <a:solidFill>
            <a:srgbClr val="DB89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00" dirty="0">
                <a:cs typeface="Arial"/>
              </a:rPr>
              <a:t>Mauve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1D30D46-3728-49A5-A970-2277E993D907}"/>
              </a:ext>
            </a:extLst>
          </p:cNvPr>
          <p:cNvSpPr/>
          <p:nvPr/>
        </p:nvSpPr>
        <p:spPr>
          <a:xfrm>
            <a:off x="6274097" y="2589003"/>
            <a:ext cx="822205" cy="819509"/>
          </a:xfrm>
          <a:prstGeom prst="ellipse">
            <a:avLst/>
          </a:prstGeom>
          <a:solidFill>
            <a:srgbClr val="451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dirty="0">
                <a:solidFill>
                  <a:srgbClr val="FFFFFF"/>
                </a:solidFill>
                <a:cs typeface="Arial"/>
              </a:rPr>
              <a:t>Maroon</a:t>
            </a:r>
            <a:endParaRPr lang="en-US" sz="900">
              <a:cs typeface="Arial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3884B52-3907-48A8-96FC-AB80203ADBB1}"/>
              </a:ext>
            </a:extLst>
          </p:cNvPr>
          <p:cNvSpPr/>
          <p:nvPr/>
        </p:nvSpPr>
        <p:spPr>
          <a:xfrm>
            <a:off x="7163696" y="2589003"/>
            <a:ext cx="822205" cy="819509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White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cs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63BD57-1370-4CB6-9C8D-AC0B4BB6D9D1}"/>
              </a:ext>
            </a:extLst>
          </p:cNvPr>
          <p:cNvSpPr/>
          <p:nvPr/>
        </p:nvSpPr>
        <p:spPr>
          <a:xfrm>
            <a:off x="8055990" y="2589002"/>
            <a:ext cx="822205" cy="81950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  <a:cs typeface="Arial"/>
              </a:rPr>
              <a:t>Black</a:t>
            </a:r>
            <a:endParaRPr lang="en-US" dirty="0">
              <a:solidFill>
                <a:schemeClr val="bg1"/>
              </a:solidFill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Silhouette Option: </a:t>
            </a:r>
            <a:r>
              <a:rPr lang="en" sz="2300"/>
              <a:t>Women’s 2x1 Ribbed Long Sleeve Tee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193" name="Google Shape;193;p30"/>
          <p:cNvSpPr txBox="1"/>
          <p:nvPr/>
        </p:nvSpPr>
        <p:spPr>
          <a:xfrm>
            <a:off x="221425" y="3122675"/>
            <a:ext cx="17025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latin typeface="Montserrat"/>
                <a:ea typeface="Montserrat"/>
                <a:cs typeface="Montserrat"/>
                <a:sym typeface="Montserrat"/>
              </a:rPr>
              <a:t>Step 1:</a:t>
            </a: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 Upload your design in black with a transparent background. </a:t>
            </a:r>
            <a:endParaRPr sz="900" i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30"/>
          <p:cNvSpPr txBox="1"/>
          <p:nvPr/>
        </p:nvSpPr>
        <p:spPr>
          <a:xfrm>
            <a:off x="1923925" y="3122663"/>
            <a:ext cx="17025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latin typeface="Montserrat"/>
                <a:ea typeface="Montserrat"/>
                <a:cs typeface="Montserrat"/>
                <a:sym typeface="Montserrat"/>
              </a:rPr>
              <a:t>Step 2:</a:t>
            </a: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 Upload your design in white with a transparent background.</a:t>
            </a:r>
            <a:r>
              <a:rPr lang="en" sz="900" i="1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900" i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30"/>
          <p:cNvSpPr txBox="1"/>
          <p:nvPr/>
        </p:nvSpPr>
        <p:spPr>
          <a:xfrm>
            <a:off x="3678117" y="3586345"/>
            <a:ext cx="51879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Step 3:</a:t>
            </a: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Designers choice! Upload your full color or grayscale design on your choice of tee color from options above.*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30"/>
          <p:cNvSpPr txBox="1"/>
          <p:nvPr/>
        </p:nvSpPr>
        <p:spPr>
          <a:xfrm>
            <a:off x="3678117" y="4073570"/>
            <a:ext cx="51879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*If your design is chosen, final tee color and style selections will be made at the sole discretion of Sudara.</a:t>
            </a:r>
            <a:endParaRPr sz="800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3" name="Google Shape;20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625" y="1486013"/>
            <a:ext cx="1404150" cy="1755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5796" y="1404776"/>
            <a:ext cx="899800" cy="1124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81996" y="1426526"/>
            <a:ext cx="865000" cy="1081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66808" y="1404776"/>
            <a:ext cx="899800" cy="1124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62383" y="1404776"/>
            <a:ext cx="899800" cy="1124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44400" y="1486025"/>
            <a:ext cx="1404150" cy="1755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7608" y="1421001"/>
            <a:ext cx="899700" cy="1124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28608" y="1421001"/>
            <a:ext cx="899700" cy="11246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8FC62AD-54B4-4258-AF3A-F9A3BECF7341}"/>
              </a:ext>
            </a:extLst>
          </p:cNvPr>
          <p:cNvSpPr/>
          <p:nvPr/>
        </p:nvSpPr>
        <p:spPr>
          <a:xfrm>
            <a:off x="3651130" y="2615961"/>
            <a:ext cx="822205" cy="819509"/>
          </a:xfrm>
          <a:prstGeom prst="ellipse">
            <a:avLst/>
          </a:prstGeom>
          <a:solidFill>
            <a:srgbClr val="54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00" dirty="0">
                <a:cs typeface="Arial"/>
              </a:rPr>
              <a:t>Dark Grey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41AE300-2F1F-41BF-B7A2-A54CAC7F5D3B}"/>
              </a:ext>
            </a:extLst>
          </p:cNvPr>
          <p:cNvSpPr/>
          <p:nvPr/>
        </p:nvSpPr>
        <p:spPr>
          <a:xfrm>
            <a:off x="4529946" y="2615961"/>
            <a:ext cx="822205" cy="819509"/>
          </a:xfrm>
          <a:prstGeom prst="ellipse">
            <a:avLst/>
          </a:prstGeom>
          <a:solidFill>
            <a:srgbClr val="CAC6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dirty="0">
                <a:cs typeface="Arial"/>
              </a:rPr>
              <a:t>Athletic Heather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33BDDF-5C52-44BA-961B-0B3F53FDF62E}"/>
              </a:ext>
            </a:extLst>
          </p:cNvPr>
          <p:cNvSpPr/>
          <p:nvPr/>
        </p:nvSpPr>
        <p:spPr>
          <a:xfrm>
            <a:off x="6325318" y="2615961"/>
            <a:ext cx="822205" cy="819509"/>
          </a:xfrm>
          <a:prstGeom prst="ellipse">
            <a:avLst/>
          </a:prstGeom>
          <a:solidFill>
            <a:srgbClr val="363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dirty="0">
                <a:cs typeface="Arial"/>
              </a:rPr>
              <a:t>Midnight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A5862C5-1D38-48C7-B329-44B5E21726C4}"/>
              </a:ext>
            </a:extLst>
          </p:cNvPr>
          <p:cNvSpPr/>
          <p:nvPr/>
        </p:nvSpPr>
        <p:spPr>
          <a:xfrm>
            <a:off x="5468066" y="2615961"/>
            <a:ext cx="822205" cy="819509"/>
          </a:xfrm>
          <a:prstGeom prst="ellipse">
            <a:avLst/>
          </a:prstGeom>
          <a:solidFill>
            <a:srgbClr val="451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dirty="0">
                <a:solidFill>
                  <a:srgbClr val="FFFFFF"/>
                </a:solidFill>
                <a:cs typeface="Arial"/>
              </a:rPr>
              <a:t>Maroon</a:t>
            </a:r>
            <a:endParaRPr lang="en-US" sz="900">
              <a:cs typeface="Arial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6E75AD8-8104-4A3A-87A5-A41FDA416DFD}"/>
              </a:ext>
            </a:extLst>
          </p:cNvPr>
          <p:cNvSpPr/>
          <p:nvPr/>
        </p:nvSpPr>
        <p:spPr>
          <a:xfrm>
            <a:off x="7163696" y="2589003"/>
            <a:ext cx="822205" cy="819509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White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cs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2D2156-00BA-4A31-BFEF-7256ED529B93}"/>
              </a:ext>
            </a:extLst>
          </p:cNvPr>
          <p:cNvSpPr/>
          <p:nvPr/>
        </p:nvSpPr>
        <p:spPr>
          <a:xfrm>
            <a:off x="8055990" y="2589002"/>
            <a:ext cx="822205" cy="81950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  <a:cs typeface="Arial"/>
              </a:rPr>
              <a:t>Black</a:t>
            </a:r>
            <a:endParaRPr lang="en-US" dirty="0">
              <a:solidFill>
                <a:schemeClr val="bg1"/>
              </a:solidFill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Silhouette Option: Women’s Flowy Off Shoulder Long Sleeve Tee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218" name="Google Shape;218;p31"/>
          <p:cNvSpPr txBox="1"/>
          <p:nvPr/>
        </p:nvSpPr>
        <p:spPr>
          <a:xfrm>
            <a:off x="221425" y="3122675"/>
            <a:ext cx="17025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latin typeface="Montserrat"/>
                <a:ea typeface="Montserrat"/>
                <a:cs typeface="Montserrat"/>
                <a:sym typeface="Montserrat"/>
              </a:rPr>
              <a:t>Step 1:</a:t>
            </a: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 Upload your design in black with a transparent background. </a:t>
            </a:r>
            <a:endParaRPr sz="900" i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31"/>
          <p:cNvSpPr txBox="1"/>
          <p:nvPr/>
        </p:nvSpPr>
        <p:spPr>
          <a:xfrm>
            <a:off x="1923925" y="3122663"/>
            <a:ext cx="17025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latin typeface="Montserrat"/>
                <a:ea typeface="Montserrat"/>
                <a:cs typeface="Montserrat"/>
                <a:sym typeface="Montserrat"/>
              </a:rPr>
              <a:t>Step 2:</a:t>
            </a: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 Upload your design in white with a transparent background.</a:t>
            </a:r>
            <a:r>
              <a:rPr lang="en" sz="900" i="1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900" i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31"/>
          <p:cNvSpPr txBox="1"/>
          <p:nvPr/>
        </p:nvSpPr>
        <p:spPr>
          <a:xfrm>
            <a:off x="3632289" y="3521647"/>
            <a:ext cx="51879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Step 3:</a:t>
            </a: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Designers choice! Upload your full color or grayscale design on your choice of tee color from options above.*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31"/>
          <p:cNvSpPr txBox="1"/>
          <p:nvPr/>
        </p:nvSpPr>
        <p:spPr>
          <a:xfrm>
            <a:off x="3632289" y="4008872"/>
            <a:ext cx="51879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*If your design is chosen, final tee color and style selections will be made at the sole discretion of Sudara.</a:t>
            </a:r>
            <a:endParaRPr sz="800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8" name="Google Shape;22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045" y="1411350"/>
            <a:ext cx="1369055" cy="17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4663" y="1411375"/>
            <a:ext cx="1405037" cy="1756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8400" y="1449700"/>
            <a:ext cx="864975" cy="1081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27568" y="1449698"/>
            <a:ext cx="854800" cy="1068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95420" y="1472575"/>
            <a:ext cx="854800" cy="1068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05225" y="1472600"/>
            <a:ext cx="864975" cy="108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3675" y="1458875"/>
            <a:ext cx="854802" cy="109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3500" y="1458900"/>
            <a:ext cx="854800" cy="10958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4B63DB3-CC37-43B1-85BF-BBCB2FD5A166}"/>
              </a:ext>
            </a:extLst>
          </p:cNvPr>
          <p:cNvSpPr/>
          <p:nvPr/>
        </p:nvSpPr>
        <p:spPr>
          <a:xfrm>
            <a:off x="6220184" y="2537784"/>
            <a:ext cx="822205" cy="819509"/>
          </a:xfrm>
          <a:prstGeom prst="ellipse">
            <a:avLst/>
          </a:prstGeom>
          <a:solidFill>
            <a:srgbClr val="545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00" dirty="0">
                <a:cs typeface="Arial"/>
              </a:rPr>
              <a:t>Dark Grey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CDB6C6E-A613-4B53-8787-D806BAD636DA}"/>
              </a:ext>
            </a:extLst>
          </p:cNvPr>
          <p:cNvSpPr/>
          <p:nvPr/>
        </p:nvSpPr>
        <p:spPr>
          <a:xfrm>
            <a:off x="3607998" y="2564742"/>
            <a:ext cx="822205" cy="819509"/>
          </a:xfrm>
          <a:prstGeom prst="ellipse">
            <a:avLst/>
          </a:prstGeom>
          <a:solidFill>
            <a:srgbClr val="7D6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dirty="0">
                <a:cs typeface="Arial"/>
              </a:rPr>
              <a:t>Pebble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D96B81F-A265-415B-AF3E-CCDE72C1EB71}"/>
              </a:ext>
            </a:extLst>
          </p:cNvPr>
          <p:cNvSpPr/>
          <p:nvPr/>
        </p:nvSpPr>
        <p:spPr>
          <a:xfrm>
            <a:off x="4489509" y="2564742"/>
            <a:ext cx="822205" cy="819509"/>
          </a:xfrm>
          <a:prstGeom prst="ellipse">
            <a:avLst/>
          </a:prstGeom>
          <a:solidFill>
            <a:srgbClr val="363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dirty="0">
                <a:cs typeface="Arial"/>
              </a:rPr>
              <a:t>Midnight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7BEDB1F-4289-4AA3-A54A-D18F327748DF}"/>
              </a:ext>
            </a:extLst>
          </p:cNvPr>
          <p:cNvSpPr/>
          <p:nvPr/>
        </p:nvSpPr>
        <p:spPr>
          <a:xfrm>
            <a:off x="5344061" y="2564742"/>
            <a:ext cx="822205" cy="819509"/>
          </a:xfrm>
          <a:prstGeom prst="ellipse">
            <a:avLst/>
          </a:prstGeom>
          <a:solidFill>
            <a:srgbClr val="451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dirty="0">
                <a:solidFill>
                  <a:srgbClr val="FFFFFF"/>
                </a:solidFill>
                <a:cs typeface="Arial"/>
              </a:rPr>
              <a:t>Maroon</a:t>
            </a:r>
            <a:endParaRPr lang="en-US" sz="900">
              <a:cs typeface="Arial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6DFE4C7-81D3-4D60-8D2E-E81EAEDBAE20}"/>
              </a:ext>
            </a:extLst>
          </p:cNvPr>
          <p:cNvSpPr/>
          <p:nvPr/>
        </p:nvSpPr>
        <p:spPr>
          <a:xfrm>
            <a:off x="7158304" y="2537784"/>
            <a:ext cx="822205" cy="819509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White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cs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87FAD7-F8C0-44DE-9E3A-8295D5FAFFF5}"/>
              </a:ext>
            </a:extLst>
          </p:cNvPr>
          <p:cNvSpPr/>
          <p:nvPr/>
        </p:nvSpPr>
        <p:spPr>
          <a:xfrm>
            <a:off x="8050598" y="2537783"/>
            <a:ext cx="822205" cy="81950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  <a:cs typeface="Arial"/>
              </a:rPr>
              <a:t>Black</a:t>
            </a:r>
            <a:endParaRPr lang="en-US" dirty="0">
              <a:solidFill>
                <a:schemeClr val="bg1"/>
              </a:solidFill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2"/>
          <p:cNvSpPr/>
          <p:nvPr/>
        </p:nvSpPr>
        <p:spPr>
          <a:xfrm>
            <a:off x="-37275" y="-37275"/>
            <a:ext cx="9181200" cy="5246100"/>
          </a:xfrm>
          <a:prstGeom prst="rect">
            <a:avLst/>
          </a:prstGeom>
          <a:solidFill>
            <a:srgbClr val="FF6E55">
              <a:alpha val="6706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2" name="Google Shape;24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9836" y="1320425"/>
            <a:ext cx="2504323" cy="1659838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2"/>
          <p:cNvSpPr txBox="1"/>
          <p:nvPr/>
        </p:nvSpPr>
        <p:spPr>
          <a:xfrm>
            <a:off x="5805500" y="4080025"/>
            <a:ext cx="31803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sudara.org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info@sudara.org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(844) 478-3272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561</Words>
  <Application>Microsoft Office PowerPoint</Application>
  <PresentationFormat>On-screen Show (16:9)</PresentationFormat>
  <Paragraphs>74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Montserrat</vt:lpstr>
      <vt:lpstr>Simple Light</vt:lpstr>
      <vt:lpstr>Simple Light</vt:lpstr>
      <vt:lpstr>Look Good. Feel Good. Do Good.</vt:lpstr>
      <vt:lpstr>Table of Contents</vt:lpstr>
      <vt:lpstr>Silhouette Entry Requirements </vt:lpstr>
      <vt:lpstr>Silhouette Option: Unisex Jersey Tee</vt:lpstr>
      <vt:lpstr>Silhouette Option: Women’s Slouchy V Neck Tee  </vt:lpstr>
      <vt:lpstr>Silhouette Option: Women’s 2x1 Ribbed Long Sleeve Tee </vt:lpstr>
      <vt:lpstr>Silhouette Option: Women’s Flowy Off Shoulder Long Sleeve Tee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 Good. Feel Good. Do Good.</dc:title>
  <cp:lastModifiedBy>Kucharsky, Mackenzie</cp:lastModifiedBy>
  <cp:revision>544</cp:revision>
  <dcterms:modified xsi:type="dcterms:W3CDTF">2020-09-17T15:12:08Z</dcterms:modified>
</cp:coreProperties>
</file>