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 id="2147483661" r:id="rId5"/>
    <p:sldMasterId id="2147483672" r:id="rId6"/>
  </p:sldMasterIdLst>
  <p:notesMasterIdLst>
    <p:notesMasterId r:id="rId22"/>
  </p:notesMasterIdLst>
  <p:sldIdLst>
    <p:sldId id="268" r:id="rId7"/>
    <p:sldId id="335" r:id="rId8"/>
    <p:sldId id="337" r:id="rId9"/>
    <p:sldId id="338" r:id="rId10"/>
    <p:sldId id="343" r:id="rId11"/>
    <p:sldId id="331" r:id="rId12"/>
    <p:sldId id="332" r:id="rId13"/>
    <p:sldId id="333" r:id="rId14"/>
    <p:sldId id="336" r:id="rId15"/>
    <p:sldId id="328" r:id="rId16"/>
    <p:sldId id="329" r:id="rId17"/>
    <p:sldId id="339" r:id="rId18"/>
    <p:sldId id="340" r:id="rId19"/>
    <p:sldId id="341" r:id="rId20"/>
    <p:sldId id="342" r:id="rId21"/>
  </p:sldIdLst>
  <p:sldSz cx="12192000" cy="6858000"/>
  <p:notesSz cx="6858000" cy="9144000"/>
  <p:embeddedFontLst>
    <p:embeddedFont>
      <p:font typeface="P22 Mackinac Pro Book" panose="02000000000000000000" pitchFamily="2" charset="77"/>
      <p:regular r:id="rId23"/>
      <p:italic r:id="rId24"/>
    </p:embeddedFont>
    <p:embeddedFont>
      <p:font typeface="P22 Mackinac Pro Medium" panose="02000000000000000000" pitchFamily="2" charset="77"/>
      <p:regular r:id="rId25"/>
      <p:italic r:id="rId26"/>
    </p:embeddedFont>
    <p:embeddedFont>
      <p:font typeface="Proxima Nova" panose="02000506030000020004" pitchFamily="2" charset="0"/>
      <p:regular r:id="rId27"/>
      <p:bold r:id="rId28"/>
      <p:italic r:id="rId29"/>
      <p:boldItalic r:id="rId3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24735"/>
    <a:srgbClr val="FFFFFF"/>
    <a:srgbClr val="006649"/>
    <a:srgbClr val="FAF7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051593F-5423-FD46-98A9-C88470E48CA6}" v="21" dt="2026-04-16T18:01:32.10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0979"/>
    <p:restoredTop sz="93832"/>
  </p:normalViewPr>
  <p:slideViewPr>
    <p:cSldViewPr snapToGrid="0" snapToObjects="1">
      <p:cViewPr>
        <p:scale>
          <a:sx n="90" d="100"/>
          <a:sy n="90" d="100"/>
        </p:scale>
        <p:origin x="1048" y="124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font" Target="fonts/font4.fntdata"/><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font" Target="fonts/font3.fntdata"/><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font" Target="fonts/font7.fntdata"/><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font" Target="fonts/font2.fntdata"/><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font" Target="fonts/font1.fntdata"/><Relationship Id="rId28" Type="http://schemas.openxmlformats.org/officeDocument/2006/relationships/font" Target="fonts/font6.fntdata"/><Relationship Id="rId36" Type="http://schemas.microsoft.com/office/2015/10/relationships/revisionInfo" Target="revisionInfo.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microsoft.com/office/2016/11/relationships/changesInfo" Target="changesInfos/changesInfo1.xml"/><Relationship Id="rId8"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ollis, Steven" userId="d5a5f5b5-7adf-49cc-b2df-4b2fda50b648" providerId="ADAL" clId="{2C4A1291-C097-5787-86C9-4DC87A70A3FB}"/>
    <pc:docChg chg="custSel modSld modMainMaster">
      <pc:chgData name="Hollis, Steven" userId="d5a5f5b5-7adf-49cc-b2df-4b2fda50b648" providerId="ADAL" clId="{2C4A1291-C097-5787-86C9-4DC87A70A3FB}" dt="2026-04-16T18:01:35.132" v="12" actId="20577"/>
      <pc:docMkLst>
        <pc:docMk/>
      </pc:docMkLst>
      <pc:sldChg chg="addSp modSp mod modClrScheme chgLayout">
        <pc:chgData name="Hollis, Steven" userId="d5a5f5b5-7adf-49cc-b2df-4b2fda50b648" providerId="ADAL" clId="{2C4A1291-C097-5787-86C9-4DC87A70A3FB}" dt="2026-04-16T18:01:35.132" v="12" actId="20577"/>
        <pc:sldMkLst>
          <pc:docMk/>
          <pc:sldMk cId="1021529432" sldId="329"/>
        </pc:sldMkLst>
        <pc:spChg chg="add mod">
          <ac:chgData name="Hollis, Steven" userId="d5a5f5b5-7adf-49cc-b2df-4b2fda50b648" providerId="ADAL" clId="{2C4A1291-C097-5787-86C9-4DC87A70A3FB}" dt="2026-04-16T18:01:35.132" v="12" actId="20577"/>
          <ac:spMkLst>
            <pc:docMk/>
            <pc:sldMk cId="1021529432" sldId="329"/>
            <ac:spMk id="2" creationId="{9E7E4B6A-A337-2D97-85AB-AE0B2E992F5C}"/>
          </ac:spMkLst>
        </pc:spChg>
        <pc:spChg chg="mod ord">
          <ac:chgData name="Hollis, Steven" userId="d5a5f5b5-7adf-49cc-b2df-4b2fda50b648" providerId="ADAL" clId="{2C4A1291-C097-5787-86C9-4DC87A70A3FB}" dt="2026-04-16T17:58:29.156" v="2" actId="700"/>
          <ac:spMkLst>
            <pc:docMk/>
            <pc:sldMk cId="1021529432" sldId="329"/>
            <ac:spMk id="3" creationId="{DDD68A48-CF75-90C5-8C22-89709D19B15B}"/>
          </ac:spMkLst>
        </pc:spChg>
        <pc:spChg chg="mod ord">
          <ac:chgData name="Hollis, Steven" userId="d5a5f5b5-7adf-49cc-b2df-4b2fda50b648" providerId="ADAL" clId="{2C4A1291-C097-5787-86C9-4DC87A70A3FB}" dt="2026-04-16T17:58:29.156" v="2" actId="700"/>
          <ac:spMkLst>
            <pc:docMk/>
            <pc:sldMk cId="1021529432" sldId="329"/>
            <ac:spMk id="4" creationId="{66B8E656-D92E-26BF-1555-36FCD4AB3EE8}"/>
          </ac:spMkLst>
        </pc:spChg>
        <pc:spChg chg="mod ord">
          <ac:chgData name="Hollis, Steven" userId="d5a5f5b5-7adf-49cc-b2df-4b2fda50b648" providerId="ADAL" clId="{2C4A1291-C097-5787-86C9-4DC87A70A3FB}" dt="2026-04-16T17:58:29.156" v="2" actId="700"/>
          <ac:spMkLst>
            <pc:docMk/>
            <pc:sldMk cId="1021529432" sldId="329"/>
            <ac:spMk id="5" creationId="{76987F04-654E-D4CF-A83C-FF65B73F550E}"/>
          </ac:spMkLst>
        </pc:spChg>
        <pc:spChg chg="mod ord">
          <ac:chgData name="Hollis, Steven" userId="d5a5f5b5-7adf-49cc-b2df-4b2fda50b648" providerId="ADAL" clId="{2C4A1291-C097-5787-86C9-4DC87A70A3FB}" dt="2026-04-16T17:58:29.156" v="2" actId="700"/>
          <ac:spMkLst>
            <pc:docMk/>
            <pc:sldMk cId="1021529432" sldId="329"/>
            <ac:spMk id="6" creationId="{C7CD4D3B-9328-8F1C-EA59-66D87133A038}"/>
          </ac:spMkLst>
        </pc:spChg>
        <pc:graphicFrameChg chg="mod ord modGraphic">
          <ac:chgData name="Hollis, Steven" userId="d5a5f5b5-7adf-49cc-b2df-4b2fda50b648" providerId="ADAL" clId="{2C4A1291-C097-5787-86C9-4DC87A70A3FB}" dt="2026-04-16T17:59:27.785" v="9" actId="208"/>
          <ac:graphicFrameMkLst>
            <pc:docMk/>
            <pc:sldMk cId="1021529432" sldId="329"/>
            <ac:graphicFrameMk id="7" creationId="{4A33FECF-77A6-F93A-1EF8-E62950F5B863}"/>
          </ac:graphicFrameMkLst>
        </pc:graphicFrameChg>
      </pc:sldChg>
      <pc:sldMasterChg chg="setBg">
        <pc:chgData name="Hollis, Steven" userId="d5a5f5b5-7adf-49cc-b2df-4b2fda50b648" providerId="ADAL" clId="{2C4A1291-C097-5787-86C9-4DC87A70A3FB}" dt="2026-04-16T17:57:42.580" v="1"/>
        <pc:sldMasterMkLst>
          <pc:docMk/>
          <pc:sldMasterMk cId="3604054357" sldId="2147483648"/>
        </pc:sldMasterMkLst>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Series 1</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FFFFFF"/>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D3FB-B745-AB07-BE5BE14ED5F2}"/>
            </c:ext>
          </c:extLst>
        </c:ser>
        <c:ser>
          <c:idx val="1"/>
          <c:order val="1"/>
          <c:tx>
            <c:strRef>
              <c:f>Sheet1!$C$1</c:f>
              <c:strCache>
                <c:ptCount val="1"/>
                <c:pt idx="0">
                  <c:v>Series 2</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124735"/>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D3FB-B745-AB07-BE5BE14ED5F2}"/>
            </c:ext>
          </c:extLst>
        </c:ser>
        <c:ser>
          <c:idx val="2"/>
          <c:order val="2"/>
          <c:tx>
            <c:strRef>
              <c:f>Sheet1!$D$1</c:f>
              <c:strCache>
                <c:ptCount val="1"/>
                <c:pt idx="0">
                  <c:v>Series 3</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FFFFFF"/>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D3FB-B745-AB07-BE5BE14ED5F2}"/>
            </c:ext>
          </c:extLst>
        </c:ser>
        <c:dLbls>
          <c:dLblPos val="inEnd"/>
          <c:showLegendKey val="0"/>
          <c:showVal val="1"/>
          <c:showCatName val="0"/>
          <c:showSerName val="0"/>
          <c:showPercent val="0"/>
          <c:showBubbleSize val="0"/>
        </c:dLbls>
        <c:gapWidth val="100"/>
        <c:axId val="1581988160"/>
        <c:axId val="1581989872"/>
      </c:barChart>
      <c:catAx>
        <c:axId val="1581988160"/>
        <c:scaling>
          <c:orientation val="minMax"/>
        </c:scaling>
        <c:delete val="0"/>
        <c:axPos val="l"/>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1581989872"/>
        <c:crosses val="autoZero"/>
        <c:auto val="1"/>
        <c:lblAlgn val="ctr"/>
        <c:lblOffset val="100"/>
        <c:noMultiLvlLbl val="0"/>
      </c:catAx>
      <c:valAx>
        <c:axId val="1581989872"/>
        <c:scaling>
          <c:orientation val="minMax"/>
        </c:scaling>
        <c:delete val="0"/>
        <c:axPos val="b"/>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15819881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a:t>Sample Chart</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Number</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Sample Data</c:v>
                </c:pt>
                <c:pt idx="1">
                  <c:v>Sample Data</c:v>
                </c:pt>
                <c:pt idx="2">
                  <c:v>Sample Data</c:v>
                </c:pt>
                <c:pt idx="3">
                  <c:v>Sample Data</c:v>
                </c:pt>
              </c:strCache>
            </c:strRef>
          </c:cat>
          <c:val>
            <c:numRef>
              <c:f>Sheet1!$B$2:$B$5</c:f>
              <c:numCache>
                <c:formatCode>General</c:formatCode>
                <c:ptCount val="4"/>
                <c:pt idx="0">
                  <c:v>1200</c:v>
                </c:pt>
                <c:pt idx="1">
                  <c:v>1300</c:v>
                </c:pt>
                <c:pt idx="2">
                  <c:v>1400</c:v>
                </c:pt>
                <c:pt idx="3">
                  <c:v>1700</c:v>
                </c:pt>
              </c:numCache>
            </c:numRef>
          </c:val>
          <c:smooth val="0"/>
          <c:extLst>
            <c:ext xmlns:c16="http://schemas.microsoft.com/office/drawing/2014/chart" uri="{C3380CC4-5D6E-409C-BE32-E72D297353CC}">
              <c16:uniqueId val="{00000000-F76C-7845-A7A9-2E76A89626E4}"/>
            </c:ext>
          </c:extLst>
        </c:ser>
        <c:ser>
          <c:idx val="1"/>
          <c:order val="1"/>
          <c:tx>
            <c:strRef>
              <c:f>Sheet1!$C$1</c:f>
              <c:strCache>
                <c:ptCount val="1"/>
                <c:pt idx="0">
                  <c:v>Number2</c:v>
                </c:pt>
              </c:strCache>
            </c:strRef>
          </c:tx>
          <c:spPr>
            <a:ln w="28575"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Sample Data</c:v>
                </c:pt>
                <c:pt idx="1">
                  <c:v>Sample Data</c:v>
                </c:pt>
                <c:pt idx="2">
                  <c:v>Sample Data</c:v>
                </c:pt>
                <c:pt idx="3">
                  <c:v>Sample Data</c:v>
                </c:pt>
              </c:strCache>
            </c:strRef>
          </c:cat>
          <c:val>
            <c:numRef>
              <c:f>Sheet1!$C$2:$C$5</c:f>
              <c:numCache>
                <c:formatCode>General</c:formatCode>
                <c:ptCount val="4"/>
                <c:pt idx="0">
                  <c:v>5000</c:v>
                </c:pt>
                <c:pt idx="1">
                  <c:v>4000</c:v>
                </c:pt>
                <c:pt idx="2">
                  <c:v>4500</c:v>
                </c:pt>
                <c:pt idx="3">
                  <c:v>4200</c:v>
                </c:pt>
              </c:numCache>
            </c:numRef>
          </c:val>
          <c:smooth val="0"/>
          <c:extLst>
            <c:ext xmlns:c16="http://schemas.microsoft.com/office/drawing/2014/chart" uri="{C3380CC4-5D6E-409C-BE32-E72D297353CC}">
              <c16:uniqueId val="{00000001-F76C-7845-A7A9-2E76A89626E4}"/>
            </c:ext>
          </c:extLst>
        </c:ser>
        <c:ser>
          <c:idx val="2"/>
          <c:order val="2"/>
          <c:tx>
            <c:strRef>
              <c:f>Sheet1!$D$1</c:f>
              <c:strCache>
                <c:ptCount val="1"/>
                <c:pt idx="0">
                  <c:v>Number3</c:v>
                </c:pt>
              </c:strCache>
            </c:strRef>
          </c:tx>
          <c:spPr>
            <a:ln w="28575" cap="rnd">
              <a:solidFill>
                <a:schemeClr val="accent3"/>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Sample Data</c:v>
                </c:pt>
                <c:pt idx="1">
                  <c:v>Sample Data</c:v>
                </c:pt>
                <c:pt idx="2">
                  <c:v>Sample Data</c:v>
                </c:pt>
                <c:pt idx="3">
                  <c:v>Sample Data</c:v>
                </c:pt>
              </c:strCache>
            </c:strRef>
          </c:cat>
          <c:val>
            <c:numRef>
              <c:f>Sheet1!$D$2:$D$5</c:f>
              <c:numCache>
                <c:formatCode>General</c:formatCode>
                <c:ptCount val="4"/>
                <c:pt idx="0">
                  <c:v>2300</c:v>
                </c:pt>
                <c:pt idx="1">
                  <c:v>2400</c:v>
                </c:pt>
                <c:pt idx="2">
                  <c:v>2600</c:v>
                </c:pt>
                <c:pt idx="3">
                  <c:v>2200</c:v>
                </c:pt>
              </c:numCache>
            </c:numRef>
          </c:val>
          <c:smooth val="0"/>
          <c:extLst>
            <c:ext xmlns:c16="http://schemas.microsoft.com/office/drawing/2014/chart" uri="{C3380CC4-5D6E-409C-BE32-E72D297353CC}">
              <c16:uniqueId val="{00000002-F76C-7845-A7A9-2E76A89626E4}"/>
            </c:ext>
          </c:extLst>
        </c:ser>
        <c:dLbls>
          <c:dLblPos val="ctr"/>
          <c:showLegendKey val="0"/>
          <c:showVal val="1"/>
          <c:showCatName val="0"/>
          <c:showSerName val="0"/>
          <c:showPercent val="0"/>
          <c:showBubbleSize val="0"/>
        </c:dLbls>
        <c:smooth val="0"/>
        <c:axId val="306645647"/>
        <c:axId val="1438553984"/>
      </c:lineChart>
      <c:catAx>
        <c:axId val="3066456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38553984"/>
        <c:crosses val="autoZero"/>
        <c:auto val="1"/>
        <c:lblAlgn val="ctr"/>
        <c:lblOffset val="100"/>
        <c:noMultiLvlLbl val="0"/>
      </c:catAx>
      <c:valAx>
        <c:axId val="143855398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0664564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Series 1</c:v>
                </c:pt>
              </c:strCache>
            </c:strRef>
          </c:tx>
          <c:spPr>
            <a:solidFill>
              <a:schemeClr val="accent1">
                <a:tint val="65000"/>
                <a:alpha val="85000"/>
              </a:schemeClr>
            </a:solidFill>
            <a:ln w="9525" cap="flat" cmpd="sng" algn="ctr">
              <a:solidFill>
                <a:schemeClr val="accent1">
                  <a:tint val="65000"/>
                  <a:lumMod val="75000"/>
                </a:schemeClr>
              </a:solidFill>
              <a:round/>
            </a:ln>
            <a:effectLst/>
            <a:sp3d contourW="9525">
              <a:contourClr>
                <a:schemeClr val="accent1">
                  <a:tint val="65000"/>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225D-A946-B648-B312A7915E25}"/>
            </c:ext>
          </c:extLst>
        </c:ser>
        <c:ser>
          <c:idx val="1"/>
          <c:order val="1"/>
          <c:tx>
            <c:strRef>
              <c:f>Sheet1!$C$1</c:f>
              <c:strCache>
                <c:ptCount val="1"/>
                <c:pt idx="0">
                  <c:v>Series 2</c:v>
                </c:pt>
              </c:strCache>
            </c:strRef>
          </c:tx>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225D-A946-B648-B312A7915E25}"/>
            </c:ext>
          </c:extLst>
        </c:ser>
        <c:ser>
          <c:idx val="2"/>
          <c:order val="2"/>
          <c:tx>
            <c:strRef>
              <c:f>Sheet1!$D$1</c:f>
              <c:strCache>
                <c:ptCount val="1"/>
                <c:pt idx="0">
                  <c:v>Series 3</c:v>
                </c:pt>
              </c:strCache>
            </c:strRef>
          </c:tx>
          <c:spPr>
            <a:solidFill>
              <a:schemeClr val="accent1">
                <a:shade val="65000"/>
                <a:alpha val="85000"/>
              </a:schemeClr>
            </a:solidFill>
            <a:ln w="9525" cap="flat" cmpd="sng" algn="ctr">
              <a:solidFill>
                <a:schemeClr val="accent1">
                  <a:shade val="65000"/>
                  <a:lumMod val="75000"/>
                </a:schemeClr>
              </a:solidFill>
              <a:round/>
            </a:ln>
            <a:effectLst/>
            <a:sp3d contourW="9525">
              <a:contourClr>
                <a:schemeClr val="accent1">
                  <a:shade val="65000"/>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225D-A946-B648-B312A7915E25}"/>
            </c:ext>
          </c:extLst>
        </c:ser>
        <c:dLbls>
          <c:showLegendKey val="0"/>
          <c:showVal val="1"/>
          <c:showCatName val="0"/>
          <c:showSerName val="0"/>
          <c:showPercent val="0"/>
          <c:showBubbleSize val="0"/>
        </c:dLbls>
        <c:gapWidth val="65"/>
        <c:shape val="box"/>
        <c:axId val="453727231"/>
        <c:axId val="453334591"/>
        <c:axId val="0"/>
      </c:bar3DChart>
      <c:catAx>
        <c:axId val="453727231"/>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en-US"/>
          </a:p>
        </c:txPr>
        <c:crossAx val="453334591"/>
        <c:crosses val="autoZero"/>
        <c:auto val="1"/>
        <c:lblAlgn val="ctr"/>
        <c:lblOffset val="100"/>
        <c:noMultiLvlLbl val="0"/>
      </c:catAx>
      <c:valAx>
        <c:axId val="453334591"/>
        <c:scaling>
          <c:orientation val="minMax"/>
        </c:scaling>
        <c:delete val="0"/>
        <c:axPos val="l"/>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crossAx val="453727231"/>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withinLinearReversed" id="21">
  <a:schemeClr val="accent1"/>
</cs:colorStyle>
</file>

<file path=ppt/charts/style1.xml><?xml version="1.0" encoding="utf-8"?>
<cs:chartStyle xmlns:cs="http://schemas.microsoft.com/office/drawing/2012/chartStyle" xmlns:a="http://schemas.openxmlformats.org/drawingml/2006/main" id="220">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D208E47-EE42-384E-A95E-6319D77C3D13}" type="doc">
      <dgm:prSet loTypeId="urn:microsoft.com/office/officeart/2005/8/layout/target1" loCatId="" qsTypeId="urn:microsoft.com/office/officeart/2005/8/quickstyle/simple1" qsCatId="simple" csTypeId="urn:microsoft.com/office/officeart/2005/8/colors/accent1_3" csCatId="accent1" phldr="1"/>
      <dgm:spPr/>
    </dgm:pt>
    <dgm:pt modelId="{346459BC-ED1F-B345-BF6E-4BE7E3F8FCF3}">
      <dgm:prSet phldrT="[Text]"/>
      <dgm:spPr/>
      <dgm:t>
        <a:bodyPr/>
        <a:lstStyle/>
        <a:p>
          <a:r>
            <a:rPr lang="en-US" dirty="0">
              <a:solidFill>
                <a:srgbClr val="FFFFFF"/>
              </a:solidFill>
            </a:rPr>
            <a:t>Center</a:t>
          </a:r>
        </a:p>
      </dgm:t>
    </dgm:pt>
    <dgm:pt modelId="{B2CDE9B7-138D-8743-B493-2D4EA8D217C1}" type="parTrans" cxnId="{91525DC4-7471-F349-B7E3-3ACF7A1E3195}">
      <dgm:prSet/>
      <dgm:spPr/>
      <dgm:t>
        <a:bodyPr/>
        <a:lstStyle/>
        <a:p>
          <a:endParaRPr lang="en-US"/>
        </a:p>
      </dgm:t>
    </dgm:pt>
    <dgm:pt modelId="{85E9C553-2582-5041-A26A-291037FF8289}" type="sibTrans" cxnId="{91525DC4-7471-F349-B7E3-3ACF7A1E3195}">
      <dgm:prSet/>
      <dgm:spPr/>
      <dgm:t>
        <a:bodyPr/>
        <a:lstStyle/>
        <a:p>
          <a:endParaRPr lang="en-US"/>
        </a:p>
      </dgm:t>
    </dgm:pt>
    <dgm:pt modelId="{94813BA0-779C-6E48-936F-5E677DF0812C}">
      <dgm:prSet phldrT="[Text]"/>
      <dgm:spPr/>
      <dgm:t>
        <a:bodyPr/>
        <a:lstStyle/>
        <a:p>
          <a:r>
            <a:rPr lang="en-US" dirty="0">
              <a:solidFill>
                <a:srgbClr val="FFFFFF"/>
              </a:solidFill>
            </a:rPr>
            <a:t>Next 1</a:t>
          </a:r>
        </a:p>
      </dgm:t>
    </dgm:pt>
    <dgm:pt modelId="{D69D3080-8FC5-8E40-9392-DC05FB0783D6}" type="parTrans" cxnId="{E5DB5069-0717-034A-AF52-175800D350F0}">
      <dgm:prSet/>
      <dgm:spPr/>
      <dgm:t>
        <a:bodyPr/>
        <a:lstStyle/>
        <a:p>
          <a:endParaRPr lang="en-US"/>
        </a:p>
      </dgm:t>
    </dgm:pt>
    <dgm:pt modelId="{F4B291C7-44E5-7246-B65B-60C7DC5733C9}" type="sibTrans" cxnId="{E5DB5069-0717-034A-AF52-175800D350F0}">
      <dgm:prSet/>
      <dgm:spPr/>
      <dgm:t>
        <a:bodyPr/>
        <a:lstStyle/>
        <a:p>
          <a:endParaRPr lang="en-US"/>
        </a:p>
      </dgm:t>
    </dgm:pt>
    <dgm:pt modelId="{50FE7DEF-06A8-7A44-8791-465146FC9D6A}">
      <dgm:prSet phldrT="[Text]"/>
      <dgm:spPr/>
      <dgm:t>
        <a:bodyPr/>
        <a:lstStyle/>
        <a:p>
          <a:r>
            <a:rPr lang="en-US" dirty="0">
              <a:solidFill>
                <a:srgbClr val="FFFFFF"/>
              </a:solidFill>
            </a:rPr>
            <a:t>Next 2</a:t>
          </a:r>
        </a:p>
      </dgm:t>
    </dgm:pt>
    <dgm:pt modelId="{0DD27442-1C32-3747-9901-862C927CC158}" type="parTrans" cxnId="{A4DBB01D-8AF4-3940-AAB7-672CA6C19CA4}">
      <dgm:prSet/>
      <dgm:spPr/>
      <dgm:t>
        <a:bodyPr/>
        <a:lstStyle/>
        <a:p>
          <a:endParaRPr lang="en-US"/>
        </a:p>
      </dgm:t>
    </dgm:pt>
    <dgm:pt modelId="{A4D8CA4D-A1D1-9B4E-AB16-A5D9DDE29FA4}" type="sibTrans" cxnId="{A4DBB01D-8AF4-3940-AAB7-672CA6C19CA4}">
      <dgm:prSet/>
      <dgm:spPr/>
      <dgm:t>
        <a:bodyPr/>
        <a:lstStyle/>
        <a:p>
          <a:endParaRPr lang="en-US"/>
        </a:p>
      </dgm:t>
    </dgm:pt>
    <dgm:pt modelId="{03BE6B61-B07D-324D-A43C-A6FF5DCF1ACE}">
      <dgm:prSet phldrT="[Text]"/>
      <dgm:spPr/>
      <dgm:t>
        <a:bodyPr/>
        <a:lstStyle/>
        <a:p>
          <a:r>
            <a:rPr lang="en-US" dirty="0">
              <a:solidFill>
                <a:srgbClr val="FFFFFF"/>
              </a:solidFill>
            </a:rPr>
            <a:t>Next 3</a:t>
          </a:r>
        </a:p>
      </dgm:t>
    </dgm:pt>
    <dgm:pt modelId="{72141FB9-2C94-5E49-948E-C57443DCCDBA}" type="parTrans" cxnId="{F20762DD-4FC3-2847-B3DF-CF691DBDCA53}">
      <dgm:prSet/>
      <dgm:spPr/>
      <dgm:t>
        <a:bodyPr/>
        <a:lstStyle/>
        <a:p>
          <a:endParaRPr lang="en-US"/>
        </a:p>
      </dgm:t>
    </dgm:pt>
    <dgm:pt modelId="{D913E8AE-ABC3-3648-9F2A-8E7AB9E33424}" type="sibTrans" cxnId="{F20762DD-4FC3-2847-B3DF-CF691DBDCA53}">
      <dgm:prSet/>
      <dgm:spPr/>
      <dgm:t>
        <a:bodyPr/>
        <a:lstStyle/>
        <a:p>
          <a:endParaRPr lang="en-US"/>
        </a:p>
      </dgm:t>
    </dgm:pt>
    <dgm:pt modelId="{FB03F33A-0E45-7843-B9D3-B8FB9E2DB8D5}">
      <dgm:prSet phldrT="[Text]"/>
      <dgm:spPr/>
      <dgm:t>
        <a:bodyPr/>
        <a:lstStyle/>
        <a:p>
          <a:r>
            <a:rPr lang="en-US" dirty="0">
              <a:solidFill>
                <a:srgbClr val="FFFFFF"/>
              </a:solidFill>
            </a:rPr>
            <a:t>Next 4</a:t>
          </a:r>
        </a:p>
      </dgm:t>
    </dgm:pt>
    <dgm:pt modelId="{F739097F-C35A-3147-81E5-F8E66BAF176E}" type="parTrans" cxnId="{BCA07732-45B6-474B-BB72-D70234F241AB}">
      <dgm:prSet/>
      <dgm:spPr/>
      <dgm:t>
        <a:bodyPr/>
        <a:lstStyle/>
        <a:p>
          <a:endParaRPr lang="en-US"/>
        </a:p>
      </dgm:t>
    </dgm:pt>
    <dgm:pt modelId="{3B9236F2-3F10-5747-A776-9EE904D45F6F}" type="sibTrans" cxnId="{BCA07732-45B6-474B-BB72-D70234F241AB}">
      <dgm:prSet/>
      <dgm:spPr/>
      <dgm:t>
        <a:bodyPr/>
        <a:lstStyle/>
        <a:p>
          <a:endParaRPr lang="en-US"/>
        </a:p>
      </dgm:t>
    </dgm:pt>
    <dgm:pt modelId="{5BA8F29C-37DF-ED41-9663-EA28095A2DC0}" type="pres">
      <dgm:prSet presAssocID="{CD208E47-EE42-384E-A95E-6319D77C3D13}" presName="composite" presStyleCnt="0">
        <dgm:presLayoutVars>
          <dgm:chMax val="5"/>
          <dgm:dir/>
          <dgm:resizeHandles val="exact"/>
        </dgm:presLayoutVars>
      </dgm:prSet>
      <dgm:spPr/>
    </dgm:pt>
    <dgm:pt modelId="{84512404-121D-5845-9552-736B326C2D45}" type="pres">
      <dgm:prSet presAssocID="{346459BC-ED1F-B345-BF6E-4BE7E3F8FCF3}" presName="circle1" presStyleLbl="lnNode1" presStyleIdx="0" presStyleCnt="5"/>
      <dgm:spPr/>
    </dgm:pt>
    <dgm:pt modelId="{B1A119FD-1EA9-5E41-AD47-0A9AE8D6D6ED}" type="pres">
      <dgm:prSet presAssocID="{346459BC-ED1F-B345-BF6E-4BE7E3F8FCF3}" presName="text1" presStyleLbl="revTx" presStyleIdx="0" presStyleCnt="5">
        <dgm:presLayoutVars>
          <dgm:bulletEnabled val="1"/>
        </dgm:presLayoutVars>
      </dgm:prSet>
      <dgm:spPr/>
    </dgm:pt>
    <dgm:pt modelId="{E119DA93-1517-EE43-8D97-BA7E95224988}" type="pres">
      <dgm:prSet presAssocID="{346459BC-ED1F-B345-BF6E-4BE7E3F8FCF3}" presName="line1" presStyleLbl="callout" presStyleIdx="0" presStyleCnt="10"/>
      <dgm:spPr>
        <a:ln>
          <a:solidFill>
            <a:srgbClr val="FFFFFF"/>
          </a:solidFill>
        </a:ln>
      </dgm:spPr>
    </dgm:pt>
    <dgm:pt modelId="{552F82F0-88FA-4449-85B8-DC10886B19F3}" type="pres">
      <dgm:prSet presAssocID="{346459BC-ED1F-B345-BF6E-4BE7E3F8FCF3}" presName="d1" presStyleLbl="callout" presStyleIdx="1" presStyleCnt="10"/>
      <dgm:spPr>
        <a:ln>
          <a:solidFill>
            <a:srgbClr val="FFFFFF"/>
          </a:solidFill>
        </a:ln>
      </dgm:spPr>
    </dgm:pt>
    <dgm:pt modelId="{7A793839-E56F-5E42-B819-8816EC5265FE}" type="pres">
      <dgm:prSet presAssocID="{94813BA0-779C-6E48-936F-5E677DF0812C}" presName="circle2" presStyleLbl="lnNode1" presStyleIdx="1" presStyleCnt="5"/>
      <dgm:spPr/>
    </dgm:pt>
    <dgm:pt modelId="{AFB15FCD-1ED7-9644-AFCC-18FAB28A27F2}" type="pres">
      <dgm:prSet presAssocID="{94813BA0-779C-6E48-936F-5E677DF0812C}" presName="text2" presStyleLbl="revTx" presStyleIdx="1" presStyleCnt="5">
        <dgm:presLayoutVars>
          <dgm:bulletEnabled val="1"/>
        </dgm:presLayoutVars>
      </dgm:prSet>
      <dgm:spPr/>
    </dgm:pt>
    <dgm:pt modelId="{A56A3F4F-11B7-054C-9F65-ED458A08B5BE}" type="pres">
      <dgm:prSet presAssocID="{94813BA0-779C-6E48-936F-5E677DF0812C}" presName="line2" presStyleLbl="callout" presStyleIdx="2" presStyleCnt="10"/>
      <dgm:spPr>
        <a:ln>
          <a:solidFill>
            <a:srgbClr val="FFFFFF"/>
          </a:solidFill>
        </a:ln>
      </dgm:spPr>
    </dgm:pt>
    <dgm:pt modelId="{30D0C6C2-5105-5347-BE60-AC3B309CD2F7}" type="pres">
      <dgm:prSet presAssocID="{94813BA0-779C-6E48-936F-5E677DF0812C}" presName="d2" presStyleLbl="callout" presStyleIdx="3" presStyleCnt="10"/>
      <dgm:spPr>
        <a:ln>
          <a:solidFill>
            <a:srgbClr val="FFFFFF"/>
          </a:solidFill>
        </a:ln>
      </dgm:spPr>
    </dgm:pt>
    <dgm:pt modelId="{D579380C-C6D1-6641-9552-7F306CFACDFD}" type="pres">
      <dgm:prSet presAssocID="{50FE7DEF-06A8-7A44-8791-465146FC9D6A}" presName="circle3" presStyleLbl="lnNode1" presStyleIdx="2" presStyleCnt="5"/>
      <dgm:spPr/>
    </dgm:pt>
    <dgm:pt modelId="{0332BB09-6810-4C43-9AA4-8AF181D91116}" type="pres">
      <dgm:prSet presAssocID="{50FE7DEF-06A8-7A44-8791-465146FC9D6A}" presName="text3" presStyleLbl="revTx" presStyleIdx="2" presStyleCnt="5">
        <dgm:presLayoutVars>
          <dgm:bulletEnabled val="1"/>
        </dgm:presLayoutVars>
      </dgm:prSet>
      <dgm:spPr/>
    </dgm:pt>
    <dgm:pt modelId="{75D8F535-431B-EF43-88D7-A30EE0345FA4}" type="pres">
      <dgm:prSet presAssocID="{50FE7DEF-06A8-7A44-8791-465146FC9D6A}" presName="line3" presStyleLbl="callout" presStyleIdx="4" presStyleCnt="10"/>
      <dgm:spPr>
        <a:ln>
          <a:solidFill>
            <a:srgbClr val="FFFFFF"/>
          </a:solidFill>
        </a:ln>
      </dgm:spPr>
    </dgm:pt>
    <dgm:pt modelId="{B25F5369-899A-764C-9031-4737FC476405}" type="pres">
      <dgm:prSet presAssocID="{50FE7DEF-06A8-7A44-8791-465146FC9D6A}" presName="d3" presStyleLbl="callout" presStyleIdx="5" presStyleCnt="10"/>
      <dgm:spPr>
        <a:ln>
          <a:solidFill>
            <a:srgbClr val="FFFFFF"/>
          </a:solidFill>
        </a:ln>
      </dgm:spPr>
    </dgm:pt>
    <dgm:pt modelId="{25FC0D54-B9E8-4441-AC67-260DA3B0831E}" type="pres">
      <dgm:prSet presAssocID="{03BE6B61-B07D-324D-A43C-A6FF5DCF1ACE}" presName="circle4" presStyleLbl="lnNode1" presStyleIdx="3" presStyleCnt="5"/>
      <dgm:spPr/>
    </dgm:pt>
    <dgm:pt modelId="{14968816-4ACA-A54C-A521-DB8E7A25A755}" type="pres">
      <dgm:prSet presAssocID="{03BE6B61-B07D-324D-A43C-A6FF5DCF1ACE}" presName="text4" presStyleLbl="revTx" presStyleIdx="3" presStyleCnt="5">
        <dgm:presLayoutVars>
          <dgm:bulletEnabled val="1"/>
        </dgm:presLayoutVars>
      </dgm:prSet>
      <dgm:spPr/>
    </dgm:pt>
    <dgm:pt modelId="{5751BE57-76EB-124E-B479-F8301816B84D}" type="pres">
      <dgm:prSet presAssocID="{03BE6B61-B07D-324D-A43C-A6FF5DCF1ACE}" presName="line4" presStyleLbl="callout" presStyleIdx="6" presStyleCnt="10"/>
      <dgm:spPr>
        <a:ln>
          <a:solidFill>
            <a:srgbClr val="FFFFFF"/>
          </a:solidFill>
        </a:ln>
      </dgm:spPr>
    </dgm:pt>
    <dgm:pt modelId="{A00E1211-E3E7-0C48-8DB8-07A0F5454CD2}" type="pres">
      <dgm:prSet presAssocID="{03BE6B61-B07D-324D-A43C-A6FF5DCF1ACE}" presName="d4" presStyleLbl="callout" presStyleIdx="7" presStyleCnt="10"/>
      <dgm:spPr>
        <a:ln>
          <a:solidFill>
            <a:srgbClr val="FFFFFF"/>
          </a:solidFill>
        </a:ln>
      </dgm:spPr>
    </dgm:pt>
    <dgm:pt modelId="{D891FA9F-3092-AB44-BC8D-113F8149710E}" type="pres">
      <dgm:prSet presAssocID="{FB03F33A-0E45-7843-B9D3-B8FB9E2DB8D5}" presName="circle5" presStyleLbl="lnNode1" presStyleIdx="4" presStyleCnt="5"/>
      <dgm:spPr/>
    </dgm:pt>
    <dgm:pt modelId="{877397C8-165B-0A48-829F-9848E6D97A34}" type="pres">
      <dgm:prSet presAssocID="{FB03F33A-0E45-7843-B9D3-B8FB9E2DB8D5}" presName="text5" presStyleLbl="revTx" presStyleIdx="4" presStyleCnt="5">
        <dgm:presLayoutVars>
          <dgm:bulletEnabled val="1"/>
        </dgm:presLayoutVars>
      </dgm:prSet>
      <dgm:spPr/>
    </dgm:pt>
    <dgm:pt modelId="{8231A984-FEBE-7D41-9E35-4BBD6A5BF2C8}" type="pres">
      <dgm:prSet presAssocID="{FB03F33A-0E45-7843-B9D3-B8FB9E2DB8D5}" presName="line5" presStyleLbl="callout" presStyleIdx="8" presStyleCnt="10"/>
      <dgm:spPr>
        <a:ln>
          <a:solidFill>
            <a:srgbClr val="FFFFFF"/>
          </a:solidFill>
        </a:ln>
      </dgm:spPr>
    </dgm:pt>
    <dgm:pt modelId="{C0D5483A-E7C4-3A4C-9629-A7E204D3E54C}" type="pres">
      <dgm:prSet presAssocID="{FB03F33A-0E45-7843-B9D3-B8FB9E2DB8D5}" presName="d5" presStyleLbl="callout" presStyleIdx="9" presStyleCnt="10"/>
      <dgm:spPr>
        <a:ln>
          <a:solidFill>
            <a:srgbClr val="FFFFFF"/>
          </a:solidFill>
        </a:ln>
      </dgm:spPr>
    </dgm:pt>
  </dgm:ptLst>
  <dgm:cxnLst>
    <dgm:cxn modelId="{54340702-8CA2-564C-BCE8-D6C78FFC0DA8}" type="presOf" srcId="{346459BC-ED1F-B345-BF6E-4BE7E3F8FCF3}" destId="{B1A119FD-1EA9-5E41-AD47-0A9AE8D6D6ED}" srcOrd="0" destOrd="0" presId="urn:microsoft.com/office/officeart/2005/8/layout/target1"/>
    <dgm:cxn modelId="{A4DBB01D-8AF4-3940-AAB7-672CA6C19CA4}" srcId="{CD208E47-EE42-384E-A95E-6319D77C3D13}" destId="{50FE7DEF-06A8-7A44-8791-465146FC9D6A}" srcOrd="2" destOrd="0" parTransId="{0DD27442-1C32-3747-9901-862C927CC158}" sibTransId="{A4D8CA4D-A1D1-9B4E-AB16-A5D9DDE29FA4}"/>
    <dgm:cxn modelId="{BCA07732-45B6-474B-BB72-D70234F241AB}" srcId="{CD208E47-EE42-384E-A95E-6319D77C3D13}" destId="{FB03F33A-0E45-7843-B9D3-B8FB9E2DB8D5}" srcOrd="4" destOrd="0" parTransId="{F739097F-C35A-3147-81E5-F8E66BAF176E}" sibTransId="{3B9236F2-3F10-5747-A776-9EE904D45F6F}"/>
    <dgm:cxn modelId="{41958D42-0031-E84A-AACD-EA7E6CA46776}" type="presOf" srcId="{FB03F33A-0E45-7843-B9D3-B8FB9E2DB8D5}" destId="{877397C8-165B-0A48-829F-9848E6D97A34}" srcOrd="0" destOrd="0" presId="urn:microsoft.com/office/officeart/2005/8/layout/target1"/>
    <dgm:cxn modelId="{6B52DB52-4F59-6249-AD39-F843C94D267F}" type="presOf" srcId="{CD208E47-EE42-384E-A95E-6319D77C3D13}" destId="{5BA8F29C-37DF-ED41-9663-EA28095A2DC0}" srcOrd="0" destOrd="0" presId="urn:microsoft.com/office/officeart/2005/8/layout/target1"/>
    <dgm:cxn modelId="{E5DB5069-0717-034A-AF52-175800D350F0}" srcId="{CD208E47-EE42-384E-A95E-6319D77C3D13}" destId="{94813BA0-779C-6E48-936F-5E677DF0812C}" srcOrd="1" destOrd="0" parTransId="{D69D3080-8FC5-8E40-9392-DC05FB0783D6}" sibTransId="{F4B291C7-44E5-7246-B65B-60C7DC5733C9}"/>
    <dgm:cxn modelId="{D677CAB2-A73B-CE4E-B0D7-53796C79A04F}" type="presOf" srcId="{94813BA0-779C-6E48-936F-5E677DF0812C}" destId="{AFB15FCD-1ED7-9644-AFCC-18FAB28A27F2}" srcOrd="0" destOrd="0" presId="urn:microsoft.com/office/officeart/2005/8/layout/target1"/>
    <dgm:cxn modelId="{99965FB4-EBFD-7A4A-A417-C415093910F5}" type="presOf" srcId="{03BE6B61-B07D-324D-A43C-A6FF5DCF1ACE}" destId="{14968816-4ACA-A54C-A521-DB8E7A25A755}" srcOrd="0" destOrd="0" presId="urn:microsoft.com/office/officeart/2005/8/layout/target1"/>
    <dgm:cxn modelId="{91525DC4-7471-F349-B7E3-3ACF7A1E3195}" srcId="{CD208E47-EE42-384E-A95E-6319D77C3D13}" destId="{346459BC-ED1F-B345-BF6E-4BE7E3F8FCF3}" srcOrd="0" destOrd="0" parTransId="{B2CDE9B7-138D-8743-B493-2D4EA8D217C1}" sibTransId="{85E9C553-2582-5041-A26A-291037FF8289}"/>
    <dgm:cxn modelId="{B96136D0-8DDF-CC4F-88E6-AFFE952C4B26}" type="presOf" srcId="{50FE7DEF-06A8-7A44-8791-465146FC9D6A}" destId="{0332BB09-6810-4C43-9AA4-8AF181D91116}" srcOrd="0" destOrd="0" presId="urn:microsoft.com/office/officeart/2005/8/layout/target1"/>
    <dgm:cxn modelId="{F20762DD-4FC3-2847-B3DF-CF691DBDCA53}" srcId="{CD208E47-EE42-384E-A95E-6319D77C3D13}" destId="{03BE6B61-B07D-324D-A43C-A6FF5DCF1ACE}" srcOrd="3" destOrd="0" parTransId="{72141FB9-2C94-5E49-948E-C57443DCCDBA}" sibTransId="{D913E8AE-ABC3-3648-9F2A-8E7AB9E33424}"/>
    <dgm:cxn modelId="{2AC698A5-459C-9840-8AFC-9177CDDD2776}" type="presParOf" srcId="{5BA8F29C-37DF-ED41-9663-EA28095A2DC0}" destId="{84512404-121D-5845-9552-736B326C2D45}" srcOrd="0" destOrd="0" presId="urn:microsoft.com/office/officeart/2005/8/layout/target1"/>
    <dgm:cxn modelId="{B4BBD405-6204-3041-8A40-0375F29E46A8}" type="presParOf" srcId="{5BA8F29C-37DF-ED41-9663-EA28095A2DC0}" destId="{B1A119FD-1EA9-5E41-AD47-0A9AE8D6D6ED}" srcOrd="1" destOrd="0" presId="urn:microsoft.com/office/officeart/2005/8/layout/target1"/>
    <dgm:cxn modelId="{A1654E42-B758-614B-BD36-B4F3BB1CF2EE}" type="presParOf" srcId="{5BA8F29C-37DF-ED41-9663-EA28095A2DC0}" destId="{E119DA93-1517-EE43-8D97-BA7E95224988}" srcOrd="2" destOrd="0" presId="urn:microsoft.com/office/officeart/2005/8/layout/target1"/>
    <dgm:cxn modelId="{B11B880E-A812-B444-8480-CBFB5C3DCFC4}" type="presParOf" srcId="{5BA8F29C-37DF-ED41-9663-EA28095A2DC0}" destId="{552F82F0-88FA-4449-85B8-DC10886B19F3}" srcOrd="3" destOrd="0" presId="urn:microsoft.com/office/officeart/2005/8/layout/target1"/>
    <dgm:cxn modelId="{CC0D1D2D-B64B-0A44-8701-F83588A2CDCB}" type="presParOf" srcId="{5BA8F29C-37DF-ED41-9663-EA28095A2DC0}" destId="{7A793839-E56F-5E42-B819-8816EC5265FE}" srcOrd="4" destOrd="0" presId="urn:microsoft.com/office/officeart/2005/8/layout/target1"/>
    <dgm:cxn modelId="{FE8CD376-C81E-6B4A-B5F3-B1C5C1F94698}" type="presParOf" srcId="{5BA8F29C-37DF-ED41-9663-EA28095A2DC0}" destId="{AFB15FCD-1ED7-9644-AFCC-18FAB28A27F2}" srcOrd="5" destOrd="0" presId="urn:microsoft.com/office/officeart/2005/8/layout/target1"/>
    <dgm:cxn modelId="{8D25E2B7-DDAB-C847-A329-6A01E46E3011}" type="presParOf" srcId="{5BA8F29C-37DF-ED41-9663-EA28095A2DC0}" destId="{A56A3F4F-11B7-054C-9F65-ED458A08B5BE}" srcOrd="6" destOrd="0" presId="urn:microsoft.com/office/officeart/2005/8/layout/target1"/>
    <dgm:cxn modelId="{97E1F4A9-726D-FE4A-8407-558ED4EAF194}" type="presParOf" srcId="{5BA8F29C-37DF-ED41-9663-EA28095A2DC0}" destId="{30D0C6C2-5105-5347-BE60-AC3B309CD2F7}" srcOrd="7" destOrd="0" presId="urn:microsoft.com/office/officeart/2005/8/layout/target1"/>
    <dgm:cxn modelId="{56749020-B0BB-A742-81B4-1AB0352F987E}" type="presParOf" srcId="{5BA8F29C-37DF-ED41-9663-EA28095A2DC0}" destId="{D579380C-C6D1-6641-9552-7F306CFACDFD}" srcOrd="8" destOrd="0" presId="urn:microsoft.com/office/officeart/2005/8/layout/target1"/>
    <dgm:cxn modelId="{4C4BA172-2EA1-A644-9674-C94DAAACCDD3}" type="presParOf" srcId="{5BA8F29C-37DF-ED41-9663-EA28095A2DC0}" destId="{0332BB09-6810-4C43-9AA4-8AF181D91116}" srcOrd="9" destOrd="0" presId="urn:microsoft.com/office/officeart/2005/8/layout/target1"/>
    <dgm:cxn modelId="{0CA45A2F-5001-B14D-BCB8-F17FF09D1FB1}" type="presParOf" srcId="{5BA8F29C-37DF-ED41-9663-EA28095A2DC0}" destId="{75D8F535-431B-EF43-88D7-A30EE0345FA4}" srcOrd="10" destOrd="0" presId="urn:microsoft.com/office/officeart/2005/8/layout/target1"/>
    <dgm:cxn modelId="{60FC3108-15E6-E346-B155-A5755DF5C91E}" type="presParOf" srcId="{5BA8F29C-37DF-ED41-9663-EA28095A2DC0}" destId="{B25F5369-899A-764C-9031-4737FC476405}" srcOrd="11" destOrd="0" presId="urn:microsoft.com/office/officeart/2005/8/layout/target1"/>
    <dgm:cxn modelId="{CB37881B-E2DE-4A4C-A6A1-CD32E1419595}" type="presParOf" srcId="{5BA8F29C-37DF-ED41-9663-EA28095A2DC0}" destId="{25FC0D54-B9E8-4441-AC67-260DA3B0831E}" srcOrd="12" destOrd="0" presId="urn:microsoft.com/office/officeart/2005/8/layout/target1"/>
    <dgm:cxn modelId="{D9683A41-6E13-EE44-BBD4-E0D1DA765D1B}" type="presParOf" srcId="{5BA8F29C-37DF-ED41-9663-EA28095A2DC0}" destId="{14968816-4ACA-A54C-A521-DB8E7A25A755}" srcOrd="13" destOrd="0" presId="urn:microsoft.com/office/officeart/2005/8/layout/target1"/>
    <dgm:cxn modelId="{5D341DA0-B3A5-9743-8A57-63B60C6C4580}" type="presParOf" srcId="{5BA8F29C-37DF-ED41-9663-EA28095A2DC0}" destId="{5751BE57-76EB-124E-B479-F8301816B84D}" srcOrd="14" destOrd="0" presId="urn:microsoft.com/office/officeart/2005/8/layout/target1"/>
    <dgm:cxn modelId="{9CDFD3DB-63BB-C84A-BF2D-BF12A6F88D11}" type="presParOf" srcId="{5BA8F29C-37DF-ED41-9663-EA28095A2DC0}" destId="{A00E1211-E3E7-0C48-8DB8-07A0F5454CD2}" srcOrd="15" destOrd="0" presId="urn:microsoft.com/office/officeart/2005/8/layout/target1"/>
    <dgm:cxn modelId="{3279E298-1E84-B64B-8151-8377B7119776}" type="presParOf" srcId="{5BA8F29C-37DF-ED41-9663-EA28095A2DC0}" destId="{D891FA9F-3092-AB44-BC8D-113F8149710E}" srcOrd="16" destOrd="0" presId="urn:microsoft.com/office/officeart/2005/8/layout/target1"/>
    <dgm:cxn modelId="{3B83B12C-A695-FE47-BF2D-89D2E0B6AC0F}" type="presParOf" srcId="{5BA8F29C-37DF-ED41-9663-EA28095A2DC0}" destId="{877397C8-165B-0A48-829F-9848E6D97A34}" srcOrd="17" destOrd="0" presId="urn:microsoft.com/office/officeart/2005/8/layout/target1"/>
    <dgm:cxn modelId="{9DE2997F-E387-D346-BE74-0941AC656454}" type="presParOf" srcId="{5BA8F29C-37DF-ED41-9663-EA28095A2DC0}" destId="{8231A984-FEBE-7D41-9E35-4BBD6A5BF2C8}" srcOrd="18" destOrd="0" presId="urn:microsoft.com/office/officeart/2005/8/layout/target1"/>
    <dgm:cxn modelId="{295DFACB-A5D5-C944-8E7F-2B28591CBD17}" type="presParOf" srcId="{5BA8F29C-37DF-ED41-9663-EA28095A2DC0}" destId="{C0D5483A-E7C4-3A4C-9629-A7E204D3E54C}" srcOrd="19" destOrd="0" presId="urn:microsoft.com/office/officeart/2005/8/layout/targe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91FA9F-3092-AB44-BC8D-113F8149710E}">
      <dsp:nvSpPr>
        <dsp:cNvPr id="0" name=""/>
        <dsp:cNvSpPr/>
      </dsp:nvSpPr>
      <dsp:spPr>
        <a:xfrm>
          <a:off x="122435" y="1129760"/>
          <a:ext cx="3885009" cy="3885009"/>
        </a:xfrm>
        <a:prstGeom prst="ellipse">
          <a:avLst/>
        </a:prstGeom>
        <a:solidFill>
          <a:schemeClr val="accent1">
            <a:shade val="80000"/>
            <a:hueOff val="-661860"/>
            <a:satOff val="-89291"/>
            <a:lumOff val="4389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5FC0D54-B9E8-4441-AC67-260DA3B0831E}">
      <dsp:nvSpPr>
        <dsp:cNvPr id="0" name=""/>
        <dsp:cNvSpPr/>
      </dsp:nvSpPr>
      <dsp:spPr>
        <a:xfrm>
          <a:off x="553995" y="1561320"/>
          <a:ext cx="3021889" cy="3021889"/>
        </a:xfrm>
        <a:prstGeom prst="ellipse">
          <a:avLst/>
        </a:prstGeom>
        <a:solidFill>
          <a:schemeClr val="accent1">
            <a:shade val="80000"/>
            <a:hueOff val="-496395"/>
            <a:satOff val="-66968"/>
            <a:lumOff val="3292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579380C-C6D1-6641-9552-7F306CFACDFD}">
      <dsp:nvSpPr>
        <dsp:cNvPr id="0" name=""/>
        <dsp:cNvSpPr/>
      </dsp:nvSpPr>
      <dsp:spPr>
        <a:xfrm>
          <a:off x="985555" y="1992880"/>
          <a:ext cx="2158770" cy="2158770"/>
        </a:xfrm>
        <a:prstGeom prst="ellipse">
          <a:avLst/>
        </a:prstGeom>
        <a:solidFill>
          <a:schemeClr val="accent1">
            <a:shade val="80000"/>
            <a:hueOff val="-330930"/>
            <a:satOff val="-44646"/>
            <a:lumOff val="2194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A793839-E56F-5E42-B819-8816EC5265FE}">
      <dsp:nvSpPr>
        <dsp:cNvPr id="0" name=""/>
        <dsp:cNvSpPr/>
      </dsp:nvSpPr>
      <dsp:spPr>
        <a:xfrm>
          <a:off x="1417439" y="2424763"/>
          <a:ext cx="1295003" cy="1295003"/>
        </a:xfrm>
        <a:prstGeom prst="ellipse">
          <a:avLst/>
        </a:prstGeom>
        <a:solidFill>
          <a:schemeClr val="accent1">
            <a:shade val="80000"/>
            <a:hueOff val="-165465"/>
            <a:satOff val="-22323"/>
            <a:lumOff val="1097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4512404-121D-5845-9552-736B326C2D45}">
      <dsp:nvSpPr>
        <dsp:cNvPr id="0" name=""/>
        <dsp:cNvSpPr/>
      </dsp:nvSpPr>
      <dsp:spPr>
        <a:xfrm>
          <a:off x="1848998" y="2856323"/>
          <a:ext cx="431883" cy="431883"/>
        </a:xfrm>
        <a:prstGeom prst="ellipse">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A119FD-1EA9-5E41-AD47-0A9AE8D6D6ED}">
      <dsp:nvSpPr>
        <dsp:cNvPr id="0" name=""/>
        <dsp:cNvSpPr/>
      </dsp:nvSpPr>
      <dsp:spPr>
        <a:xfrm>
          <a:off x="4654946" y="165242"/>
          <a:ext cx="1942504" cy="6858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1592" tIns="52070" rIns="52070" bIns="52070" numCol="1" spcCol="1270" anchor="ctr" anchorCtr="0">
          <a:noAutofit/>
        </a:bodyPr>
        <a:lstStyle/>
        <a:p>
          <a:pPr marL="0" lvl="0" indent="0" algn="l" defTabSz="1822450">
            <a:lnSpc>
              <a:spcPct val="90000"/>
            </a:lnSpc>
            <a:spcBef>
              <a:spcPct val="0"/>
            </a:spcBef>
            <a:spcAft>
              <a:spcPct val="35000"/>
            </a:spcAft>
            <a:buNone/>
          </a:pPr>
          <a:r>
            <a:rPr lang="en-US" sz="4100" kern="1200" dirty="0">
              <a:solidFill>
                <a:srgbClr val="FFFFFF"/>
              </a:solidFill>
            </a:rPr>
            <a:t>Center</a:t>
          </a:r>
        </a:p>
      </dsp:txBody>
      <dsp:txXfrm>
        <a:off x="4654946" y="165242"/>
        <a:ext cx="1942504" cy="685833"/>
      </dsp:txXfrm>
    </dsp:sp>
    <dsp:sp modelId="{E119DA93-1517-EE43-8D97-BA7E95224988}">
      <dsp:nvSpPr>
        <dsp:cNvPr id="0" name=""/>
        <dsp:cNvSpPr/>
      </dsp:nvSpPr>
      <dsp:spPr>
        <a:xfrm>
          <a:off x="4169320" y="508159"/>
          <a:ext cx="485626" cy="0"/>
        </a:xfrm>
        <a:prstGeom prst="line">
          <a:avLst/>
        </a:prstGeom>
        <a:solidFill>
          <a:schemeClr val="accent1">
            <a:hueOff val="0"/>
            <a:satOff val="0"/>
            <a:lumOff val="0"/>
            <a:alphaOff val="0"/>
          </a:schemeClr>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dsp:style>
    </dsp:sp>
    <dsp:sp modelId="{552F82F0-88FA-4449-85B8-DC10886B19F3}">
      <dsp:nvSpPr>
        <dsp:cNvPr id="0" name=""/>
        <dsp:cNvSpPr/>
      </dsp:nvSpPr>
      <dsp:spPr>
        <a:xfrm rot="5400000">
          <a:off x="1833458" y="739640"/>
          <a:ext cx="2564105" cy="2101142"/>
        </a:xfrm>
        <a:prstGeom prst="line">
          <a:avLst/>
        </a:prstGeom>
        <a:solidFill>
          <a:schemeClr val="accent1">
            <a:hueOff val="0"/>
            <a:satOff val="0"/>
            <a:lumOff val="0"/>
            <a:alphaOff val="0"/>
          </a:schemeClr>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dsp:style>
    </dsp:sp>
    <dsp:sp modelId="{AFB15FCD-1ED7-9644-AFCC-18FAB28A27F2}">
      <dsp:nvSpPr>
        <dsp:cNvPr id="0" name=""/>
        <dsp:cNvSpPr/>
      </dsp:nvSpPr>
      <dsp:spPr>
        <a:xfrm>
          <a:off x="4654946" y="890444"/>
          <a:ext cx="1942504" cy="6858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1592" tIns="52070" rIns="52070" bIns="52070" numCol="1" spcCol="1270" anchor="ctr" anchorCtr="0">
          <a:noAutofit/>
        </a:bodyPr>
        <a:lstStyle/>
        <a:p>
          <a:pPr marL="0" lvl="0" indent="0" algn="l" defTabSz="1822450">
            <a:lnSpc>
              <a:spcPct val="90000"/>
            </a:lnSpc>
            <a:spcBef>
              <a:spcPct val="0"/>
            </a:spcBef>
            <a:spcAft>
              <a:spcPct val="35000"/>
            </a:spcAft>
            <a:buNone/>
          </a:pPr>
          <a:r>
            <a:rPr lang="en-US" sz="4100" kern="1200" dirty="0">
              <a:solidFill>
                <a:srgbClr val="FFFFFF"/>
              </a:solidFill>
            </a:rPr>
            <a:t>Next 1</a:t>
          </a:r>
        </a:p>
      </dsp:txBody>
      <dsp:txXfrm>
        <a:off x="4654946" y="890444"/>
        <a:ext cx="1942504" cy="685833"/>
      </dsp:txXfrm>
    </dsp:sp>
    <dsp:sp modelId="{A56A3F4F-11B7-054C-9F65-ED458A08B5BE}">
      <dsp:nvSpPr>
        <dsp:cNvPr id="0" name=""/>
        <dsp:cNvSpPr/>
      </dsp:nvSpPr>
      <dsp:spPr>
        <a:xfrm>
          <a:off x="4169320" y="1233360"/>
          <a:ext cx="485626" cy="0"/>
        </a:xfrm>
        <a:prstGeom prst="line">
          <a:avLst/>
        </a:prstGeom>
        <a:solidFill>
          <a:schemeClr val="accent1">
            <a:hueOff val="0"/>
            <a:satOff val="0"/>
            <a:lumOff val="0"/>
            <a:alphaOff val="0"/>
          </a:schemeClr>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dsp:style>
    </dsp:sp>
    <dsp:sp modelId="{30D0C6C2-5105-5347-BE60-AC3B309CD2F7}">
      <dsp:nvSpPr>
        <dsp:cNvPr id="0" name=""/>
        <dsp:cNvSpPr/>
      </dsp:nvSpPr>
      <dsp:spPr>
        <a:xfrm rot="5400000">
          <a:off x="2210239" y="1409740"/>
          <a:ext cx="2134941" cy="1780629"/>
        </a:xfrm>
        <a:prstGeom prst="line">
          <a:avLst/>
        </a:prstGeom>
        <a:solidFill>
          <a:schemeClr val="accent1">
            <a:hueOff val="0"/>
            <a:satOff val="0"/>
            <a:lumOff val="0"/>
            <a:alphaOff val="0"/>
          </a:schemeClr>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dsp:style>
    </dsp:sp>
    <dsp:sp modelId="{0332BB09-6810-4C43-9AA4-8AF181D91116}">
      <dsp:nvSpPr>
        <dsp:cNvPr id="0" name=""/>
        <dsp:cNvSpPr/>
      </dsp:nvSpPr>
      <dsp:spPr>
        <a:xfrm>
          <a:off x="4654946" y="1615645"/>
          <a:ext cx="1942504" cy="6858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1592" tIns="52070" rIns="52070" bIns="52070" numCol="1" spcCol="1270" anchor="ctr" anchorCtr="0">
          <a:noAutofit/>
        </a:bodyPr>
        <a:lstStyle/>
        <a:p>
          <a:pPr marL="0" lvl="0" indent="0" algn="l" defTabSz="1822450">
            <a:lnSpc>
              <a:spcPct val="90000"/>
            </a:lnSpc>
            <a:spcBef>
              <a:spcPct val="0"/>
            </a:spcBef>
            <a:spcAft>
              <a:spcPct val="35000"/>
            </a:spcAft>
            <a:buNone/>
          </a:pPr>
          <a:r>
            <a:rPr lang="en-US" sz="4100" kern="1200" dirty="0">
              <a:solidFill>
                <a:srgbClr val="FFFFFF"/>
              </a:solidFill>
            </a:rPr>
            <a:t>Next 2</a:t>
          </a:r>
        </a:p>
      </dsp:txBody>
      <dsp:txXfrm>
        <a:off x="4654946" y="1615645"/>
        <a:ext cx="1942504" cy="685833"/>
      </dsp:txXfrm>
    </dsp:sp>
    <dsp:sp modelId="{75D8F535-431B-EF43-88D7-A30EE0345FA4}">
      <dsp:nvSpPr>
        <dsp:cNvPr id="0" name=""/>
        <dsp:cNvSpPr/>
      </dsp:nvSpPr>
      <dsp:spPr>
        <a:xfrm>
          <a:off x="4169320" y="1958562"/>
          <a:ext cx="485626" cy="0"/>
        </a:xfrm>
        <a:prstGeom prst="line">
          <a:avLst/>
        </a:prstGeom>
        <a:solidFill>
          <a:schemeClr val="accent1">
            <a:hueOff val="0"/>
            <a:satOff val="0"/>
            <a:lumOff val="0"/>
            <a:alphaOff val="0"/>
          </a:schemeClr>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dsp:style>
    </dsp:sp>
    <dsp:sp modelId="{B25F5369-899A-764C-9031-4737FC476405}">
      <dsp:nvSpPr>
        <dsp:cNvPr id="0" name=""/>
        <dsp:cNvSpPr/>
      </dsp:nvSpPr>
      <dsp:spPr>
        <a:xfrm rot="5400000">
          <a:off x="2579704" y="2052450"/>
          <a:ext cx="1683503" cy="1495728"/>
        </a:xfrm>
        <a:prstGeom prst="line">
          <a:avLst/>
        </a:prstGeom>
        <a:solidFill>
          <a:schemeClr val="accent1">
            <a:hueOff val="0"/>
            <a:satOff val="0"/>
            <a:lumOff val="0"/>
            <a:alphaOff val="0"/>
          </a:schemeClr>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dsp:style>
    </dsp:sp>
    <dsp:sp modelId="{14968816-4ACA-A54C-A521-DB8E7A25A755}">
      <dsp:nvSpPr>
        <dsp:cNvPr id="0" name=""/>
        <dsp:cNvSpPr/>
      </dsp:nvSpPr>
      <dsp:spPr>
        <a:xfrm>
          <a:off x="4654946" y="2325307"/>
          <a:ext cx="1942504" cy="6858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1592" tIns="52070" rIns="52070" bIns="52070" numCol="1" spcCol="1270" anchor="ctr" anchorCtr="0">
          <a:noAutofit/>
        </a:bodyPr>
        <a:lstStyle/>
        <a:p>
          <a:pPr marL="0" lvl="0" indent="0" algn="l" defTabSz="1822450">
            <a:lnSpc>
              <a:spcPct val="90000"/>
            </a:lnSpc>
            <a:spcBef>
              <a:spcPct val="0"/>
            </a:spcBef>
            <a:spcAft>
              <a:spcPct val="35000"/>
            </a:spcAft>
            <a:buNone/>
          </a:pPr>
          <a:r>
            <a:rPr lang="en-US" sz="4100" kern="1200" dirty="0">
              <a:solidFill>
                <a:srgbClr val="FFFFFF"/>
              </a:solidFill>
            </a:rPr>
            <a:t>Next 3</a:t>
          </a:r>
        </a:p>
      </dsp:txBody>
      <dsp:txXfrm>
        <a:off x="4654946" y="2325307"/>
        <a:ext cx="1942504" cy="685833"/>
      </dsp:txXfrm>
    </dsp:sp>
    <dsp:sp modelId="{5751BE57-76EB-124E-B479-F8301816B84D}">
      <dsp:nvSpPr>
        <dsp:cNvPr id="0" name=""/>
        <dsp:cNvSpPr/>
      </dsp:nvSpPr>
      <dsp:spPr>
        <a:xfrm>
          <a:off x="4169320" y="2668224"/>
          <a:ext cx="485626" cy="0"/>
        </a:xfrm>
        <a:prstGeom prst="line">
          <a:avLst/>
        </a:prstGeom>
        <a:solidFill>
          <a:schemeClr val="accent1">
            <a:hueOff val="0"/>
            <a:satOff val="0"/>
            <a:lumOff val="0"/>
            <a:alphaOff val="0"/>
          </a:schemeClr>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dsp:style>
    </dsp:sp>
    <dsp:sp modelId="{A00E1211-E3E7-0C48-8DB8-07A0F5454CD2}">
      <dsp:nvSpPr>
        <dsp:cNvPr id="0" name=""/>
        <dsp:cNvSpPr/>
      </dsp:nvSpPr>
      <dsp:spPr>
        <a:xfrm rot="5400000">
          <a:off x="2947485" y="2731031"/>
          <a:ext cx="1284642" cy="1159027"/>
        </a:xfrm>
        <a:prstGeom prst="line">
          <a:avLst/>
        </a:prstGeom>
        <a:solidFill>
          <a:schemeClr val="accent1">
            <a:hueOff val="0"/>
            <a:satOff val="0"/>
            <a:lumOff val="0"/>
            <a:alphaOff val="0"/>
          </a:schemeClr>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dsp:style>
    </dsp:sp>
    <dsp:sp modelId="{877397C8-165B-0A48-829F-9848E6D97A34}">
      <dsp:nvSpPr>
        <dsp:cNvPr id="0" name=""/>
        <dsp:cNvSpPr/>
      </dsp:nvSpPr>
      <dsp:spPr>
        <a:xfrm>
          <a:off x="4654946" y="3014248"/>
          <a:ext cx="1942504" cy="6858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1592" tIns="52070" rIns="52070" bIns="52070" numCol="1" spcCol="1270" anchor="ctr" anchorCtr="0">
          <a:noAutofit/>
        </a:bodyPr>
        <a:lstStyle/>
        <a:p>
          <a:pPr marL="0" lvl="0" indent="0" algn="l" defTabSz="1822450">
            <a:lnSpc>
              <a:spcPct val="90000"/>
            </a:lnSpc>
            <a:spcBef>
              <a:spcPct val="0"/>
            </a:spcBef>
            <a:spcAft>
              <a:spcPct val="35000"/>
            </a:spcAft>
            <a:buNone/>
          </a:pPr>
          <a:r>
            <a:rPr lang="en-US" sz="4100" kern="1200" dirty="0">
              <a:solidFill>
                <a:srgbClr val="FFFFFF"/>
              </a:solidFill>
            </a:rPr>
            <a:t>Next 4</a:t>
          </a:r>
        </a:p>
      </dsp:txBody>
      <dsp:txXfrm>
        <a:off x="4654946" y="3014248"/>
        <a:ext cx="1942504" cy="685833"/>
      </dsp:txXfrm>
    </dsp:sp>
    <dsp:sp modelId="{8231A984-FEBE-7D41-9E35-4BBD6A5BF2C8}">
      <dsp:nvSpPr>
        <dsp:cNvPr id="0" name=""/>
        <dsp:cNvSpPr/>
      </dsp:nvSpPr>
      <dsp:spPr>
        <a:xfrm>
          <a:off x="4169320" y="3357165"/>
          <a:ext cx="485626" cy="0"/>
        </a:xfrm>
        <a:prstGeom prst="line">
          <a:avLst/>
        </a:prstGeom>
        <a:solidFill>
          <a:schemeClr val="accent1">
            <a:hueOff val="0"/>
            <a:satOff val="0"/>
            <a:lumOff val="0"/>
            <a:alphaOff val="0"/>
          </a:schemeClr>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dsp:style>
    </dsp:sp>
    <dsp:sp modelId="{C0D5483A-E7C4-3A4C-9629-A7E204D3E54C}">
      <dsp:nvSpPr>
        <dsp:cNvPr id="0" name=""/>
        <dsp:cNvSpPr/>
      </dsp:nvSpPr>
      <dsp:spPr>
        <a:xfrm rot="5400000">
          <a:off x="3295193" y="3389540"/>
          <a:ext cx="906502" cy="841751"/>
        </a:xfrm>
        <a:prstGeom prst="line">
          <a:avLst/>
        </a:prstGeom>
        <a:solidFill>
          <a:schemeClr val="accent1">
            <a:hueOff val="0"/>
            <a:satOff val="0"/>
            <a:lumOff val="0"/>
            <a:alphaOff val="0"/>
          </a:schemeClr>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4BE1DA-B2B2-C645-9207-9EF8F2C30574}" type="datetimeFigureOut">
              <a:rPr lang="en-US" smtClean="0"/>
              <a:t>8/3/26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AD4823-81A0-CC40-87FD-FD596FB5906D}" type="slidenum">
              <a:rPr lang="en-US" smtClean="0"/>
              <a:t>‹#›</a:t>
            </a:fld>
            <a:endParaRPr lang="en-US"/>
          </a:p>
        </p:txBody>
      </p:sp>
    </p:spTree>
    <p:extLst>
      <p:ext uri="{BB962C8B-B14F-4D97-AF65-F5344CB8AC3E}">
        <p14:creationId xmlns:p14="http://schemas.microsoft.com/office/powerpoint/2010/main" val="13755657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780068F9-40BA-7643-A1DE-51DCC699ACB3}"/>
              </a:ext>
            </a:extLst>
          </p:cNvPr>
          <p:cNvSpPr>
            <a:spLocks noGrp="1"/>
          </p:cNvSpPr>
          <p:nvPr>
            <p:ph type="title"/>
          </p:nvPr>
        </p:nvSpPr>
        <p:spPr>
          <a:xfrm>
            <a:off x="1045029" y="681038"/>
            <a:ext cx="10067728" cy="5104767"/>
          </a:xfrm>
        </p:spPr>
        <p:txBody>
          <a:bodyPr>
            <a:normAutofit/>
          </a:bodyPr>
          <a:lstStyle>
            <a:lvl1pPr>
              <a:lnSpc>
                <a:spcPct val="100000"/>
              </a:lnSpc>
              <a:defRPr sz="7000">
                <a:latin typeface="+mj-lt"/>
              </a:defRPr>
            </a:lvl1pPr>
          </a:lstStyle>
          <a:p>
            <a:r>
              <a:rPr lang="en-US" dirty="0"/>
              <a:t>Click to edit Master title style</a:t>
            </a:r>
          </a:p>
        </p:txBody>
      </p:sp>
      <p:sp>
        <p:nvSpPr>
          <p:cNvPr id="5" name="Date Placeholder 3">
            <a:extLst>
              <a:ext uri="{FF2B5EF4-FFF2-40B4-BE49-F238E27FC236}">
                <a16:creationId xmlns:a16="http://schemas.microsoft.com/office/drawing/2014/main" id="{D12DDB28-230E-97A5-FD0C-F07D6DDA411C}"/>
              </a:ext>
            </a:extLst>
          </p:cNvPr>
          <p:cNvSpPr>
            <a:spLocks noGrp="1"/>
          </p:cNvSpPr>
          <p:nvPr>
            <p:ph type="dt" sz="half" idx="2"/>
          </p:nvPr>
        </p:nvSpPr>
        <p:spPr>
          <a:xfrm>
            <a:off x="8576109" y="6356350"/>
            <a:ext cx="2536650" cy="365125"/>
          </a:xfrm>
          <a:prstGeom prst="rect">
            <a:avLst/>
          </a:prstGeom>
        </p:spPr>
        <p:txBody>
          <a:bodyPr anchor="ctr"/>
          <a:lstStyle>
            <a:lvl1pPr algn="r">
              <a:defRPr sz="1200" b="0" i="0" spc="100" baseline="0">
                <a:solidFill>
                  <a:srgbClr val="FAF7EE"/>
                </a:solidFill>
                <a:latin typeface="P22 Mackinac Pro Medium" panose="02000000000000000000" pitchFamily="2" charset="77"/>
                <a:ea typeface="P22 Mackinac Pro Medium" panose="02000000000000000000" pitchFamily="2" charset="77"/>
              </a:defRPr>
            </a:lvl1pPr>
          </a:lstStyle>
          <a:p>
            <a:fld id="{0B7EA550-99CB-1E43-9174-EEFB4AFF7095}" type="datetime4">
              <a:rPr lang="en-US" smtClean="0"/>
              <a:t>August 3, 2026</a:t>
            </a:fld>
            <a:endParaRPr lang="en-US" dirty="0"/>
          </a:p>
        </p:txBody>
      </p:sp>
      <p:sp>
        <p:nvSpPr>
          <p:cNvPr id="6" name="Footer Placeholder 4">
            <a:extLst>
              <a:ext uri="{FF2B5EF4-FFF2-40B4-BE49-F238E27FC236}">
                <a16:creationId xmlns:a16="http://schemas.microsoft.com/office/drawing/2014/main" id="{3B42B2FD-DFAA-1108-392F-3DB26B9B229E}"/>
              </a:ext>
            </a:extLst>
          </p:cNvPr>
          <p:cNvSpPr>
            <a:spLocks noGrp="1"/>
          </p:cNvSpPr>
          <p:nvPr>
            <p:ph type="ftr" sz="quarter" idx="3"/>
          </p:nvPr>
        </p:nvSpPr>
        <p:spPr>
          <a:xfrm>
            <a:off x="785016" y="6356350"/>
            <a:ext cx="7791093" cy="365125"/>
          </a:xfrm>
          <a:prstGeom prst="rect">
            <a:avLst/>
          </a:prstGeom>
        </p:spPr>
        <p:txBody>
          <a:bodyPr anchor="ctr"/>
          <a:lstStyle>
            <a:lvl1pPr algn="l">
              <a:defRPr sz="1200" b="0" i="0" spc="100" baseline="0">
                <a:solidFill>
                  <a:schemeClr val="bg1"/>
                </a:solidFill>
                <a:latin typeface="P22 Mackinac Pro Medium" panose="02000000000000000000" pitchFamily="2" charset="77"/>
                <a:ea typeface="P22 Mackinac Pro Medium" panose="02000000000000000000" pitchFamily="2" charset="77"/>
              </a:defRPr>
            </a:lvl1pPr>
          </a:lstStyle>
          <a:p>
            <a:r>
              <a:rPr lang="en-US"/>
              <a:t>SELECT INSERT, HEADER AND FOOTER TO EDIT THIS TEXT</a:t>
            </a:r>
            <a:endParaRPr lang="en-US" dirty="0"/>
          </a:p>
        </p:txBody>
      </p:sp>
      <p:sp>
        <p:nvSpPr>
          <p:cNvPr id="7" name="Slide Number Placeholder 5">
            <a:extLst>
              <a:ext uri="{FF2B5EF4-FFF2-40B4-BE49-F238E27FC236}">
                <a16:creationId xmlns:a16="http://schemas.microsoft.com/office/drawing/2014/main" id="{24718CB0-B9EE-B5D5-285C-EBEF435B9D22}"/>
              </a:ext>
            </a:extLst>
          </p:cNvPr>
          <p:cNvSpPr>
            <a:spLocks noGrp="1"/>
          </p:cNvSpPr>
          <p:nvPr>
            <p:ph type="sldNum" sz="quarter" idx="4"/>
          </p:nvPr>
        </p:nvSpPr>
        <p:spPr>
          <a:xfrm>
            <a:off x="167951" y="6356350"/>
            <a:ext cx="448066" cy="365125"/>
          </a:xfrm>
          <a:prstGeom prst="rect">
            <a:avLst/>
          </a:prstGeom>
        </p:spPr>
        <p:txBody>
          <a:bodyPr vert="horz" lIns="91440" tIns="45720" rIns="91440" bIns="45720" rtlCol="0" anchor="ctr"/>
          <a:lstStyle>
            <a:lvl1pPr algn="ctr">
              <a:defRPr sz="1400" b="1">
                <a:solidFill>
                  <a:schemeClr val="bg2"/>
                </a:solidFill>
                <a:latin typeface="+mj-lt"/>
              </a:defRPr>
            </a:lvl1pPr>
          </a:lstStyle>
          <a:p>
            <a:fld id="{7EEFBB2F-4404-AE4F-A69E-D0CCDCE7EF2F}" type="slidenum">
              <a:rPr lang="en-US" smtClean="0"/>
              <a:pPr/>
              <a:t>‹#›</a:t>
            </a:fld>
            <a:endParaRPr lang="en-US" dirty="0"/>
          </a:p>
        </p:txBody>
      </p:sp>
    </p:spTree>
    <p:extLst>
      <p:ext uri="{BB962C8B-B14F-4D97-AF65-F5344CB8AC3E}">
        <p14:creationId xmlns:p14="http://schemas.microsoft.com/office/powerpoint/2010/main" val="28866659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Section Title">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780068F9-40BA-7643-A1DE-51DCC699ACB3}"/>
              </a:ext>
            </a:extLst>
          </p:cNvPr>
          <p:cNvSpPr>
            <a:spLocks noGrp="1"/>
          </p:cNvSpPr>
          <p:nvPr>
            <p:ph type="title"/>
          </p:nvPr>
        </p:nvSpPr>
        <p:spPr>
          <a:xfrm>
            <a:off x="1045029" y="681038"/>
            <a:ext cx="10067728" cy="5104767"/>
          </a:xfrm>
        </p:spPr>
        <p:txBody>
          <a:bodyPr>
            <a:normAutofit/>
          </a:bodyPr>
          <a:lstStyle>
            <a:lvl1pPr>
              <a:lnSpc>
                <a:spcPct val="100000"/>
              </a:lnSpc>
              <a:defRPr sz="7000"/>
            </a:lvl1pPr>
          </a:lstStyle>
          <a:p>
            <a:r>
              <a:rPr lang="en-US" dirty="0"/>
              <a:t>Click to edit Master title style</a:t>
            </a:r>
          </a:p>
        </p:txBody>
      </p:sp>
      <p:sp>
        <p:nvSpPr>
          <p:cNvPr id="2" name="Date Placeholder 3">
            <a:extLst>
              <a:ext uri="{FF2B5EF4-FFF2-40B4-BE49-F238E27FC236}">
                <a16:creationId xmlns:a16="http://schemas.microsoft.com/office/drawing/2014/main" id="{E3EEB03E-B150-E1BB-0C95-4F97F46B6502}"/>
              </a:ext>
            </a:extLst>
          </p:cNvPr>
          <p:cNvSpPr>
            <a:spLocks noGrp="1"/>
          </p:cNvSpPr>
          <p:nvPr>
            <p:ph type="dt" sz="half" idx="2"/>
          </p:nvPr>
        </p:nvSpPr>
        <p:spPr>
          <a:xfrm>
            <a:off x="8576109" y="6356350"/>
            <a:ext cx="2536650" cy="365125"/>
          </a:xfrm>
          <a:prstGeom prst="rect">
            <a:avLst/>
          </a:prstGeom>
        </p:spPr>
        <p:txBody>
          <a:bodyPr anchor="ctr"/>
          <a:lstStyle>
            <a:lvl1pPr algn="r">
              <a:defRPr sz="1200" b="0" i="0" spc="100" baseline="0">
                <a:solidFill>
                  <a:srgbClr val="FAF7EE"/>
                </a:solidFill>
                <a:latin typeface="P22 Mackinac Pro Medium" panose="02000000000000000000" pitchFamily="2" charset="77"/>
                <a:ea typeface="P22 Mackinac Pro Medium" panose="02000000000000000000" pitchFamily="2" charset="77"/>
              </a:defRPr>
            </a:lvl1pPr>
          </a:lstStyle>
          <a:p>
            <a:fld id="{D7AF789B-5588-4841-A5FA-D8086D7E14DC}" type="datetime4">
              <a:rPr lang="en-US" smtClean="0"/>
              <a:t>August 3, 2026</a:t>
            </a:fld>
            <a:endParaRPr lang="en-US" dirty="0"/>
          </a:p>
        </p:txBody>
      </p:sp>
      <p:sp>
        <p:nvSpPr>
          <p:cNvPr id="3" name="Footer Placeholder 4">
            <a:extLst>
              <a:ext uri="{FF2B5EF4-FFF2-40B4-BE49-F238E27FC236}">
                <a16:creationId xmlns:a16="http://schemas.microsoft.com/office/drawing/2014/main" id="{CE881FA3-3B2A-47F3-B191-1A46155BF89C}"/>
              </a:ext>
            </a:extLst>
          </p:cNvPr>
          <p:cNvSpPr>
            <a:spLocks noGrp="1"/>
          </p:cNvSpPr>
          <p:nvPr>
            <p:ph type="ftr" sz="quarter" idx="3"/>
          </p:nvPr>
        </p:nvSpPr>
        <p:spPr>
          <a:xfrm>
            <a:off x="785016" y="6356350"/>
            <a:ext cx="7791093" cy="365125"/>
          </a:xfrm>
          <a:prstGeom prst="rect">
            <a:avLst/>
          </a:prstGeom>
        </p:spPr>
        <p:txBody>
          <a:bodyPr anchor="ctr"/>
          <a:lstStyle>
            <a:lvl1pPr algn="l">
              <a:defRPr sz="1200" b="0" i="0" spc="100" baseline="0">
                <a:solidFill>
                  <a:schemeClr val="bg1"/>
                </a:solidFill>
                <a:latin typeface="P22 Mackinac Pro Medium" panose="02000000000000000000" pitchFamily="2" charset="77"/>
                <a:ea typeface="P22 Mackinac Pro Medium" panose="02000000000000000000" pitchFamily="2" charset="77"/>
              </a:defRPr>
            </a:lvl1pPr>
          </a:lstStyle>
          <a:p>
            <a:r>
              <a:rPr lang="en-US"/>
              <a:t>SELECT INSERT, HEADER AND FOOTER TO EDIT THIS TEXT</a:t>
            </a:r>
            <a:endParaRPr lang="en-US" dirty="0"/>
          </a:p>
        </p:txBody>
      </p:sp>
      <p:sp>
        <p:nvSpPr>
          <p:cNvPr id="4" name="Slide Number Placeholder 5">
            <a:extLst>
              <a:ext uri="{FF2B5EF4-FFF2-40B4-BE49-F238E27FC236}">
                <a16:creationId xmlns:a16="http://schemas.microsoft.com/office/drawing/2014/main" id="{5933A0CD-A91B-0C8F-5E30-F50F8D872F9D}"/>
              </a:ext>
            </a:extLst>
          </p:cNvPr>
          <p:cNvSpPr>
            <a:spLocks noGrp="1"/>
          </p:cNvSpPr>
          <p:nvPr>
            <p:ph type="sldNum" sz="quarter" idx="4"/>
          </p:nvPr>
        </p:nvSpPr>
        <p:spPr>
          <a:xfrm>
            <a:off x="167951" y="6356350"/>
            <a:ext cx="448066" cy="365125"/>
          </a:xfrm>
          <a:prstGeom prst="rect">
            <a:avLst/>
          </a:prstGeom>
        </p:spPr>
        <p:txBody>
          <a:bodyPr vert="horz" lIns="91440" tIns="45720" rIns="91440" bIns="45720" rtlCol="0" anchor="ctr"/>
          <a:lstStyle>
            <a:lvl1pPr algn="ctr">
              <a:defRPr sz="1400" b="1">
                <a:solidFill>
                  <a:schemeClr val="bg2"/>
                </a:solidFill>
                <a:latin typeface="+mj-lt"/>
              </a:defRPr>
            </a:lvl1pPr>
          </a:lstStyle>
          <a:p>
            <a:fld id="{7EEFBB2F-4404-AE4F-A69E-D0CCDCE7EF2F}" type="slidenum">
              <a:rPr lang="en-US" smtClean="0"/>
              <a:pPr/>
              <a:t>‹#›</a:t>
            </a:fld>
            <a:endParaRPr lang="en-US" dirty="0"/>
          </a:p>
        </p:txBody>
      </p:sp>
    </p:spTree>
    <p:extLst>
      <p:ext uri="{BB962C8B-B14F-4D97-AF65-F5344CB8AC3E}">
        <p14:creationId xmlns:p14="http://schemas.microsoft.com/office/powerpoint/2010/main" val="25589490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1 Photo">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A736AB55-4F93-C44B-BF9D-1D4B66FA259E}"/>
              </a:ext>
            </a:extLst>
          </p:cNvPr>
          <p:cNvSpPr>
            <a:spLocks noGrp="1"/>
          </p:cNvSpPr>
          <p:nvPr>
            <p:ph type="pic" idx="12"/>
          </p:nvPr>
        </p:nvSpPr>
        <p:spPr>
          <a:xfrm>
            <a:off x="275129" y="783774"/>
            <a:ext cx="11628255" cy="51131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2" name="Date Placeholder 3">
            <a:extLst>
              <a:ext uri="{FF2B5EF4-FFF2-40B4-BE49-F238E27FC236}">
                <a16:creationId xmlns:a16="http://schemas.microsoft.com/office/drawing/2014/main" id="{A5D09658-B739-D948-7104-5B99B8A5F34D}"/>
              </a:ext>
            </a:extLst>
          </p:cNvPr>
          <p:cNvSpPr>
            <a:spLocks noGrp="1"/>
          </p:cNvSpPr>
          <p:nvPr>
            <p:ph type="dt" sz="half" idx="2"/>
          </p:nvPr>
        </p:nvSpPr>
        <p:spPr>
          <a:xfrm>
            <a:off x="8576109" y="6356350"/>
            <a:ext cx="2536650" cy="365125"/>
          </a:xfrm>
          <a:prstGeom prst="rect">
            <a:avLst/>
          </a:prstGeom>
        </p:spPr>
        <p:txBody>
          <a:bodyPr anchor="ctr"/>
          <a:lstStyle>
            <a:lvl1pPr algn="r">
              <a:defRPr sz="1200" b="0" i="0" spc="100" baseline="0">
                <a:solidFill>
                  <a:srgbClr val="FAF7EE"/>
                </a:solidFill>
                <a:latin typeface="P22 Mackinac Pro Medium" panose="02000000000000000000" pitchFamily="2" charset="77"/>
                <a:ea typeface="P22 Mackinac Pro Medium" panose="02000000000000000000" pitchFamily="2" charset="77"/>
              </a:defRPr>
            </a:lvl1pPr>
          </a:lstStyle>
          <a:p>
            <a:fld id="{7712DE69-44F8-CC48-9B64-54D45A14B039}" type="datetime4">
              <a:rPr lang="en-US" smtClean="0"/>
              <a:t>August 3, 2026</a:t>
            </a:fld>
            <a:endParaRPr lang="en-US" dirty="0"/>
          </a:p>
        </p:txBody>
      </p:sp>
      <p:sp>
        <p:nvSpPr>
          <p:cNvPr id="3" name="Footer Placeholder 4">
            <a:extLst>
              <a:ext uri="{FF2B5EF4-FFF2-40B4-BE49-F238E27FC236}">
                <a16:creationId xmlns:a16="http://schemas.microsoft.com/office/drawing/2014/main" id="{AF3A1080-B511-85CF-BD8C-9816920F0BC9}"/>
              </a:ext>
            </a:extLst>
          </p:cNvPr>
          <p:cNvSpPr>
            <a:spLocks noGrp="1"/>
          </p:cNvSpPr>
          <p:nvPr>
            <p:ph type="ftr" sz="quarter" idx="3"/>
          </p:nvPr>
        </p:nvSpPr>
        <p:spPr>
          <a:xfrm>
            <a:off x="785016" y="6356350"/>
            <a:ext cx="7791093" cy="365125"/>
          </a:xfrm>
          <a:prstGeom prst="rect">
            <a:avLst/>
          </a:prstGeom>
        </p:spPr>
        <p:txBody>
          <a:bodyPr anchor="ctr"/>
          <a:lstStyle>
            <a:lvl1pPr algn="l">
              <a:defRPr sz="1200" b="0" i="0" spc="100" baseline="0">
                <a:solidFill>
                  <a:schemeClr val="bg1"/>
                </a:solidFill>
                <a:latin typeface="P22 Mackinac Pro Medium" panose="02000000000000000000" pitchFamily="2" charset="77"/>
                <a:ea typeface="P22 Mackinac Pro Medium" panose="02000000000000000000" pitchFamily="2" charset="77"/>
              </a:defRPr>
            </a:lvl1pPr>
          </a:lstStyle>
          <a:p>
            <a:r>
              <a:rPr lang="en-US"/>
              <a:t>SELECT INSERT, HEADER AND FOOTER TO EDIT THIS TEXT</a:t>
            </a:r>
            <a:endParaRPr lang="en-US" dirty="0"/>
          </a:p>
        </p:txBody>
      </p:sp>
      <p:sp>
        <p:nvSpPr>
          <p:cNvPr id="4" name="Slide Number Placeholder 5">
            <a:extLst>
              <a:ext uri="{FF2B5EF4-FFF2-40B4-BE49-F238E27FC236}">
                <a16:creationId xmlns:a16="http://schemas.microsoft.com/office/drawing/2014/main" id="{6BDAF560-1642-0352-3CE2-ED00924AE66C}"/>
              </a:ext>
            </a:extLst>
          </p:cNvPr>
          <p:cNvSpPr>
            <a:spLocks noGrp="1"/>
          </p:cNvSpPr>
          <p:nvPr>
            <p:ph type="sldNum" sz="quarter" idx="4"/>
          </p:nvPr>
        </p:nvSpPr>
        <p:spPr>
          <a:xfrm>
            <a:off x="167951" y="6356350"/>
            <a:ext cx="448066" cy="365125"/>
          </a:xfrm>
          <a:prstGeom prst="rect">
            <a:avLst/>
          </a:prstGeom>
        </p:spPr>
        <p:txBody>
          <a:bodyPr vert="horz" lIns="91440" tIns="45720" rIns="91440" bIns="45720" rtlCol="0" anchor="ctr"/>
          <a:lstStyle>
            <a:lvl1pPr algn="ctr">
              <a:defRPr sz="1400" b="1">
                <a:solidFill>
                  <a:schemeClr val="bg2"/>
                </a:solidFill>
                <a:latin typeface="+mj-lt"/>
              </a:defRPr>
            </a:lvl1pPr>
          </a:lstStyle>
          <a:p>
            <a:fld id="{7EEFBB2F-4404-AE4F-A69E-D0CCDCE7EF2F}" type="slidenum">
              <a:rPr lang="en-US" smtClean="0"/>
              <a:pPr/>
              <a:t>‹#›</a:t>
            </a:fld>
            <a:endParaRPr lang="en-US" dirty="0"/>
          </a:p>
        </p:txBody>
      </p:sp>
    </p:spTree>
    <p:extLst>
      <p:ext uri="{BB962C8B-B14F-4D97-AF65-F5344CB8AC3E}">
        <p14:creationId xmlns:p14="http://schemas.microsoft.com/office/powerpoint/2010/main" val="25931174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780068F9-40BA-7643-A1DE-51DCC699ACB3}"/>
              </a:ext>
            </a:extLst>
          </p:cNvPr>
          <p:cNvSpPr>
            <a:spLocks noGrp="1"/>
          </p:cNvSpPr>
          <p:nvPr>
            <p:ph type="title"/>
          </p:nvPr>
        </p:nvSpPr>
        <p:spPr>
          <a:xfrm>
            <a:off x="1045029" y="681038"/>
            <a:ext cx="10067728" cy="5104767"/>
          </a:xfrm>
        </p:spPr>
        <p:txBody>
          <a:bodyPr>
            <a:normAutofit/>
          </a:bodyPr>
          <a:lstStyle>
            <a:lvl1pPr>
              <a:lnSpc>
                <a:spcPct val="100000"/>
              </a:lnSpc>
              <a:defRPr sz="7000"/>
            </a:lvl1pPr>
          </a:lstStyle>
          <a:p>
            <a:r>
              <a:rPr lang="en-US" dirty="0"/>
              <a:t>Click to edit Master title style</a:t>
            </a:r>
          </a:p>
        </p:txBody>
      </p:sp>
      <p:sp>
        <p:nvSpPr>
          <p:cNvPr id="2" name="Date Placeholder 3">
            <a:extLst>
              <a:ext uri="{FF2B5EF4-FFF2-40B4-BE49-F238E27FC236}">
                <a16:creationId xmlns:a16="http://schemas.microsoft.com/office/drawing/2014/main" id="{4A40ACAA-E3C0-FD6B-AC8E-6EAA591989BD}"/>
              </a:ext>
            </a:extLst>
          </p:cNvPr>
          <p:cNvSpPr>
            <a:spLocks noGrp="1"/>
          </p:cNvSpPr>
          <p:nvPr>
            <p:ph type="dt" sz="half" idx="2"/>
          </p:nvPr>
        </p:nvSpPr>
        <p:spPr>
          <a:xfrm>
            <a:off x="8576109" y="6356350"/>
            <a:ext cx="2536650" cy="365125"/>
          </a:xfrm>
          <a:prstGeom prst="rect">
            <a:avLst/>
          </a:prstGeom>
        </p:spPr>
        <p:txBody>
          <a:bodyPr anchor="ctr"/>
          <a:lstStyle>
            <a:lvl1pPr algn="r">
              <a:defRPr sz="1200" b="0" i="0" spc="100" baseline="0">
                <a:solidFill>
                  <a:schemeClr val="tx2"/>
                </a:solidFill>
                <a:latin typeface="P22 Mackinac Pro Medium" panose="02000000000000000000" pitchFamily="2" charset="77"/>
                <a:ea typeface="P22 Mackinac Pro Medium" panose="02000000000000000000" pitchFamily="2" charset="77"/>
              </a:defRPr>
            </a:lvl1pPr>
          </a:lstStyle>
          <a:p>
            <a:fld id="{B5AD5EDE-E0EA-4B48-B3B4-831AC8034B73}" type="datetime4">
              <a:rPr lang="en-US" smtClean="0"/>
              <a:t>August 3, 2026</a:t>
            </a:fld>
            <a:endParaRPr lang="en-US" dirty="0"/>
          </a:p>
        </p:txBody>
      </p:sp>
      <p:sp>
        <p:nvSpPr>
          <p:cNvPr id="3" name="Footer Placeholder 4">
            <a:extLst>
              <a:ext uri="{FF2B5EF4-FFF2-40B4-BE49-F238E27FC236}">
                <a16:creationId xmlns:a16="http://schemas.microsoft.com/office/drawing/2014/main" id="{374AB239-2BC7-4185-F303-A81C62158556}"/>
              </a:ext>
            </a:extLst>
          </p:cNvPr>
          <p:cNvSpPr>
            <a:spLocks noGrp="1"/>
          </p:cNvSpPr>
          <p:nvPr>
            <p:ph type="ftr" sz="quarter" idx="3"/>
          </p:nvPr>
        </p:nvSpPr>
        <p:spPr>
          <a:xfrm>
            <a:off x="785016" y="6356350"/>
            <a:ext cx="7791093" cy="365125"/>
          </a:xfrm>
          <a:prstGeom prst="rect">
            <a:avLst/>
          </a:prstGeom>
        </p:spPr>
        <p:txBody>
          <a:bodyPr anchor="ctr"/>
          <a:lstStyle>
            <a:lvl1pPr algn="l">
              <a:defRPr sz="1200" b="0" i="0" spc="100" baseline="0">
                <a:solidFill>
                  <a:schemeClr val="tx2"/>
                </a:solidFill>
                <a:latin typeface="P22 Mackinac Pro Medium" panose="02000000000000000000" pitchFamily="2" charset="77"/>
                <a:ea typeface="P22 Mackinac Pro Medium" panose="02000000000000000000" pitchFamily="2" charset="77"/>
              </a:defRPr>
            </a:lvl1pPr>
          </a:lstStyle>
          <a:p>
            <a:r>
              <a:rPr lang="en-US"/>
              <a:t>SELECT INSERT, HEADER AND FOOTER TO EDIT THIS TEXT</a:t>
            </a:r>
            <a:endParaRPr lang="en-US" dirty="0"/>
          </a:p>
        </p:txBody>
      </p:sp>
      <p:sp>
        <p:nvSpPr>
          <p:cNvPr id="4" name="Slide Number Placeholder 5">
            <a:extLst>
              <a:ext uri="{FF2B5EF4-FFF2-40B4-BE49-F238E27FC236}">
                <a16:creationId xmlns:a16="http://schemas.microsoft.com/office/drawing/2014/main" id="{B1B8A9D6-3A6B-7CC1-C407-31A48331E32A}"/>
              </a:ext>
            </a:extLst>
          </p:cNvPr>
          <p:cNvSpPr>
            <a:spLocks noGrp="1"/>
          </p:cNvSpPr>
          <p:nvPr>
            <p:ph type="sldNum" sz="quarter" idx="4"/>
          </p:nvPr>
        </p:nvSpPr>
        <p:spPr>
          <a:xfrm>
            <a:off x="167951" y="6356350"/>
            <a:ext cx="448066" cy="365125"/>
          </a:xfrm>
          <a:prstGeom prst="rect">
            <a:avLst/>
          </a:prstGeom>
        </p:spPr>
        <p:txBody>
          <a:bodyPr vert="horz" lIns="91440" tIns="45720" rIns="91440" bIns="45720" rtlCol="0" anchor="ctr"/>
          <a:lstStyle>
            <a:lvl1pPr algn="ctr">
              <a:defRPr sz="1400" b="1">
                <a:solidFill>
                  <a:schemeClr val="tx2"/>
                </a:solidFill>
                <a:latin typeface="+mj-lt"/>
              </a:defRPr>
            </a:lvl1pPr>
          </a:lstStyle>
          <a:p>
            <a:fld id="{7EEFBB2F-4404-AE4F-A69E-D0CCDCE7EF2F}" type="slidenum">
              <a:rPr lang="en-US" smtClean="0"/>
              <a:pPr/>
              <a:t>‹#›</a:t>
            </a:fld>
            <a:endParaRPr lang="en-US" dirty="0"/>
          </a:p>
        </p:txBody>
      </p:sp>
    </p:spTree>
    <p:extLst>
      <p:ext uri="{BB962C8B-B14F-4D97-AF65-F5344CB8AC3E}">
        <p14:creationId xmlns:p14="http://schemas.microsoft.com/office/powerpoint/2010/main" val="12929804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Title with subtitl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B2A6862-9E43-3F45-BC14-57A9FE05A10F}"/>
              </a:ext>
            </a:extLst>
          </p:cNvPr>
          <p:cNvSpPr>
            <a:spLocks noGrp="1"/>
          </p:cNvSpPr>
          <p:nvPr>
            <p:ph type="subTitle" idx="1"/>
          </p:nvPr>
        </p:nvSpPr>
        <p:spPr>
          <a:xfrm>
            <a:off x="1066799" y="4790038"/>
            <a:ext cx="9896669" cy="937727"/>
          </a:xfrm>
        </p:spPr>
        <p:txBody>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0" name="Title 9">
            <a:extLst>
              <a:ext uri="{FF2B5EF4-FFF2-40B4-BE49-F238E27FC236}">
                <a16:creationId xmlns:a16="http://schemas.microsoft.com/office/drawing/2014/main" id="{780068F9-40BA-7643-A1DE-51DCC699ACB3}"/>
              </a:ext>
            </a:extLst>
          </p:cNvPr>
          <p:cNvSpPr>
            <a:spLocks noGrp="1"/>
          </p:cNvSpPr>
          <p:nvPr>
            <p:ph type="title"/>
          </p:nvPr>
        </p:nvSpPr>
        <p:spPr>
          <a:xfrm>
            <a:off x="1045029" y="681038"/>
            <a:ext cx="10067728" cy="4108999"/>
          </a:xfrm>
        </p:spPr>
        <p:txBody>
          <a:bodyPr>
            <a:normAutofit/>
          </a:bodyPr>
          <a:lstStyle>
            <a:lvl1pPr>
              <a:lnSpc>
                <a:spcPct val="100000"/>
              </a:lnSpc>
              <a:defRPr sz="7000"/>
            </a:lvl1pPr>
          </a:lstStyle>
          <a:p>
            <a:r>
              <a:rPr lang="en-US" dirty="0"/>
              <a:t>Click to edit Master title style</a:t>
            </a:r>
          </a:p>
        </p:txBody>
      </p:sp>
      <p:sp>
        <p:nvSpPr>
          <p:cNvPr id="2" name="Date Placeholder 3">
            <a:extLst>
              <a:ext uri="{FF2B5EF4-FFF2-40B4-BE49-F238E27FC236}">
                <a16:creationId xmlns:a16="http://schemas.microsoft.com/office/drawing/2014/main" id="{973E7E72-8891-08D6-4307-8F3DA7BC82AA}"/>
              </a:ext>
            </a:extLst>
          </p:cNvPr>
          <p:cNvSpPr>
            <a:spLocks noGrp="1"/>
          </p:cNvSpPr>
          <p:nvPr>
            <p:ph type="dt" sz="half" idx="2"/>
          </p:nvPr>
        </p:nvSpPr>
        <p:spPr>
          <a:xfrm>
            <a:off x="8576109" y="6356350"/>
            <a:ext cx="2536650" cy="365125"/>
          </a:xfrm>
          <a:prstGeom prst="rect">
            <a:avLst/>
          </a:prstGeom>
        </p:spPr>
        <p:txBody>
          <a:bodyPr anchor="ctr"/>
          <a:lstStyle>
            <a:lvl1pPr algn="r">
              <a:defRPr sz="1200" b="0" i="0" spc="100" baseline="0">
                <a:solidFill>
                  <a:schemeClr val="tx2"/>
                </a:solidFill>
                <a:latin typeface="P22 Mackinac Pro Medium" panose="02000000000000000000" pitchFamily="2" charset="77"/>
                <a:ea typeface="P22 Mackinac Pro Medium" panose="02000000000000000000" pitchFamily="2" charset="77"/>
              </a:defRPr>
            </a:lvl1pPr>
          </a:lstStyle>
          <a:p>
            <a:fld id="{7F6ADEF0-5AE7-B64A-B1A9-26C4288A1D1A}" type="datetime4">
              <a:rPr lang="en-US" smtClean="0"/>
              <a:t>August 3, 2026</a:t>
            </a:fld>
            <a:endParaRPr lang="en-US" dirty="0"/>
          </a:p>
        </p:txBody>
      </p:sp>
      <p:sp>
        <p:nvSpPr>
          <p:cNvPr id="4" name="Footer Placeholder 4">
            <a:extLst>
              <a:ext uri="{FF2B5EF4-FFF2-40B4-BE49-F238E27FC236}">
                <a16:creationId xmlns:a16="http://schemas.microsoft.com/office/drawing/2014/main" id="{5F04C688-4448-22B6-CFDF-97872245412D}"/>
              </a:ext>
            </a:extLst>
          </p:cNvPr>
          <p:cNvSpPr>
            <a:spLocks noGrp="1"/>
          </p:cNvSpPr>
          <p:nvPr>
            <p:ph type="ftr" sz="quarter" idx="3"/>
          </p:nvPr>
        </p:nvSpPr>
        <p:spPr>
          <a:xfrm>
            <a:off x="785016" y="6356350"/>
            <a:ext cx="7791093" cy="365125"/>
          </a:xfrm>
          <a:prstGeom prst="rect">
            <a:avLst/>
          </a:prstGeom>
        </p:spPr>
        <p:txBody>
          <a:bodyPr anchor="ctr"/>
          <a:lstStyle>
            <a:lvl1pPr algn="l">
              <a:defRPr sz="1200" b="0" i="0" spc="100" baseline="0">
                <a:solidFill>
                  <a:schemeClr val="tx2"/>
                </a:solidFill>
                <a:latin typeface="P22 Mackinac Pro Medium" panose="02000000000000000000" pitchFamily="2" charset="77"/>
                <a:ea typeface="P22 Mackinac Pro Medium" panose="02000000000000000000" pitchFamily="2" charset="77"/>
              </a:defRPr>
            </a:lvl1pPr>
          </a:lstStyle>
          <a:p>
            <a:r>
              <a:rPr lang="en-US"/>
              <a:t>SELECT INSERT, HEADER AND FOOTER TO EDIT THIS TEXT</a:t>
            </a:r>
            <a:endParaRPr lang="en-US" dirty="0"/>
          </a:p>
        </p:txBody>
      </p:sp>
      <p:sp>
        <p:nvSpPr>
          <p:cNvPr id="5" name="Slide Number Placeholder 5">
            <a:extLst>
              <a:ext uri="{FF2B5EF4-FFF2-40B4-BE49-F238E27FC236}">
                <a16:creationId xmlns:a16="http://schemas.microsoft.com/office/drawing/2014/main" id="{892A9FE2-59DE-3856-7041-1C915C2F915F}"/>
              </a:ext>
            </a:extLst>
          </p:cNvPr>
          <p:cNvSpPr>
            <a:spLocks noGrp="1"/>
          </p:cNvSpPr>
          <p:nvPr>
            <p:ph type="sldNum" sz="quarter" idx="4"/>
          </p:nvPr>
        </p:nvSpPr>
        <p:spPr>
          <a:xfrm>
            <a:off x="167951" y="6356350"/>
            <a:ext cx="448066" cy="365125"/>
          </a:xfrm>
          <a:prstGeom prst="rect">
            <a:avLst/>
          </a:prstGeom>
        </p:spPr>
        <p:txBody>
          <a:bodyPr vert="horz" lIns="91440" tIns="45720" rIns="91440" bIns="45720" rtlCol="0" anchor="ctr"/>
          <a:lstStyle>
            <a:lvl1pPr algn="ctr">
              <a:defRPr sz="1400" b="1">
                <a:solidFill>
                  <a:schemeClr val="tx2"/>
                </a:solidFill>
                <a:latin typeface="+mj-lt"/>
              </a:defRPr>
            </a:lvl1pPr>
          </a:lstStyle>
          <a:p>
            <a:fld id="{7EEFBB2F-4404-AE4F-A69E-D0CCDCE7EF2F}" type="slidenum">
              <a:rPr lang="en-US" smtClean="0"/>
              <a:pPr/>
              <a:t>‹#›</a:t>
            </a:fld>
            <a:endParaRPr lang="en-US" dirty="0"/>
          </a:p>
        </p:txBody>
      </p:sp>
    </p:spTree>
    <p:extLst>
      <p:ext uri="{BB962C8B-B14F-4D97-AF65-F5344CB8AC3E}">
        <p14:creationId xmlns:p14="http://schemas.microsoft.com/office/powerpoint/2010/main" val="26352040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317556C-D915-EC47-A507-F3F432006B5A}"/>
              </a:ext>
            </a:extLst>
          </p:cNvPr>
          <p:cNvSpPr>
            <a:spLocks noGrp="1"/>
          </p:cNvSpPr>
          <p:nvPr>
            <p:ph idx="1"/>
          </p:nvPr>
        </p:nvSpPr>
        <p:spPr>
          <a:xfrm>
            <a:off x="1054358" y="2118049"/>
            <a:ext cx="10077062" cy="3894562"/>
          </a:xfrm>
        </p:spPr>
        <p:txBody>
          <a:bodyPr/>
          <a:lstStyle>
            <a:lvl1pPr>
              <a:defRPr sz="2200" b="0" i="0">
                <a:latin typeface="+mn-lt"/>
              </a:defRPr>
            </a:lvl1pPr>
            <a:lvl2pPr>
              <a:defRPr sz="2000" b="0" i="0">
                <a:solidFill>
                  <a:srgbClr val="006649"/>
                </a:solidFill>
                <a:latin typeface="+mn-lt"/>
              </a:defRPr>
            </a:lvl2pPr>
            <a:lvl3pPr>
              <a:defRPr b="0" i="0">
                <a:solidFill>
                  <a:srgbClr val="006649"/>
                </a:solidFill>
                <a:latin typeface="+mn-lt"/>
              </a:defRPr>
            </a:lvl3pPr>
            <a:lvl4pPr>
              <a:defRPr b="0" i="0">
                <a:solidFill>
                  <a:srgbClr val="006649"/>
                </a:solidFill>
                <a:latin typeface="+mn-lt"/>
              </a:defRPr>
            </a:lvl4pPr>
            <a:lvl5pPr>
              <a:defRPr b="0" i="0">
                <a:solidFill>
                  <a:srgbClr val="006649"/>
                </a:solidFill>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8">
            <a:extLst>
              <a:ext uri="{FF2B5EF4-FFF2-40B4-BE49-F238E27FC236}">
                <a16:creationId xmlns:a16="http://schemas.microsoft.com/office/drawing/2014/main" id="{E2E4E12D-3B5D-DA40-BA34-6330CDD60929}"/>
              </a:ext>
            </a:extLst>
          </p:cNvPr>
          <p:cNvSpPr>
            <a:spLocks noGrp="1"/>
          </p:cNvSpPr>
          <p:nvPr>
            <p:ph type="title"/>
          </p:nvPr>
        </p:nvSpPr>
        <p:spPr/>
        <p:txBody>
          <a:bodyPr/>
          <a:lstStyle>
            <a:lvl1pPr>
              <a:lnSpc>
                <a:spcPct val="100000"/>
              </a:lnSpc>
              <a:defRPr/>
            </a:lvl1pPr>
          </a:lstStyle>
          <a:p>
            <a:r>
              <a:rPr lang="en-US" dirty="0"/>
              <a:t>Click to edit Master title style</a:t>
            </a:r>
          </a:p>
        </p:txBody>
      </p:sp>
      <p:sp>
        <p:nvSpPr>
          <p:cNvPr id="2" name="Date Placeholder 3">
            <a:extLst>
              <a:ext uri="{FF2B5EF4-FFF2-40B4-BE49-F238E27FC236}">
                <a16:creationId xmlns:a16="http://schemas.microsoft.com/office/drawing/2014/main" id="{B4099A2B-8277-0B42-B838-4BF116839D45}"/>
              </a:ext>
            </a:extLst>
          </p:cNvPr>
          <p:cNvSpPr>
            <a:spLocks noGrp="1"/>
          </p:cNvSpPr>
          <p:nvPr>
            <p:ph type="dt" sz="half" idx="2"/>
          </p:nvPr>
        </p:nvSpPr>
        <p:spPr>
          <a:xfrm>
            <a:off x="8576109" y="6356350"/>
            <a:ext cx="2536650" cy="365125"/>
          </a:xfrm>
          <a:prstGeom prst="rect">
            <a:avLst/>
          </a:prstGeom>
        </p:spPr>
        <p:txBody>
          <a:bodyPr anchor="ctr"/>
          <a:lstStyle>
            <a:lvl1pPr algn="r">
              <a:defRPr sz="1200" b="0" i="0" spc="100" baseline="0">
                <a:solidFill>
                  <a:schemeClr val="tx2"/>
                </a:solidFill>
                <a:latin typeface="P22 Mackinac Pro Medium" panose="02000000000000000000" pitchFamily="2" charset="77"/>
                <a:ea typeface="P22 Mackinac Pro Medium" panose="02000000000000000000" pitchFamily="2" charset="77"/>
              </a:defRPr>
            </a:lvl1pPr>
          </a:lstStyle>
          <a:p>
            <a:fld id="{08B6F10D-5D24-2F45-899E-DEF0A2D93426}" type="datetime4">
              <a:rPr lang="en-US" smtClean="0"/>
              <a:t>August 3, 2026</a:t>
            </a:fld>
            <a:endParaRPr lang="en-US" dirty="0"/>
          </a:p>
        </p:txBody>
      </p:sp>
      <p:sp>
        <p:nvSpPr>
          <p:cNvPr id="4" name="Footer Placeholder 4">
            <a:extLst>
              <a:ext uri="{FF2B5EF4-FFF2-40B4-BE49-F238E27FC236}">
                <a16:creationId xmlns:a16="http://schemas.microsoft.com/office/drawing/2014/main" id="{D10A6577-0D26-06D7-E3B0-AAC4D51DAB4B}"/>
              </a:ext>
            </a:extLst>
          </p:cNvPr>
          <p:cNvSpPr>
            <a:spLocks noGrp="1"/>
          </p:cNvSpPr>
          <p:nvPr>
            <p:ph type="ftr" sz="quarter" idx="3"/>
          </p:nvPr>
        </p:nvSpPr>
        <p:spPr>
          <a:xfrm>
            <a:off x="785016" y="6356350"/>
            <a:ext cx="7791093" cy="365125"/>
          </a:xfrm>
          <a:prstGeom prst="rect">
            <a:avLst/>
          </a:prstGeom>
        </p:spPr>
        <p:txBody>
          <a:bodyPr anchor="ctr"/>
          <a:lstStyle>
            <a:lvl1pPr algn="l">
              <a:defRPr sz="1200" b="0" i="0" spc="100" baseline="0">
                <a:solidFill>
                  <a:schemeClr val="tx2"/>
                </a:solidFill>
                <a:latin typeface="P22 Mackinac Pro Medium" panose="02000000000000000000" pitchFamily="2" charset="77"/>
                <a:ea typeface="P22 Mackinac Pro Medium" panose="02000000000000000000" pitchFamily="2" charset="77"/>
              </a:defRPr>
            </a:lvl1pPr>
          </a:lstStyle>
          <a:p>
            <a:r>
              <a:rPr lang="en-US"/>
              <a:t>SELECT INSERT, HEADER AND FOOTER TO EDIT THIS TEXT</a:t>
            </a:r>
            <a:endParaRPr lang="en-US" dirty="0"/>
          </a:p>
        </p:txBody>
      </p:sp>
      <p:sp>
        <p:nvSpPr>
          <p:cNvPr id="5" name="Slide Number Placeholder 5">
            <a:extLst>
              <a:ext uri="{FF2B5EF4-FFF2-40B4-BE49-F238E27FC236}">
                <a16:creationId xmlns:a16="http://schemas.microsoft.com/office/drawing/2014/main" id="{2EA25FB5-C257-04DB-91A1-C4AFAD7A9144}"/>
              </a:ext>
            </a:extLst>
          </p:cNvPr>
          <p:cNvSpPr>
            <a:spLocks noGrp="1"/>
          </p:cNvSpPr>
          <p:nvPr>
            <p:ph type="sldNum" sz="quarter" idx="4"/>
          </p:nvPr>
        </p:nvSpPr>
        <p:spPr>
          <a:xfrm>
            <a:off x="167951" y="6356350"/>
            <a:ext cx="448066" cy="365125"/>
          </a:xfrm>
          <a:prstGeom prst="rect">
            <a:avLst/>
          </a:prstGeom>
        </p:spPr>
        <p:txBody>
          <a:bodyPr vert="horz" lIns="91440" tIns="45720" rIns="91440" bIns="45720" rtlCol="0" anchor="ctr"/>
          <a:lstStyle>
            <a:lvl1pPr algn="ctr">
              <a:defRPr sz="1400" b="1">
                <a:solidFill>
                  <a:schemeClr val="tx2"/>
                </a:solidFill>
                <a:latin typeface="+mj-lt"/>
              </a:defRPr>
            </a:lvl1pPr>
          </a:lstStyle>
          <a:p>
            <a:fld id="{7EEFBB2F-4404-AE4F-A69E-D0CCDCE7EF2F}" type="slidenum">
              <a:rPr lang="en-US" smtClean="0"/>
              <a:pPr/>
              <a:t>‹#›</a:t>
            </a:fld>
            <a:endParaRPr lang="en-US" dirty="0"/>
          </a:p>
        </p:txBody>
      </p:sp>
    </p:spTree>
    <p:extLst>
      <p:ext uri="{BB962C8B-B14F-4D97-AF65-F5344CB8AC3E}">
        <p14:creationId xmlns:p14="http://schemas.microsoft.com/office/powerpoint/2010/main" val="25118487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317556C-D915-EC47-A507-F3F432006B5A}"/>
              </a:ext>
            </a:extLst>
          </p:cNvPr>
          <p:cNvSpPr>
            <a:spLocks noGrp="1"/>
          </p:cNvSpPr>
          <p:nvPr>
            <p:ph idx="1"/>
          </p:nvPr>
        </p:nvSpPr>
        <p:spPr>
          <a:xfrm>
            <a:off x="1054358" y="2118049"/>
            <a:ext cx="10077062" cy="3894562"/>
          </a:xfrm>
        </p:spPr>
        <p:txBody>
          <a:bodyPr/>
          <a:lstStyle>
            <a:lvl1pPr>
              <a:lnSpc>
                <a:spcPct val="100000"/>
              </a:lnSpc>
              <a:defRPr sz="2200" b="0" i="0">
                <a:latin typeface="+mn-lt"/>
              </a:defRPr>
            </a:lvl1pPr>
            <a:lvl2pPr>
              <a:lnSpc>
                <a:spcPct val="100000"/>
              </a:lnSpc>
              <a:defRPr sz="2000" b="0" i="0">
                <a:solidFill>
                  <a:srgbClr val="006649"/>
                </a:solidFill>
                <a:latin typeface="+mn-lt"/>
              </a:defRPr>
            </a:lvl2pPr>
            <a:lvl3pPr>
              <a:lnSpc>
                <a:spcPct val="100000"/>
              </a:lnSpc>
              <a:defRPr b="0" i="0">
                <a:solidFill>
                  <a:srgbClr val="006649"/>
                </a:solidFill>
                <a:latin typeface="+mn-lt"/>
              </a:defRPr>
            </a:lvl3pPr>
            <a:lvl4pPr>
              <a:lnSpc>
                <a:spcPct val="100000"/>
              </a:lnSpc>
              <a:defRPr b="0" i="0">
                <a:solidFill>
                  <a:srgbClr val="006649"/>
                </a:solidFill>
                <a:latin typeface="+mn-lt"/>
              </a:defRPr>
            </a:lvl4pPr>
            <a:lvl5pPr>
              <a:lnSpc>
                <a:spcPct val="100000"/>
              </a:lnSpc>
              <a:defRPr b="0" i="0">
                <a:solidFill>
                  <a:srgbClr val="006649"/>
                </a:solidFill>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8">
            <a:extLst>
              <a:ext uri="{FF2B5EF4-FFF2-40B4-BE49-F238E27FC236}">
                <a16:creationId xmlns:a16="http://schemas.microsoft.com/office/drawing/2014/main" id="{E2E4E12D-3B5D-DA40-BA34-6330CDD60929}"/>
              </a:ext>
            </a:extLst>
          </p:cNvPr>
          <p:cNvSpPr>
            <a:spLocks noGrp="1"/>
          </p:cNvSpPr>
          <p:nvPr>
            <p:ph type="title" hasCustomPrompt="1"/>
          </p:nvPr>
        </p:nvSpPr>
        <p:spPr/>
        <p:txBody>
          <a:bodyPr/>
          <a:lstStyle>
            <a:lvl1pPr>
              <a:lnSpc>
                <a:spcPct val="100000"/>
              </a:lnSpc>
              <a:defRPr/>
            </a:lvl1pPr>
          </a:lstStyle>
          <a:p>
            <a:r>
              <a:rPr lang="en-US" dirty="0"/>
              <a:t>This is a sample of a headline that is so long it is two lines</a:t>
            </a:r>
          </a:p>
        </p:txBody>
      </p:sp>
      <p:sp>
        <p:nvSpPr>
          <p:cNvPr id="2" name="Date Placeholder 3">
            <a:extLst>
              <a:ext uri="{FF2B5EF4-FFF2-40B4-BE49-F238E27FC236}">
                <a16:creationId xmlns:a16="http://schemas.microsoft.com/office/drawing/2014/main" id="{B4099A2B-8277-0B42-B838-4BF116839D45}"/>
              </a:ext>
            </a:extLst>
          </p:cNvPr>
          <p:cNvSpPr>
            <a:spLocks noGrp="1"/>
          </p:cNvSpPr>
          <p:nvPr>
            <p:ph type="dt" sz="half" idx="2"/>
          </p:nvPr>
        </p:nvSpPr>
        <p:spPr>
          <a:xfrm>
            <a:off x="8576109" y="6356350"/>
            <a:ext cx="2536650" cy="365125"/>
          </a:xfrm>
          <a:prstGeom prst="rect">
            <a:avLst/>
          </a:prstGeom>
        </p:spPr>
        <p:txBody>
          <a:bodyPr anchor="ctr"/>
          <a:lstStyle>
            <a:lvl1pPr algn="r">
              <a:defRPr sz="1200" b="0" i="0" spc="100" baseline="0">
                <a:solidFill>
                  <a:schemeClr val="tx2"/>
                </a:solidFill>
                <a:latin typeface="P22 Mackinac Pro Medium" panose="02000000000000000000" pitchFamily="2" charset="77"/>
                <a:ea typeface="P22 Mackinac Pro Medium" panose="02000000000000000000" pitchFamily="2" charset="77"/>
              </a:defRPr>
            </a:lvl1pPr>
          </a:lstStyle>
          <a:p>
            <a:fld id="{F28EDA91-971A-3A4D-A900-BD0DF5B10301}" type="datetime4">
              <a:rPr lang="en-US" smtClean="0"/>
              <a:t>August 3, 2026</a:t>
            </a:fld>
            <a:endParaRPr lang="en-US" dirty="0"/>
          </a:p>
        </p:txBody>
      </p:sp>
      <p:sp>
        <p:nvSpPr>
          <p:cNvPr id="4" name="Footer Placeholder 4">
            <a:extLst>
              <a:ext uri="{FF2B5EF4-FFF2-40B4-BE49-F238E27FC236}">
                <a16:creationId xmlns:a16="http://schemas.microsoft.com/office/drawing/2014/main" id="{D10A6577-0D26-06D7-E3B0-AAC4D51DAB4B}"/>
              </a:ext>
            </a:extLst>
          </p:cNvPr>
          <p:cNvSpPr>
            <a:spLocks noGrp="1"/>
          </p:cNvSpPr>
          <p:nvPr>
            <p:ph type="ftr" sz="quarter" idx="3"/>
          </p:nvPr>
        </p:nvSpPr>
        <p:spPr>
          <a:xfrm>
            <a:off x="785016" y="6356350"/>
            <a:ext cx="7791093" cy="365125"/>
          </a:xfrm>
          <a:prstGeom prst="rect">
            <a:avLst/>
          </a:prstGeom>
        </p:spPr>
        <p:txBody>
          <a:bodyPr anchor="ctr"/>
          <a:lstStyle>
            <a:lvl1pPr algn="l">
              <a:defRPr sz="1200" b="0" i="0" spc="100" baseline="0">
                <a:solidFill>
                  <a:schemeClr val="tx2"/>
                </a:solidFill>
                <a:latin typeface="P22 Mackinac Pro Medium" panose="02000000000000000000" pitchFamily="2" charset="77"/>
                <a:ea typeface="P22 Mackinac Pro Medium" panose="02000000000000000000" pitchFamily="2" charset="77"/>
              </a:defRPr>
            </a:lvl1pPr>
          </a:lstStyle>
          <a:p>
            <a:r>
              <a:rPr lang="en-US"/>
              <a:t>SELECT INSERT, HEADER AND FOOTER TO EDIT THIS TEXT</a:t>
            </a:r>
            <a:endParaRPr lang="en-US" dirty="0"/>
          </a:p>
        </p:txBody>
      </p:sp>
      <p:sp>
        <p:nvSpPr>
          <p:cNvPr id="5" name="Slide Number Placeholder 5">
            <a:extLst>
              <a:ext uri="{FF2B5EF4-FFF2-40B4-BE49-F238E27FC236}">
                <a16:creationId xmlns:a16="http://schemas.microsoft.com/office/drawing/2014/main" id="{2EA25FB5-C257-04DB-91A1-C4AFAD7A9144}"/>
              </a:ext>
            </a:extLst>
          </p:cNvPr>
          <p:cNvSpPr>
            <a:spLocks noGrp="1"/>
          </p:cNvSpPr>
          <p:nvPr>
            <p:ph type="sldNum" sz="quarter" idx="4"/>
          </p:nvPr>
        </p:nvSpPr>
        <p:spPr>
          <a:xfrm>
            <a:off x="167951" y="6356350"/>
            <a:ext cx="448066" cy="365125"/>
          </a:xfrm>
          <a:prstGeom prst="rect">
            <a:avLst/>
          </a:prstGeom>
        </p:spPr>
        <p:txBody>
          <a:bodyPr vert="horz" lIns="91440" tIns="45720" rIns="91440" bIns="45720" rtlCol="0" anchor="ctr"/>
          <a:lstStyle>
            <a:lvl1pPr algn="ctr">
              <a:defRPr sz="1400" b="1">
                <a:solidFill>
                  <a:schemeClr val="tx2"/>
                </a:solidFill>
                <a:latin typeface="+mj-lt"/>
              </a:defRPr>
            </a:lvl1pPr>
          </a:lstStyle>
          <a:p>
            <a:fld id="{7EEFBB2F-4404-AE4F-A69E-D0CCDCE7EF2F}" type="slidenum">
              <a:rPr lang="en-US" smtClean="0"/>
              <a:pPr/>
              <a:t>‹#›</a:t>
            </a:fld>
            <a:endParaRPr lang="en-US" dirty="0"/>
          </a:p>
        </p:txBody>
      </p:sp>
    </p:spTree>
    <p:extLst>
      <p:ext uri="{BB962C8B-B14F-4D97-AF65-F5344CB8AC3E}">
        <p14:creationId xmlns:p14="http://schemas.microsoft.com/office/powerpoint/2010/main" val="14725881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w/ Section Header">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317556C-D915-EC47-A507-F3F432006B5A}"/>
              </a:ext>
            </a:extLst>
          </p:cNvPr>
          <p:cNvSpPr>
            <a:spLocks noGrp="1"/>
          </p:cNvSpPr>
          <p:nvPr>
            <p:ph idx="1"/>
          </p:nvPr>
        </p:nvSpPr>
        <p:spPr>
          <a:xfrm>
            <a:off x="1054358" y="2118049"/>
            <a:ext cx="10077062" cy="3868683"/>
          </a:xfrm>
        </p:spPr>
        <p:txBody>
          <a:bodyPr/>
          <a:lstStyle>
            <a:lvl1pPr>
              <a:lnSpc>
                <a:spcPct val="100000"/>
              </a:lnSpc>
              <a:defRPr sz="2200" b="0" i="0">
                <a:latin typeface="+mn-lt"/>
              </a:defRPr>
            </a:lvl1pPr>
            <a:lvl2pPr>
              <a:lnSpc>
                <a:spcPct val="100000"/>
              </a:lnSpc>
              <a:defRPr sz="2000" b="0" i="0">
                <a:solidFill>
                  <a:schemeClr val="tx2"/>
                </a:solidFill>
                <a:latin typeface="+mn-lt"/>
              </a:defRPr>
            </a:lvl2pPr>
            <a:lvl3pPr>
              <a:lnSpc>
                <a:spcPct val="100000"/>
              </a:lnSpc>
              <a:defRPr b="0" i="0">
                <a:solidFill>
                  <a:schemeClr val="tx2"/>
                </a:solidFill>
                <a:latin typeface="+mn-lt"/>
              </a:defRPr>
            </a:lvl3pPr>
            <a:lvl4pPr>
              <a:lnSpc>
                <a:spcPct val="100000"/>
              </a:lnSpc>
              <a:defRPr b="0" i="0">
                <a:solidFill>
                  <a:schemeClr val="tx2"/>
                </a:solidFill>
                <a:latin typeface="+mn-lt"/>
              </a:defRPr>
            </a:lvl4pPr>
            <a:lvl5pPr>
              <a:lnSpc>
                <a:spcPct val="100000"/>
              </a:lnSpc>
              <a:defRPr b="0" i="0">
                <a:solidFill>
                  <a:schemeClr val="tx2"/>
                </a:solidFill>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8">
            <a:extLst>
              <a:ext uri="{FF2B5EF4-FFF2-40B4-BE49-F238E27FC236}">
                <a16:creationId xmlns:a16="http://schemas.microsoft.com/office/drawing/2014/main" id="{E2E4E12D-3B5D-DA40-BA34-6330CDD60929}"/>
              </a:ext>
            </a:extLst>
          </p:cNvPr>
          <p:cNvSpPr>
            <a:spLocks noGrp="1"/>
          </p:cNvSpPr>
          <p:nvPr>
            <p:ph type="title"/>
          </p:nvPr>
        </p:nvSpPr>
        <p:spPr/>
        <p:txBody>
          <a:bodyPr/>
          <a:lstStyle>
            <a:lvl1pPr>
              <a:lnSpc>
                <a:spcPct val="100000"/>
              </a:lnSpc>
              <a:defRPr/>
            </a:lvl1pPr>
          </a:lstStyle>
          <a:p>
            <a:r>
              <a:rPr lang="en-US" dirty="0"/>
              <a:t>Click to edit Master title style</a:t>
            </a:r>
          </a:p>
        </p:txBody>
      </p:sp>
      <p:sp>
        <p:nvSpPr>
          <p:cNvPr id="4" name="Date Placeholder 3">
            <a:extLst>
              <a:ext uri="{FF2B5EF4-FFF2-40B4-BE49-F238E27FC236}">
                <a16:creationId xmlns:a16="http://schemas.microsoft.com/office/drawing/2014/main" id="{0BD17362-4F70-ED4C-8516-FD53EA191242}"/>
              </a:ext>
            </a:extLst>
          </p:cNvPr>
          <p:cNvSpPr>
            <a:spLocks noGrp="1"/>
          </p:cNvSpPr>
          <p:nvPr>
            <p:ph type="dt" sz="half" idx="2"/>
          </p:nvPr>
        </p:nvSpPr>
        <p:spPr>
          <a:xfrm>
            <a:off x="8576109" y="6356350"/>
            <a:ext cx="2536650" cy="365125"/>
          </a:xfrm>
          <a:prstGeom prst="rect">
            <a:avLst/>
          </a:prstGeom>
        </p:spPr>
        <p:txBody>
          <a:bodyPr anchor="ctr"/>
          <a:lstStyle>
            <a:lvl1pPr algn="r">
              <a:defRPr sz="1200" b="0" i="0" spc="100" baseline="0">
                <a:solidFill>
                  <a:schemeClr val="tx2"/>
                </a:solidFill>
                <a:latin typeface="P22 Mackinac Pro Medium" panose="02000000000000000000" pitchFamily="2" charset="77"/>
                <a:ea typeface="P22 Mackinac Pro Medium" panose="02000000000000000000" pitchFamily="2" charset="77"/>
              </a:defRPr>
            </a:lvl1pPr>
          </a:lstStyle>
          <a:p>
            <a:fld id="{6AC00AE1-B45D-4A4E-AFFD-254A4EB19540}" type="datetime4">
              <a:rPr lang="en-US" smtClean="0"/>
              <a:t>August 3, 2026</a:t>
            </a:fld>
            <a:endParaRPr lang="en-US" dirty="0"/>
          </a:p>
        </p:txBody>
      </p:sp>
      <p:sp>
        <p:nvSpPr>
          <p:cNvPr id="5" name="Footer Placeholder 4">
            <a:extLst>
              <a:ext uri="{FF2B5EF4-FFF2-40B4-BE49-F238E27FC236}">
                <a16:creationId xmlns:a16="http://schemas.microsoft.com/office/drawing/2014/main" id="{E7BFD77C-98FE-56C2-C0A4-82EDE9972F61}"/>
              </a:ext>
            </a:extLst>
          </p:cNvPr>
          <p:cNvSpPr>
            <a:spLocks noGrp="1"/>
          </p:cNvSpPr>
          <p:nvPr>
            <p:ph type="ftr" sz="quarter" idx="3"/>
          </p:nvPr>
        </p:nvSpPr>
        <p:spPr>
          <a:xfrm>
            <a:off x="785016" y="6356350"/>
            <a:ext cx="7791093" cy="365125"/>
          </a:xfrm>
          <a:prstGeom prst="rect">
            <a:avLst/>
          </a:prstGeom>
        </p:spPr>
        <p:txBody>
          <a:bodyPr anchor="ctr"/>
          <a:lstStyle>
            <a:lvl1pPr algn="l">
              <a:defRPr sz="1200" b="0" i="0" spc="100" baseline="0">
                <a:solidFill>
                  <a:schemeClr val="tx2"/>
                </a:solidFill>
                <a:latin typeface="P22 Mackinac Pro Medium" panose="02000000000000000000" pitchFamily="2" charset="77"/>
                <a:ea typeface="P22 Mackinac Pro Medium" panose="02000000000000000000" pitchFamily="2" charset="77"/>
              </a:defRPr>
            </a:lvl1pPr>
          </a:lstStyle>
          <a:p>
            <a:r>
              <a:rPr lang="en-US"/>
              <a:t>SELECT INSERT, HEADER AND FOOTER TO EDIT THIS TEXT</a:t>
            </a:r>
            <a:endParaRPr lang="en-US" dirty="0"/>
          </a:p>
        </p:txBody>
      </p:sp>
      <p:sp>
        <p:nvSpPr>
          <p:cNvPr id="6" name="Slide Number Placeholder 5">
            <a:extLst>
              <a:ext uri="{FF2B5EF4-FFF2-40B4-BE49-F238E27FC236}">
                <a16:creationId xmlns:a16="http://schemas.microsoft.com/office/drawing/2014/main" id="{08A431F8-47A7-2CBF-3DBE-17626D44C5D8}"/>
              </a:ext>
            </a:extLst>
          </p:cNvPr>
          <p:cNvSpPr>
            <a:spLocks noGrp="1"/>
          </p:cNvSpPr>
          <p:nvPr>
            <p:ph type="sldNum" sz="quarter" idx="4"/>
          </p:nvPr>
        </p:nvSpPr>
        <p:spPr>
          <a:xfrm>
            <a:off x="167951" y="6356350"/>
            <a:ext cx="448066" cy="365125"/>
          </a:xfrm>
          <a:prstGeom prst="rect">
            <a:avLst/>
          </a:prstGeom>
        </p:spPr>
        <p:txBody>
          <a:bodyPr vert="horz" lIns="91440" tIns="45720" rIns="91440" bIns="45720" rtlCol="0" anchor="ctr"/>
          <a:lstStyle>
            <a:lvl1pPr algn="ctr">
              <a:defRPr sz="1400" b="1">
                <a:solidFill>
                  <a:schemeClr val="tx2"/>
                </a:solidFill>
                <a:latin typeface="+mj-lt"/>
              </a:defRPr>
            </a:lvl1pPr>
          </a:lstStyle>
          <a:p>
            <a:fld id="{7EEFBB2F-4404-AE4F-A69E-D0CCDCE7EF2F}" type="slidenum">
              <a:rPr lang="en-US" smtClean="0"/>
              <a:pPr/>
              <a:t>‹#›</a:t>
            </a:fld>
            <a:endParaRPr lang="en-US" dirty="0"/>
          </a:p>
        </p:txBody>
      </p:sp>
      <p:sp>
        <p:nvSpPr>
          <p:cNvPr id="11" name="Text Placeholder 10">
            <a:extLst>
              <a:ext uri="{FF2B5EF4-FFF2-40B4-BE49-F238E27FC236}">
                <a16:creationId xmlns:a16="http://schemas.microsoft.com/office/drawing/2014/main" id="{95E1A101-73B1-0925-00F7-2145668278CC}"/>
              </a:ext>
            </a:extLst>
          </p:cNvPr>
          <p:cNvSpPr>
            <a:spLocks noGrp="1"/>
          </p:cNvSpPr>
          <p:nvPr>
            <p:ph type="body" sz="quarter" idx="10" hasCustomPrompt="1"/>
          </p:nvPr>
        </p:nvSpPr>
        <p:spPr>
          <a:xfrm>
            <a:off x="1435326" y="136525"/>
            <a:ext cx="10366149" cy="460539"/>
          </a:xfrm>
        </p:spPr>
        <p:txBody>
          <a:bodyPr anchor="ctr">
            <a:normAutofit/>
          </a:bodyPr>
          <a:lstStyle>
            <a:lvl1pPr algn="r">
              <a:buNone/>
              <a:defRPr sz="1800">
                <a:latin typeface="+mj-lt"/>
              </a:defRPr>
            </a:lvl1pPr>
          </a:lstStyle>
          <a:p>
            <a:pPr lvl="0"/>
            <a:r>
              <a:rPr lang="en-US" dirty="0"/>
              <a:t>Optional Section Title</a:t>
            </a:r>
          </a:p>
        </p:txBody>
      </p:sp>
    </p:spTree>
    <p:extLst>
      <p:ext uri="{BB962C8B-B14F-4D97-AF65-F5344CB8AC3E}">
        <p14:creationId xmlns:p14="http://schemas.microsoft.com/office/powerpoint/2010/main" val="26373201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FE39C26-B195-A14C-9C06-92539D0A31C4}"/>
              </a:ext>
            </a:extLst>
          </p:cNvPr>
          <p:cNvSpPr>
            <a:spLocks noGrp="1"/>
          </p:cNvSpPr>
          <p:nvPr>
            <p:ph sz="half" idx="1"/>
          </p:nvPr>
        </p:nvSpPr>
        <p:spPr>
          <a:xfrm>
            <a:off x="1045028" y="2103929"/>
            <a:ext cx="4974771" cy="3891429"/>
          </a:xfrm>
        </p:spPr>
        <p:txBody>
          <a:bodyPr/>
          <a:lstStyle>
            <a:lvl1pPr>
              <a:lnSpc>
                <a:spcPct val="100000"/>
              </a:lnSpc>
              <a:defRPr sz="2200"/>
            </a:lvl1pPr>
            <a:lvl2pPr>
              <a:lnSpc>
                <a:spcPct val="100000"/>
              </a:lnSpc>
              <a:defRPr>
                <a:solidFill>
                  <a:srgbClr val="006649"/>
                </a:solidFill>
              </a:defRPr>
            </a:lvl2pPr>
            <a:lvl3pPr>
              <a:lnSpc>
                <a:spcPct val="100000"/>
              </a:lnSpc>
              <a:defRPr>
                <a:solidFill>
                  <a:srgbClr val="006649"/>
                </a:solidFill>
              </a:defRPr>
            </a:lvl3pPr>
            <a:lvl4pPr>
              <a:lnSpc>
                <a:spcPct val="100000"/>
              </a:lnSpc>
              <a:defRPr>
                <a:solidFill>
                  <a:srgbClr val="006649"/>
                </a:solidFill>
              </a:defRPr>
            </a:lvl4pPr>
            <a:lvl5pPr>
              <a:lnSpc>
                <a:spcPct val="100000"/>
              </a:lnSpc>
              <a:defRPr>
                <a:solidFill>
                  <a:srgbClr val="006649"/>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274EB298-6BB5-2042-8E99-5FF29C615E2C}"/>
              </a:ext>
            </a:extLst>
          </p:cNvPr>
          <p:cNvSpPr>
            <a:spLocks noGrp="1"/>
          </p:cNvSpPr>
          <p:nvPr>
            <p:ph sz="half" idx="2"/>
          </p:nvPr>
        </p:nvSpPr>
        <p:spPr>
          <a:xfrm>
            <a:off x="6172200" y="2103929"/>
            <a:ext cx="4974771" cy="3891429"/>
          </a:xfrm>
        </p:spPr>
        <p:txBody>
          <a:bodyPr/>
          <a:lstStyle>
            <a:lvl1pPr>
              <a:lnSpc>
                <a:spcPct val="100000"/>
              </a:lnSpc>
              <a:defRPr sz="2200"/>
            </a:lvl1pPr>
            <a:lvl2pPr>
              <a:lnSpc>
                <a:spcPct val="100000"/>
              </a:lnSpc>
              <a:defRPr>
                <a:solidFill>
                  <a:srgbClr val="006649"/>
                </a:solidFill>
              </a:defRPr>
            </a:lvl2pPr>
            <a:lvl3pPr>
              <a:lnSpc>
                <a:spcPct val="100000"/>
              </a:lnSpc>
              <a:defRPr>
                <a:solidFill>
                  <a:srgbClr val="006649"/>
                </a:solidFill>
              </a:defRPr>
            </a:lvl3pPr>
            <a:lvl4pPr>
              <a:lnSpc>
                <a:spcPct val="100000"/>
              </a:lnSpc>
              <a:defRPr>
                <a:solidFill>
                  <a:srgbClr val="006649"/>
                </a:solidFill>
              </a:defRPr>
            </a:lvl4pPr>
            <a:lvl5pPr>
              <a:lnSpc>
                <a:spcPct val="100000"/>
              </a:lnSpc>
              <a:defRPr>
                <a:solidFill>
                  <a:srgbClr val="006649"/>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itle 9">
            <a:extLst>
              <a:ext uri="{FF2B5EF4-FFF2-40B4-BE49-F238E27FC236}">
                <a16:creationId xmlns:a16="http://schemas.microsoft.com/office/drawing/2014/main" id="{446534E7-CD58-4F4D-A5FE-125B00096B8D}"/>
              </a:ext>
            </a:extLst>
          </p:cNvPr>
          <p:cNvSpPr>
            <a:spLocks noGrp="1"/>
          </p:cNvSpPr>
          <p:nvPr>
            <p:ph type="title"/>
          </p:nvPr>
        </p:nvSpPr>
        <p:spPr/>
        <p:txBody>
          <a:bodyPr/>
          <a:lstStyle>
            <a:lvl1pPr>
              <a:lnSpc>
                <a:spcPct val="100000"/>
              </a:lnSpc>
              <a:defRPr/>
            </a:lvl1pPr>
          </a:lstStyle>
          <a:p>
            <a:r>
              <a:rPr lang="en-US" dirty="0"/>
              <a:t>Click to edit Master title style</a:t>
            </a:r>
          </a:p>
        </p:txBody>
      </p:sp>
      <p:sp>
        <p:nvSpPr>
          <p:cNvPr id="2" name="Date Placeholder 3">
            <a:extLst>
              <a:ext uri="{FF2B5EF4-FFF2-40B4-BE49-F238E27FC236}">
                <a16:creationId xmlns:a16="http://schemas.microsoft.com/office/drawing/2014/main" id="{A3D8B565-D373-ED4A-04C7-7235CFA7A157}"/>
              </a:ext>
            </a:extLst>
          </p:cNvPr>
          <p:cNvSpPr>
            <a:spLocks noGrp="1"/>
          </p:cNvSpPr>
          <p:nvPr>
            <p:ph type="dt" sz="half" idx="10"/>
          </p:nvPr>
        </p:nvSpPr>
        <p:spPr>
          <a:xfrm>
            <a:off x="8576109" y="6356350"/>
            <a:ext cx="2536650" cy="365125"/>
          </a:xfrm>
          <a:prstGeom prst="rect">
            <a:avLst/>
          </a:prstGeom>
        </p:spPr>
        <p:txBody>
          <a:bodyPr anchor="ctr"/>
          <a:lstStyle>
            <a:lvl1pPr algn="r">
              <a:defRPr sz="1200" b="0" i="0" spc="100" baseline="0">
                <a:solidFill>
                  <a:schemeClr val="tx2"/>
                </a:solidFill>
                <a:latin typeface="P22 Mackinac Pro Medium" panose="02000000000000000000" pitchFamily="2" charset="77"/>
                <a:ea typeface="P22 Mackinac Pro Medium" panose="02000000000000000000" pitchFamily="2" charset="77"/>
              </a:defRPr>
            </a:lvl1pPr>
          </a:lstStyle>
          <a:p>
            <a:fld id="{2A8CDC68-441F-094F-BF75-EB924BF67C1C}" type="datetime4">
              <a:rPr lang="en-US" smtClean="0"/>
              <a:t>August 3, 2026</a:t>
            </a:fld>
            <a:endParaRPr lang="en-US" dirty="0"/>
          </a:p>
        </p:txBody>
      </p:sp>
      <p:sp>
        <p:nvSpPr>
          <p:cNvPr id="5" name="Footer Placeholder 4">
            <a:extLst>
              <a:ext uri="{FF2B5EF4-FFF2-40B4-BE49-F238E27FC236}">
                <a16:creationId xmlns:a16="http://schemas.microsoft.com/office/drawing/2014/main" id="{5BA4193A-F6A2-13ED-D4D4-362433A139CD}"/>
              </a:ext>
            </a:extLst>
          </p:cNvPr>
          <p:cNvSpPr>
            <a:spLocks noGrp="1"/>
          </p:cNvSpPr>
          <p:nvPr>
            <p:ph type="ftr" sz="quarter" idx="3"/>
          </p:nvPr>
        </p:nvSpPr>
        <p:spPr>
          <a:xfrm>
            <a:off x="785016" y="6356350"/>
            <a:ext cx="7791093" cy="365125"/>
          </a:xfrm>
          <a:prstGeom prst="rect">
            <a:avLst/>
          </a:prstGeom>
        </p:spPr>
        <p:txBody>
          <a:bodyPr anchor="ctr"/>
          <a:lstStyle>
            <a:lvl1pPr algn="l">
              <a:defRPr sz="1200" b="0" i="0" spc="100" baseline="0">
                <a:solidFill>
                  <a:schemeClr val="tx2"/>
                </a:solidFill>
                <a:latin typeface="P22 Mackinac Pro Medium" panose="02000000000000000000" pitchFamily="2" charset="77"/>
                <a:ea typeface="P22 Mackinac Pro Medium" panose="02000000000000000000" pitchFamily="2" charset="77"/>
              </a:defRPr>
            </a:lvl1pPr>
          </a:lstStyle>
          <a:p>
            <a:r>
              <a:rPr lang="en-US"/>
              <a:t>SELECT INSERT, HEADER AND FOOTER TO EDIT THIS TEXT</a:t>
            </a:r>
            <a:endParaRPr lang="en-US" dirty="0"/>
          </a:p>
        </p:txBody>
      </p:sp>
      <p:sp>
        <p:nvSpPr>
          <p:cNvPr id="6" name="Slide Number Placeholder 5">
            <a:extLst>
              <a:ext uri="{FF2B5EF4-FFF2-40B4-BE49-F238E27FC236}">
                <a16:creationId xmlns:a16="http://schemas.microsoft.com/office/drawing/2014/main" id="{C1F8CBA7-F910-D920-E0C5-A732BAA5AE8C}"/>
              </a:ext>
            </a:extLst>
          </p:cNvPr>
          <p:cNvSpPr>
            <a:spLocks noGrp="1"/>
          </p:cNvSpPr>
          <p:nvPr>
            <p:ph type="sldNum" sz="quarter" idx="4"/>
          </p:nvPr>
        </p:nvSpPr>
        <p:spPr>
          <a:xfrm>
            <a:off x="167951" y="6356350"/>
            <a:ext cx="448066" cy="365125"/>
          </a:xfrm>
          <a:prstGeom prst="rect">
            <a:avLst/>
          </a:prstGeom>
        </p:spPr>
        <p:txBody>
          <a:bodyPr vert="horz" lIns="91440" tIns="45720" rIns="91440" bIns="45720" rtlCol="0" anchor="ctr"/>
          <a:lstStyle>
            <a:lvl1pPr algn="ctr">
              <a:defRPr sz="1400" b="1">
                <a:solidFill>
                  <a:schemeClr val="tx2"/>
                </a:solidFill>
                <a:latin typeface="+mj-lt"/>
              </a:defRPr>
            </a:lvl1pPr>
          </a:lstStyle>
          <a:p>
            <a:fld id="{7EEFBB2F-4404-AE4F-A69E-D0CCDCE7EF2F}" type="slidenum">
              <a:rPr lang="en-US" smtClean="0"/>
              <a:pPr/>
              <a:t>‹#›</a:t>
            </a:fld>
            <a:endParaRPr lang="en-US" dirty="0"/>
          </a:p>
        </p:txBody>
      </p:sp>
    </p:spTree>
    <p:extLst>
      <p:ext uri="{BB962C8B-B14F-4D97-AF65-F5344CB8AC3E}">
        <p14:creationId xmlns:p14="http://schemas.microsoft.com/office/powerpoint/2010/main" val="19724675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FDC7C5E-6F4D-BF45-AE18-604209EE2D8E}"/>
              </a:ext>
            </a:extLst>
          </p:cNvPr>
          <p:cNvSpPr>
            <a:spLocks noGrp="1"/>
          </p:cNvSpPr>
          <p:nvPr>
            <p:ph idx="1"/>
          </p:nvPr>
        </p:nvSpPr>
        <p:spPr>
          <a:xfrm>
            <a:off x="5183188" y="681039"/>
            <a:ext cx="6720196" cy="5180012"/>
          </a:xfrm>
        </p:spPr>
        <p:txBody>
          <a:bodyPr/>
          <a:lstStyle>
            <a:lvl1pPr>
              <a:defRPr sz="3200"/>
            </a:lvl1pPr>
            <a:lvl2pPr>
              <a:lnSpc>
                <a:spcPct val="100000"/>
              </a:lnSpc>
              <a:defRPr sz="2800"/>
            </a:lvl2pPr>
            <a:lvl3pPr>
              <a:lnSpc>
                <a:spcPct val="100000"/>
              </a:lnSpc>
              <a:defRPr sz="2400"/>
            </a:lvl3pPr>
            <a:lvl4pPr>
              <a:lnSpc>
                <a:spcPct val="100000"/>
              </a:lnSpc>
              <a:defRPr sz="2000"/>
            </a:lvl4pPr>
            <a:lvl5pPr>
              <a:lnSpc>
                <a:spcPct val="100000"/>
              </a:lnSpc>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A18BFF73-EC43-3A4A-851B-7C797987BBE5}"/>
              </a:ext>
            </a:extLst>
          </p:cNvPr>
          <p:cNvSpPr>
            <a:spLocks noGrp="1"/>
          </p:cNvSpPr>
          <p:nvPr>
            <p:ph type="body" sz="half" idx="2"/>
          </p:nvPr>
        </p:nvSpPr>
        <p:spPr>
          <a:xfrm>
            <a:off x="1045029" y="2057400"/>
            <a:ext cx="3726996"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0" name="Title 9">
            <a:extLst>
              <a:ext uri="{FF2B5EF4-FFF2-40B4-BE49-F238E27FC236}">
                <a16:creationId xmlns:a16="http://schemas.microsoft.com/office/drawing/2014/main" id="{CD3F150D-ABB7-864E-8755-60BB9203CF8B}"/>
              </a:ext>
            </a:extLst>
          </p:cNvPr>
          <p:cNvSpPr>
            <a:spLocks noGrp="1"/>
          </p:cNvSpPr>
          <p:nvPr>
            <p:ph type="title"/>
          </p:nvPr>
        </p:nvSpPr>
        <p:spPr>
          <a:xfrm>
            <a:off x="1045029" y="681039"/>
            <a:ext cx="3726996" cy="1269060"/>
          </a:xfrm>
        </p:spPr>
        <p:txBody>
          <a:bodyPr>
            <a:normAutofit/>
          </a:bodyPr>
          <a:lstStyle>
            <a:lvl1pPr>
              <a:lnSpc>
                <a:spcPct val="100000"/>
              </a:lnSpc>
              <a:defRPr sz="3200"/>
            </a:lvl1pPr>
          </a:lstStyle>
          <a:p>
            <a:r>
              <a:rPr lang="en-US" dirty="0"/>
              <a:t>Click to edit Master title style</a:t>
            </a:r>
          </a:p>
        </p:txBody>
      </p:sp>
      <p:sp>
        <p:nvSpPr>
          <p:cNvPr id="2" name="Date Placeholder 3">
            <a:extLst>
              <a:ext uri="{FF2B5EF4-FFF2-40B4-BE49-F238E27FC236}">
                <a16:creationId xmlns:a16="http://schemas.microsoft.com/office/drawing/2014/main" id="{7C4C4427-5348-9D2F-4291-98E1139E298A}"/>
              </a:ext>
            </a:extLst>
          </p:cNvPr>
          <p:cNvSpPr>
            <a:spLocks noGrp="1"/>
          </p:cNvSpPr>
          <p:nvPr>
            <p:ph type="dt" sz="half" idx="10"/>
          </p:nvPr>
        </p:nvSpPr>
        <p:spPr>
          <a:xfrm>
            <a:off x="8576109" y="6356350"/>
            <a:ext cx="2536650" cy="365125"/>
          </a:xfrm>
          <a:prstGeom prst="rect">
            <a:avLst/>
          </a:prstGeom>
        </p:spPr>
        <p:txBody>
          <a:bodyPr anchor="ctr"/>
          <a:lstStyle>
            <a:lvl1pPr algn="r">
              <a:defRPr sz="1200" b="0" i="0" spc="100" baseline="0">
                <a:solidFill>
                  <a:schemeClr val="tx2"/>
                </a:solidFill>
                <a:latin typeface="P22 Mackinac Pro Medium" panose="02000000000000000000" pitchFamily="2" charset="77"/>
                <a:ea typeface="P22 Mackinac Pro Medium" panose="02000000000000000000" pitchFamily="2" charset="77"/>
              </a:defRPr>
            </a:lvl1pPr>
          </a:lstStyle>
          <a:p>
            <a:fld id="{175C7332-1249-B14A-8928-790CA0194139}" type="datetime4">
              <a:rPr lang="en-US" smtClean="0"/>
              <a:t>August 3, 2026</a:t>
            </a:fld>
            <a:endParaRPr lang="en-US" dirty="0"/>
          </a:p>
        </p:txBody>
      </p:sp>
      <p:sp>
        <p:nvSpPr>
          <p:cNvPr id="5" name="Footer Placeholder 4">
            <a:extLst>
              <a:ext uri="{FF2B5EF4-FFF2-40B4-BE49-F238E27FC236}">
                <a16:creationId xmlns:a16="http://schemas.microsoft.com/office/drawing/2014/main" id="{94F3A662-0E07-521A-F304-B77843EE0FD4}"/>
              </a:ext>
            </a:extLst>
          </p:cNvPr>
          <p:cNvSpPr>
            <a:spLocks noGrp="1"/>
          </p:cNvSpPr>
          <p:nvPr>
            <p:ph type="ftr" sz="quarter" idx="3"/>
          </p:nvPr>
        </p:nvSpPr>
        <p:spPr>
          <a:xfrm>
            <a:off x="785016" y="6356350"/>
            <a:ext cx="7791093" cy="365125"/>
          </a:xfrm>
          <a:prstGeom prst="rect">
            <a:avLst/>
          </a:prstGeom>
        </p:spPr>
        <p:txBody>
          <a:bodyPr anchor="ctr"/>
          <a:lstStyle>
            <a:lvl1pPr algn="l">
              <a:defRPr sz="1200" b="0" i="0" spc="100" baseline="0">
                <a:solidFill>
                  <a:schemeClr val="tx2"/>
                </a:solidFill>
                <a:latin typeface="P22 Mackinac Pro Medium" panose="02000000000000000000" pitchFamily="2" charset="77"/>
                <a:ea typeface="P22 Mackinac Pro Medium" panose="02000000000000000000" pitchFamily="2" charset="77"/>
              </a:defRPr>
            </a:lvl1pPr>
          </a:lstStyle>
          <a:p>
            <a:r>
              <a:rPr lang="en-US"/>
              <a:t>SELECT INSERT, HEADER AND FOOTER TO EDIT THIS TEXT</a:t>
            </a:r>
            <a:endParaRPr lang="en-US" dirty="0"/>
          </a:p>
        </p:txBody>
      </p:sp>
      <p:sp>
        <p:nvSpPr>
          <p:cNvPr id="6" name="Slide Number Placeholder 5">
            <a:extLst>
              <a:ext uri="{FF2B5EF4-FFF2-40B4-BE49-F238E27FC236}">
                <a16:creationId xmlns:a16="http://schemas.microsoft.com/office/drawing/2014/main" id="{5D8D3DCD-258F-4E88-DD14-D42AB6E5B26B}"/>
              </a:ext>
            </a:extLst>
          </p:cNvPr>
          <p:cNvSpPr>
            <a:spLocks noGrp="1"/>
          </p:cNvSpPr>
          <p:nvPr>
            <p:ph type="sldNum" sz="quarter" idx="4"/>
          </p:nvPr>
        </p:nvSpPr>
        <p:spPr>
          <a:xfrm>
            <a:off x="167951" y="6356350"/>
            <a:ext cx="448066" cy="365125"/>
          </a:xfrm>
          <a:prstGeom prst="rect">
            <a:avLst/>
          </a:prstGeom>
        </p:spPr>
        <p:txBody>
          <a:bodyPr vert="horz" lIns="91440" tIns="45720" rIns="91440" bIns="45720" rtlCol="0" anchor="ctr"/>
          <a:lstStyle>
            <a:lvl1pPr algn="ctr">
              <a:defRPr sz="1400" b="1">
                <a:solidFill>
                  <a:schemeClr val="tx2"/>
                </a:solidFill>
                <a:latin typeface="+mj-lt"/>
              </a:defRPr>
            </a:lvl1pPr>
          </a:lstStyle>
          <a:p>
            <a:fld id="{7EEFBB2F-4404-AE4F-A69E-D0CCDCE7EF2F}" type="slidenum">
              <a:rPr lang="en-US" smtClean="0"/>
              <a:pPr/>
              <a:t>‹#›</a:t>
            </a:fld>
            <a:endParaRPr lang="en-US" dirty="0"/>
          </a:p>
        </p:txBody>
      </p:sp>
    </p:spTree>
    <p:extLst>
      <p:ext uri="{BB962C8B-B14F-4D97-AF65-F5344CB8AC3E}">
        <p14:creationId xmlns:p14="http://schemas.microsoft.com/office/powerpoint/2010/main" val="14392616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 Photos">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6104AC7-8DA5-6B4D-BB5F-C75BB72EA530}"/>
              </a:ext>
            </a:extLst>
          </p:cNvPr>
          <p:cNvSpPr>
            <a:spLocks noGrp="1"/>
          </p:cNvSpPr>
          <p:nvPr>
            <p:ph type="pic" idx="1"/>
          </p:nvPr>
        </p:nvSpPr>
        <p:spPr>
          <a:xfrm>
            <a:off x="6235022" y="783766"/>
            <a:ext cx="5665665" cy="511318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7" name="Picture Placeholder 2">
            <a:extLst>
              <a:ext uri="{FF2B5EF4-FFF2-40B4-BE49-F238E27FC236}">
                <a16:creationId xmlns:a16="http://schemas.microsoft.com/office/drawing/2014/main" id="{A736AB55-4F93-C44B-BF9D-1D4B66FA259E}"/>
              </a:ext>
            </a:extLst>
          </p:cNvPr>
          <p:cNvSpPr>
            <a:spLocks noGrp="1"/>
          </p:cNvSpPr>
          <p:nvPr>
            <p:ph type="pic" idx="12"/>
          </p:nvPr>
        </p:nvSpPr>
        <p:spPr>
          <a:xfrm>
            <a:off x="281981" y="783766"/>
            <a:ext cx="5665665" cy="511318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2" name="Date Placeholder 3">
            <a:extLst>
              <a:ext uri="{FF2B5EF4-FFF2-40B4-BE49-F238E27FC236}">
                <a16:creationId xmlns:a16="http://schemas.microsoft.com/office/drawing/2014/main" id="{00AF7DEF-6F08-553A-C039-6A7D079DAE3E}"/>
              </a:ext>
            </a:extLst>
          </p:cNvPr>
          <p:cNvSpPr>
            <a:spLocks noGrp="1"/>
          </p:cNvSpPr>
          <p:nvPr>
            <p:ph type="dt" sz="half" idx="2"/>
          </p:nvPr>
        </p:nvSpPr>
        <p:spPr>
          <a:xfrm>
            <a:off x="8576109" y="6356350"/>
            <a:ext cx="2536650" cy="365125"/>
          </a:xfrm>
          <a:prstGeom prst="rect">
            <a:avLst/>
          </a:prstGeom>
        </p:spPr>
        <p:txBody>
          <a:bodyPr anchor="ctr"/>
          <a:lstStyle>
            <a:lvl1pPr algn="r">
              <a:defRPr sz="1200" b="0" i="0" spc="100" baseline="0">
                <a:solidFill>
                  <a:schemeClr val="tx2"/>
                </a:solidFill>
                <a:latin typeface="P22 Mackinac Pro Medium" panose="02000000000000000000" pitchFamily="2" charset="77"/>
                <a:ea typeface="P22 Mackinac Pro Medium" panose="02000000000000000000" pitchFamily="2" charset="77"/>
              </a:defRPr>
            </a:lvl1pPr>
          </a:lstStyle>
          <a:p>
            <a:fld id="{329B6156-1E50-F142-AEE5-C83652274F6B}" type="datetime4">
              <a:rPr lang="en-US" smtClean="0"/>
              <a:t>August 3, 2026</a:t>
            </a:fld>
            <a:endParaRPr lang="en-US" dirty="0"/>
          </a:p>
        </p:txBody>
      </p:sp>
      <p:sp>
        <p:nvSpPr>
          <p:cNvPr id="4" name="Footer Placeholder 4">
            <a:extLst>
              <a:ext uri="{FF2B5EF4-FFF2-40B4-BE49-F238E27FC236}">
                <a16:creationId xmlns:a16="http://schemas.microsoft.com/office/drawing/2014/main" id="{A1BD9539-8968-83EA-D19A-148589C846D5}"/>
              </a:ext>
            </a:extLst>
          </p:cNvPr>
          <p:cNvSpPr>
            <a:spLocks noGrp="1"/>
          </p:cNvSpPr>
          <p:nvPr>
            <p:ph type="ftr" sz="quarter" idx="3"/>
          </p:nvPr>
        </p:nvSpPr>
        <p:spPr>
          <a:xfrm>
            <a:off x="785016" y="6356350"/>
            <a:ext cx="7791093" cy="365125"/>
          </a:xfrm>
          <a:prstGeom prst="rect">
            <a:avLst/>
          </a:prstGeom>
        </p:spPr>
        <p:txBody>
          <a:bodyPr anchor="ctr"/>
          <a:lstStyle>
            <a:lvl1pPr algn="l">
              <a:defRPr sz="1200" b="0" i="0" spc="100" baseline="0">
                <a:solidFill>
                  <a:schemeClr val="tx2"/>
                </a:solidFill>
                <a:latin typeface="P22 Mackinac Pro Medium" panose="02000000000000000000" pitchFamily="2" charset="77"/>
                <a:ea typeface="P22 Mackinac Pro Medium" panose="02000000000000000000" pitchFamily="2" charset="77"/>
              </a:defRPr>
            </a:lvl1pPr>
          </a:lstStyle>
          <a:p>
            <a:r>
              <a:rPr lang="en-US"/>
              <a:t>SELECT INSERT, HEADER AND FOOTER TO EDIT THIS TEXT</a:t>
            </a:r>
            <a:endParaRPr lang="en-US" dirty="0"/>
          </a:p>
        </p:txBody>
      </p:sp>
      <p:sp>
        <p:nvSpPr>
          <p:cNvPr id="5" name="Slide Number Placeholder 5">
            <a:extLst>
              <a:ext uri="{FF2B5EF4-FFF2-40B4-BE49-F238E27FC236}">
                <a16:creationId xmlns:a16="http://schemas.microsoft.com/office/drawing/2014/main" id="{837A03BC-B739-B7FB-DB88-5EBCAE44B3D4}"/>
              </a:ext>
            </a:extLst>
          </p:cNvPr>
          <p:cNvSpPr>
            <a:spLocks noGrp="1"/>
          </p:cNvSpPr>
          <p:nvPr>
            <p:ph type="sldNum" sz="quarter" idx="4"/>
          </p:nvPr>
        </p:nvSpPr>
        <p:spPr>
          <a:xfrm>
            <a:off x="167951" y="6356350"/>
            <a:ext cx="448066" cy="365125"/>
          </a:xfrm>
          <a:prstGeom prst="rect">
            <a:avLst/>
          </a:prstGeom>
        </p:spPr>
        <p:txBody>
          <a:bodyPr vert="horz" lIns="91440" tIns="45720" rIns="91440" bIns="45720" rtlCol="0" anchor="ctr"/>
          <a:lstStyle>
            <a:lvl1pPr algn="ctr">
              <a:defRPr sz="1400" b="1">
                <a:solidFill>
                  <a:schemeClr val="tx2"/>
                </a:solidFill>
                <a:latin typeface="+mj-lt"/>
              </a:defRPr>
            </a:lvl1pPr>
          </a:lstStyle>
          <a:p>
            <a:fld id="{7EEFBB2F-4404-AE4F-A69E-D0CCDCE7EF2F}" type="slidenum">
              <a:rPr lang="en-US" smtClean="0"/>
              <a:pPr/>
              <a:t>‹#›</a:t>
            </a:fld>
            <a:endParaRPr lang="en-US" dirty="0"/>
          </a:p>
        </p:txBody>
      </p:sp>
    </p:spTree>
    <p:extLst>
      <p:ext uri="{BB962C8B-B14F-4D97-AF65-F5344CB8AC3E}">
        <p14:creationId xmlns:p14="http://schemas.microsoft.com/office/powerpoint/2010/main" val="27358546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with subtitl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B2A6862-9E43-3F45-BC14-57A9FE05A10F}"/>
              </a:ext>
            </a:extLst>
          </p:cNvPr>
          <p:cNvSpPr>
            <a:spLocks noGrp="1"/>
          </p:cNvSpPr>
          <p:nvPr>
            <p:ph type="subTitle" idx="1"/>
          </p:nvPr>
        </p:nvSpPr>
        <p:spPr>
          <a:xfrm>
            <a:off x="1066799" y="4790038"/>
            <a:ext cx="9896669" cy="937727"/>
          </a:xfrm>
        </p:spPr>
        <p:txBody>
          <a:bodyPr/>
          <a:lstStyle>
            <a:lvl1pPr marL="0" indent="0" algn="l">
              <a:buNone/>
              <a:defRPr sz="2400">
                <a:solidFill>
                  <a:srgbClr val="FAF7E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0" name="Title 9">
            <a:extLst>
              <a:ext uri="{FF2B5EF4-FFF2-40B4-BE49-F238E27FC236}">
                <a16:creationId xmlns:a16="http://schemas.microsoft.com/office/drawing/2014/main" id="{780068F9-40BA-7643-A1DE-51DCC699ACB3}"/>
              </a:ext>
            </a:extLst>
          </p:cNvPr>
          <p:cNvSpPr>
            <a:spLocks noGrp="1"/>
          </p:cNvSpPr>
          <p:nvPr>
            <p:ph type="title"/>
          </p:nvPr>
        </p:nvSpPr>
        <p:spPr>
          <a:xfrm>
            <a:off x="1045029" y="681038"/>
            <a:ext cx="10067728" cy="4108999"/>
          </a:xfrm>
        </p:spPr>
        <p:txBody>
          <a:bodyPr>
            <a:normAutofit/>
          </a:bodyPr>
          <a:lstStyle>
            <a:lvl1pPr>
              <a:lnSpc>
                <a:spcPct val="100000"/>
              </a:lnSpc>
              <a:defRPr sz="7000"/>
            </a:lvl1pPr>
          </a:lstStyle>
          <a:p>
            <a:r>
              <a:rPr lang="en-US" dirty="0"/>
              <a:t>Click to edit Master title style</a:t>
            </a:r>
          </a:p>
        </p:txBody>
      </p:sp>
      <p:sp>
        <p:nvSpPr>
          <p:cNvPr id="6" name="Date Placeholder 3">
            <a:extLst>
              <a:ext uri="{FF2B5EF4-FFF2-40B4-BE49-F238E27FC236}">
                <a16:creationId xmlns:a16="http://schemas.microsoft.com/office/drawing/2014/main" id="{ECB43AF4-4D3F-5500-3246-44ADE8CECA31}"/>
              </a:ext>
            </a:extLst>
          </p:cNvPr>
          <p:cNvSpPr>
            <a:spLocks noGrp="1"/>
          </p:cNvSpPr>
          <p:nvPr>
            <p:ph type="dt" sz="half" idx="2"/>
          </p:nvPr>
        </p:nvSpPr>
        <p:spPr>
          <a:xfrm>
            <a:off x="8576109" y="6356350"/>
            <a:ext cx="2536650" cy="365125"/>
          </a:xfrm>
          <a:prstGeom prst="rect">
            <a:avLst/>
          </a:prstGeom>
        </p:spPr>
        <p:txBody>
          <a:bodyPr anchor="ctr"/>
          <a:lstStyle>
            <a:lvl1pPr algn="r">
              <a:defRPr sz="1200" b="0" i="0" spc="100" baseline="0">
                <a:solidFill>
                  <a:srgbClr val="FAF7EE"/>
                </a:solidFill>
                <a:latin typeface="P22 Mackinac Pro Medium" panose="02000000000000000000" pitchFamily="2" charset="77"/>
                <a:ea typeface="P22 Mackinac Pro Medium" panose="02000000000000000000" pitchFamily="2" charset="77"/>
              </a:defRPr>
            </a:lvl1pPr>
          </a:lstStyle>
          <a:p>
            <a:fld id="{43B68F35-45A1-A848-8626-4008253F39F5}" type="datetime4">
              <a:rPr lang="en-US" smtClean="0"/>
              <a:t>August 3, 2026</a:t>
            </a:fld>
            <a:endParaRPr lang="en-US" dirty="0"/>
          </a:p>
        </p:txBody>
      </p:sp>
      <p:sp>
        <p:nvSpPr>
          <p:cNvPr id="7" name="Footer Placeholder 4">
            <a:extLst>
              <a:ext uri="{FF2B5EF4-FFF2-40B4-BE49-F238E27FC236}">
                <a16:creationId xmlns:a16="http://schemas.microsoft.com/office/drawing/2014/main" id="{7189216B-E7D1-FFA6-55D5-F91D34669F23}"/>
              </a:ext>
            </a:extLst>
          </p:cNvPr>
          <p:cNvSpPr>
            <a:spLocks noGrp="1"/>
          </p:cNvSpPr>
          <p:nvPr>
            <p:ph type="ftr" sz="quarter" idx="3"/>
          </p:nvPr>
        </p:nvSpPr>
        <p:spPr>
          <a:xfrm>
            <a:off x="785016" y="6356350"/>
            <a:ext cx="7791093" cy="365125"/>
          </a:xfrm>
          <a:prstGeom prst="rect">
            <a:avLst/>
          </a:prstGeom>
        </p:spPr>
        <p:txBody>
          <a:bodyPr anchor="ctr"/>
          <a:lstStyle>
            <a:lvl1pPr algn="l">
              <a:defRPr sz="1200" b="0" i="0" spc="100" baseline="0">
                <a:solidFill>
                  <a:schemeClr val="bg1"/>
                </a:solidFill>
                <a:latin typeface="P22 Mackinac Pro Medium" panose="02000000000000000000" pitchFamily="2" charset="77"/>
                <a:ea typeface="P22 Mackinac Pro Medium" panose="02000000000000000000" pitchFamily="2" charset="77"/>
              </a:defRPr>
            </a:lvl1pPr>
          </a:lstStyle>
          <a:p>
            <a:r>
              <a:rPr lang="en-US"/>
              <a:t>SELECT INSERT, HEADER AND FOOTER TO EDIT THIS TEXT</a:t>
            </a:r>
            <a:endParaRPr lang="en-US" dirty="0"/>
          </a:p>
        </p:txBody>
      </p:sp>
      <p:sp>
        <p:nvSpPr>
          <p:cNvPr id="9" name="Slide Number Placeholder 5">
            <a:extLst>
              <a:ext uri="{FF2B5EF4-FFF2-40B4-BE49-F238E27FC236}">
                <a16:creationId xmlns:a16="http://schemas.microsoft.com/office/drawing/2014/main" id="{7181F60D-B54F-58E8-B416-E11E118974AE}"/>
              </a:ext>
            </a:extLst>
          </p:cNvPr>
          <p:cNvSpPr>
            <a:spLocks noGrp="1"/>
          </p:cNvSpPr>
          <p:nvPr>
            <p:ph type="sldNum" sz="quarter" idx="4"/>
          </p:nvPr>
        </p:nvSpPr>
        <p:spPr>
          <a:xfrm>
            <a:off x="167951" y="6356350"/>
            <a:ext cx="448066" cy="365125"/>
          </a:xfrm>
          <a:prstGeom prst="rect">
            <a:avLst/>
          </a:prstGeom>
        </p:spPr>
        <p:txBody>
          <a:bodyPr vert="horz" lIns="91440" tIns="45720" rIns="91440" bIns="45720" rtlCol="0" anchor="ctr"/>
          <a:lstStyle>
            <a:lvl1pPr algn="ctr">
              <a:defRPr sz="1400" b="1">
                <a:solidFill>
                  <a:schemeClr val="bg2"/>
                </a:solidFill>
                <a:latin typeface="+mj-lt"/>
              </a:defRPr>
            </a:lvl1pPr>
          </a:lstStyle>
          <a:p>
            <a:fld id="{7EEFBB2F-4404-AE4F-A69E-D0CCDCE7EF2F}" type="slidenum">
              <a:rPr lang="en-US" smtClean="0"/>
              <a:pPr/>
              <a:t>‹#›</a:t>
            </a:fld>
            <a:endParaRPr lang="en-US" dirty="0"/>
          </a:p>
        </p:txBody>
      </p:sp>
    </p:spTree>
    <p:extLst>
      <p:ext uri="{BB962C8B-B14F-4D97-AF65-F5344CB8AC3E}">
        <p14:creationId xmlns:p14="http://schemas.microsoft.com/office/powerpoint/2010/main" val="29575900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 Photo">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A736AB55-4F93-C44B-BF9D-1D4B66FA259E}"/>
              </a:ext>
            </a:extLst>
          </p:cNvPr>
          <p:cNvSpPr>
            <a:spLocks noGrp="1"/>
          </p:cNvSpPr>
          <p:nvPr>
            <p:ph type="pic" idx="12"/>
          </p:nvPr>
        </p:nvSpPr>
        <p:spPr>
          <a:xfrm>
            <a:off x="275129" y="783774"/>
            <a:ext cx="11628255" cy="51131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2" name="Date Placeholder 3">
            <a:extLst>
              <a:ext uri="{FF2B5EF4-FFF2-40B4-BE49-F238E27FC236}">
                <a16:creationId xmlns:a16="http://schemas.microsoft.com/office/drawing/2014/main" id="{D82B4237-457E-5D9D-B25C-A09F8607DCAE}"/>
              </a:ext>
            </a:extLst>
          </p:cNvPr>
          <p:cNvSpPr>
            <a:spLocks noGrp="1"/>
          </p:cNvSpPr>
          <p:nvPr>
            <p:ph type="dt" sz="half" idx="2"/>
          </p:nvPr>
        </p:nvSpPr>
        <p:spPr>
          <a:xfrm>
            <a:off x="8576109" y="6356350"/>
            <a:ext cx="2536650" cy="365125"/>
          </a:xfrm>
          <a:prstGeom prst="rect">
            <a:avLst/>
          </a:prstGeom>
        </p:spPr>
        <p:txBody>
          <a:bodyPr anchor="ctr"/>
          <a:lstStyle>
            <a:lvl1pPr algn="r">
              <a:defRPr sz="1200" b="0" i="0" spc="100" baseline="0">
                <a:solidFill>
                  <a:schemeClr val="tx2"/>
                </a:solidFill>
                <a:latin typeface="P22 Mackinac Pro Medium" panose="02000000000000000000" pitchFamily="2" charset="77"/>
                <a:ea typeface="P22 Mackinac Pro Medium" panose="02000000000000000000" pitchFamily="2" charset="77"/>
              </a:defRPr>
            </a:lvl1pPr>
          </a:lstStyle>
          <a:p>
            <a:fld id="{4AB7640C-471C-3343-A678-51E7DA2E80FF}" type="datetime4">
              <a:rPr lang="en-US" smtClean="0"/>
              <a:t>August 3, 2026</a:t>
            </a:fld>
            <a:endParaRPr lang="en-US" dirty="0"/>
          </a:p>
        </p:txBody>
      </p:sp>
      <p:sp>
        <p:nvSpPr>
          <p:cNvPr id="3" name="Footer Placeholder 4">
            <a:extLst>
              <a:ext uri="{FF2B5EF4-FFF2-40B4-BE49-F238E27FC236}">
                <a16:creationId xmlns:a16="http://schemas.microsoft.com/office/drawing/2014/main" id="{AD1CA77D-0C84-C12D-402A-8CCD536E5FA6}"/>
              </a:ext>
            </a:extLst>
          </p:cNvPr>
          <p:cNvSpPr>
            <a:spLocks noGrp="1"/>
          </p:cNvSpPr>
          <p:nvPr>
            <p:ph type="ftr" sz="quarter" idx="3"/>
          </p:nvPr>
        </p:nvSpPr>
        <p:spPr>
          <a:xfrm>
            <a:off x="785016" y="6356350"/>
            <a:ext cx="7791093" cy="365125"/>
          </a:xfrm>
          <a:prstGeom prst="rect">
            <a:avLst/>
          </a:prstGeom>
        </p:spPr>
        <p:txBody>
          <a:bodyPr anchor="ctr"/>
          <a:lstStyle>
            <a:lvl1pPr algn="l">
              <a:defRPr sz="1200" b="0" i="0" spc="100" baseline="0">
                <a:solidFill>
                  <a:schemeClr val="tx2"/>
                </a:solidFill>
                <a:latin typeface="P22 Mackinac Pro Medium" panose="02000000000000000000" pitchFamily="2" charset="77"/>
                <a:ea typeface="P22 Mackinac Pro Medium" panose="02000000000000000000" pitchFamily="2" charset="77"/>
              </a:defRPr>
            </a:lvl1pPr>
          </a:lstStyle>
          <a:p>
            <a:r>
              <a:rPr lang="en-US"/>
              <a:t>SELECT INSERT, HEADER AND FOOTER TO EDIT THIS TEXT</a:t>
            </a:r>
            <a:endParaRPr lang="en-US" dirty="0"/>
          </a:p>
        </p:txBody>
      </p:sp>
      <p:sp>
        <p:nvSpPr>
          <p:cNvPr id="4" name="Slide Number Placeholder 5">
            <a:extLst>
              <a:ext uri="{FF2B5EF4-FFF2-40B4-BE49-F238E27FC236}">
                <a16:creationId xmlns:a16="http://schemas.microsoft.com/office/drawing/2014/main" id="{0432A26D-3E4E-EDB4-D04C-AEDD65E1F10E}"/>
              </a:ext>
            </a:extLst>
          </p:cNvPr>
          <p:cNvSpPr>
            <a:spLocks noGrp="1"/>
          </p:cNvSpPr>
          <p:nvPr>
            <p:ph type="sldNum" sz="quarter" idx="4"/>
          </p:nvPr>
        </p:nvSpPr>
        <p:spPr>
          <a:xfrm>
            <a:off x="167951" y="6356350"/>
            <a:ext cx="448066" cy="365125"/>
          </a:xfrm>
          <a:prstGeom prst="rect">
            <a:avLst/>
          </a:prstGeom>
        </p:spPr>
        <p:txBody>
          <a:bodyPr vert="horz" lIns="91440" tIns="45720" rIns="91440" bIns="45720" rtlCol="0" anchor="ctr"/>
          <a:lstStyle>
            <a:lvl1pPr algn="ctr">
              <a:defRPr sz="1400" b="1">
                <a:solidFill>
                  <a:schemeClr val="tx2"/>
                </a:solidFill>
                <a:latin typeface="+mj-lt"/>
              </a:defRPr>
            </a:lvl1pPr>
          </a:lstStyle>
          <a:p>
            <a:fld id="{7EEFBB2F-4404-AE4F-A69E-D0CCDCE7EF2F}" type="slidenum">
              <a:rPr lang="en-US" smtClean="0"/>
              <a:pPr/>
              <a:t>‹#›</a:t>
            </a:fld>
            <a:endParaRPr lang="en-US" dirty="0"/>
          </a:p>
        </p:txBody>
      </p:sp>
    </p:spTree>
    <p:extLst>
      <p:ext uri="{BB962C8B-B14F-4D97-AF65-F5344CB8AC3E}">
        <p14:creationId xmlns:p14="http://schemas.microsoft.com/office/powerpoint/2010/main" val="31200892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E4192B37-5180-9157-3C9F-961609918875}"/>
              </a:ext>
            </a:extLst>
          </p:cNvPr>
          <p:cNvSpPr>
            <a:spLocks noGrp="1"/>
          </p:cNvSpPr>
          <p:nvPr>
            <p:ph type="dt" sz="half" idx="2"/>
          </p:nvPr>
        </p:nvSpPr>
        <p:spPr>
          <a:xfrm>
            <a:off x="8576109" y="6356350"/>
            <a:ext cx="2536650" cy="365125"/>
          </a:xfrm>
          <a:prstGeom prst="rect">
            <a:avLst/>
          </a:prstGeom>
        </p:spPr>
        <p:txBody>
          <a:bodyPr anchor="ctr"/>
          <a:lstStyle>
            <a:lvl1pPr algn="r">
              <a:defRPr sz="1200" b="0" i="0" spc="100" baseline="0">
                <a:solidFill>
                  <a:schemeClr val="tx2"/>
                </a:solidFill>
                <a:latin typeface="P22 Mackinac Pro Medium" panose="02000000000000000000" pitchFamily="2" charset="77"/>
                <a:ea typeface="P22 Mackinac Pro Medium" panose="02000000000000000000" pitchFamily="2" charset="77"/>
              </a:defRPr>
            </a:lvl1pPr>
          </a:lstStyle>
          <a:p>
            <a:fld id="{261114D6-4706-2849-829A-527E3AD8CCE5}" type="datetime4">
              <a:rPr lang="en-US" smtClean="0"/>
              <a:t>August 3, 2026</a:t>
            </a:fld>
            <a:endParaRPr lang="en-US" dirty="0"/>
          </a:p>
        </p:txBody>
      </p:sp>
      <p:sp>
        <p:nvSpPr>
          <p:cNvPr id="3" name="Footer Placeholder 4">
            <a:extLst>
              <a:ext uri="{FF2B5EF4-FFF2-40B4-BE49-F238E27FC236}">
                <a16:creationId xmlns:a16="http://schemas.microsoft.com/office/drawing/2014/main" id="{20011397-8F2D-751E-445E-1FB2DAE65F65}"/>
              </a:ext>
            </a:extLst>
          </p:cNvPr>
          <p:cNvSpPr>
            <a:spLocks noGrp="1"/>
          </p:cNvSpPr>
          <p:nvPr>
            <p:ph type="ftr" sz="quarter" idx="3"/>
          </p:nvPr>
        </p:nvSpPr>
        <p:spPr>
          <a:xfrm>
            <a:off x="785016" y="6356350"/>
            <a:ext cx="7791093" cy="365125"/>
          </a:xfrm>
          <a:prstGeom prst="rect">
            <a:avLst/>
          </a:prstGeom>
        </p:spPr>
        <p:txBody>
          <a:bodyPr anchor="ctr"/>
          <a:lstStyle>
            <a:lvl1pPr algn="l">
              <a:defRPr sz="1200" b="0" i="0" spc="100" baseline="0">
                <a:solidFill>
                  <a:schemeClr val="tx2"/>
                </a:solidFill>
                <a:latin typeface="P22 Mackinac Pro Medium" panose="02000000000000000000" pitchFamily="2" charset="77"/>
                <a:ea typeface="P22 Mackinac Pro Medium" panose="02000000000000000000" pitchFamily="2" charset="77"/>
              </a:defRPr>
            </a:lvl1pPr>
          </a:lstStyle>
          <a:p>
            <a:r>
              <a:rPr lang="en-US"/>
              <a:t>SELECT INSERT, HEADER AND FOOTER TO EDIT THIS TEXT</a:t>
            </a:r>
            <a:endParaRPr lang="en-US" dirty="0"/>
          </a:p>
        </p:txBody>
      </p:sp>
      <p:sp>
        <p:nvSpPr>
          <p:cNvPr id="4" name="Slide Number Placeholder 5">
            <a:extLst>
              <a:ext uri="{FF2B5EF4-FFF2-40B4-BE49-F238E27FC236}">
                <a16:creationId xmlns:a16="http://schemas.microsoft.com/office/drawing/2014/main" id="{39BE3390-993D-D2B1-4498-33E24A5166E4}"/>
              </a:ext>
            </a:extLst>
          </p:cNvPr>
          <p:cNvSpPr>
            <a:spLocks noGrp="1"/>
          </p:cNvSpPr>
          <p:nvPr>
            <p:ph type="sldNum" sz="quarter" idx="4"/>
          </p:nvPr>
        </p:nvSpPr>
        <p:spPr>
          <a:xfrm>
            <a:off x="167951" y="6356350"/>
            <a:ext cx="448066" cy="365125"/>
          </a:xfrm>
          <a:prstGeom prst="rect">
            <a:avLst/>
          </a:prstGeom>
        </p:spPr>
        <p:txBody>
          <a:bodyPr vert="horz" lIns="91440" tIns="45720" rIns="91440" bIns="45720" rtlCol="0" anchor="ctr"/>
          <a:lstStyle>
            <a:lvl1pPr algn="ctr">
              <a:defRPr sz="1400" b="1">
                <a:solidFill>
                  <a:schemeClr val="tx2"/>
                </a:solidFill>
                <a:latin typeface="+mj-lt"/>
              </a:defRPr>
            </a:lvl1pPr>
          </a:lstStyle>
          <a:p>
            <a:fld id="{7EEFBB2F-4404-AE4F-A69E-D0CCDCE7EF2F}" type="slidenum">
              <a:rPr lang="en-US" smtClean="0"/>
              <a:pPr/>
              <a:t>‹#›</a:t>
            </a:fld>
            <a:endParaRPr lang="en-US" dirty="0"/>
          </a:p>
        </p:txBody>
      </p:sp>
    </p:spTree>
    <p:extLst>
      <p:ext uri="{BB962C8B-B14F-4D97-AF65-F5344CB8AC3E}">
        <p14:creationId xmlns:p14="http://schemas.microsoft.com/office/powerpoint/2010/main" val="28325853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780068F9-40BA-7643-A1DE-51DCC699ACB3}"/>
              </a:ext>
            </a:extLst>
          </p:cNvPr>
          <p:cNvSpPr>
            <a:spLocks noGrp="1"/>
          </p:cNvSpPr>
          <p:nvPr>
            <p:ph type="title"/>
          </p:nvPr>
        </p:nvSpPr>
        <p:spPr>
          <a:xfrm>
            <a:off x="1045029" y="681038"/>
            <a:ext cx="10067728" cy="5104767"/>
          </a:xfrm>
        </p:spPr>
        <p:txBody>
          <a:bodyPr>
            <a:normAutofit/>
          </a:bodyPr>
          <a:lstStyle>
            <a:lvl1pPr>
              <a:lnSpc>
                <a:spcPts val="7000"/>
              </a:lnSpc>
              <a:defRPr sz="7000"/>
            </a:lvl1pPr>
          </a:lstStyle>
          <a:p>
            <a:r>
              <a:rPr lang="en-US" dirty="0"/>
              <a:t>Click to edit Master title style</a:t>
            </a:r>
          </a:p>
        </p:txBody>
      </p:sp>
      <p:sp>
        <p:nvSpPr>
          <p:cNvPr id="8" name="Date Placeholder 3">
            <a:extLst>
              <a:ext uri="{FF2B5EF4-FFF2-40B4-BE49-F238E27FC236}">
                <a16:creationId xmlns:a16="http://schemas.microsoft.com/office/drawing/2014/main" id="{44D3D986-B9AA-3614-E9C3-30A5BB3A2D8D}"/>
              </a:ext>
            </a:extLst>
          </p:cNvPr>
          <p:cNvSpPr>
            <a:spLocks noGrp="1"/>
          </p:cNvSpPr>
          <p:nvPr>
            <p:ph type="dt" sz="half" idx="2"/>
          </p:nvPr>
        </p:nvSpPr>
        <p:spPr>
          <a:xfrm>
            <a:off x="8155712" y="6356350"/>
            <a:ext cx="2536650" cy="365125"/>
          </a:xfrm>
          <a:prstGeom prst="rect">
            <a:avLst/>
          </a:prstGeom>
        </p:spPr>
        <p:txBody>
          <a:bodyPr anchor="ctr"/>
          <a:lstStyle>
            <a:lvl1pPr algn="r">
              <a:defRPr sz="1200" b="0" i="0" spc="100" baseline="0">
                <a:solidFill>
                  <a:srgbClr val="FAF7EE"/>
                </a:solidFill>
                <a:latin typeface="P22 Mackinac Pro Medium" panose="02000000000000000000" pitchFamily="2" charset="77"/>
                <a:ea typeface="P22 Mackinac Pro Medium" panose="02000000000000000000" pitchFamily="2" charset="77"/>
              </a:defRPr>
            </a:lvl1pPr>
          </a:lstStyle>
          <a:p>
            <a:fld id="{CDF15D7D-AA7B-F54B-9B8F-B38E47542A0E}" type="datetime4">
              <a:rPr lang="en-US" smtClean="0"/>
              <a:t>August 3, 2026</a:t>
            </a:fld>
            <a:endParaRPr lang="en-US" dirty="0"/>
          </a:p>
        </p:txBody>
      </p:sp>
      <p:sp>
        <p:nvSpPr>
          <p:cNvPr id="9" name="Footer Placeholder 4">
            <a:extLst>
              <a:ext uri="{FF2B5EF4-FFF2-40B4-BE49-F238E27FC236}">
                <a16:creationId xmlns:a16="http://schemas.microsoft.com/office/drawing/2014/main" id="{BDEEAFDC-5562-6199-8B7F-436E36B44085}"/>
              </a:ext>
            </a:extLst>
          </p:cNvPr>
          <p:cNvSpPr>
            <a:spLocks noGrp="1"/>
          </p:cNvSpPr>
          <p:nvPr>
            <p:ph type="ftr" sz="quarter" idx="3"/>
          </p:nvPr>
        </p:nvSpPr>
        <p:spPr>
          <a:xfrm>
            <a:off x="785016" y="6356350"/>
            <a:ext cx="7201697" cy="365125"/>
          </a:xfrm>
          <a:prstGeom prst="rect">
            <a:avLst/>
          </a:prstGeom>
        </p:spPr>
        <p:txBody>
          <a:bodyPr anchor="ctr"/>
          <a:lstStyle>
            <a:lvl1pPr algn="l">
              <a:defRPr sz="1200" b="0" i="0" spc="100" baseline="0">
                <a:solidFill>
                  <a:schemeClr val="bg1"/>
                </a:solidFill>
                <a:latin typeface="P22 Mackinac Pro Medium" panose="02000000000000000000" pitchFamily="2" charset="77"/>
                <a:ea typeface="P22 Mackinac Pro Medium" panose="02000000000000000000" pitchFamily="2" charset="77"/>
              </a:defRPr>
            </a:lvl1pPr>
          </a:lstStyle>
          <a:p>
            <a:r>
              <a:rPr lang="en-US" dirty="0"/>
              <a:t>SELECT INSERT, HEADER AND FOOTER TO EDIT THIS TEXT</a:t>
            </a:r>
          </a:p>
        </p:txBody>
      </p:sp>
      <p:sp>
        <p:nvSpPr>
          <p:cNvPr id="11" name="Slide Number Placeholder 5">
            <a:extLst>
              <a:ext uri="{FF2B5EF4-FFF2-40B4-BE49-F238E27FC236}">
                <a16:creationId xmlns:a16="http://schemas.microsoft.com/office/drawing/2014/main" id="{0FF57FF5-D24B-9530-C879-C78A33BB4BB1}"/>
              </a:ext>
            </a:extLst>
          </p:cNvPr>
          <p:cNvSpPr>
            <a:spLocks noGrp="1"/>
          </p:cNvSpPr>
          <p:nvPr>
            <p:ph type="sldNum" sz="quarter" idx="4"/>
          </p:nvPr>
        </p:nvSpPr>
        <p:spPr>
          <a:xfrm>
            <a:off x="167951" y="6356350"/>
            <a:ext cx="448066" cy="365125"/>
          </a:xfrm>
          <a:prstGeom prst="rect">
            <a:avLst/>
          </a:prstGeom>
        </p:spPr>
        <p:txBody>
          <a:bodyPr vert="horz" lIns="91440" tIns="45720" rIns="91440" bIns="45720" rtlCol="0" anchor="ctr"/>
          <a:lstStyle>
            <a:lvl1pPr algn="ctr">
              <a:defRPr sz="1400" b="1">
                <a:solidFill>
                  <a:schemeClr val="bg2"/>
                </a:solidFill>
                <a:latin typeface="+mj-lt"/>
              </a:defRPr>
            </a:lvl1pPr>
          </a:lstStyle>
          <a:p>
            <a:fld id="{7EEFBB2F-4404-AE4F-A69E-D0CCDCE7EF2F}" type="slidenum">
              <a:rPr lang="en-US" smtClean="0"/>
              <a:pPr/>
              <a:t>‹#›</a:t>
            </a:fld>
            <a:endParaRPr lang="en-US" dirty="0"/>
          </a:p>
        </p:txBody>
      </p:sp>
    </p:spTree>
    <p:extLst>
      <p:ext uri="{BB962C8B-B14F-4D97-AF65-F5344CB8AC3E}">
        <p14:creationId xmlns:p14="http://schemas.microsoft.com/office/powerpoint/2010/main" val="39375316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Title with subtitl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B2A6862-9E43-3F45-BC14-57A9FE05A10F}"/>
              </a:ext>
            </a:extLst>
          </p:cNvPr>
          <p:cNvSpPr>
            <a:spLocks noGrp="1"/>
          </p:cNvSpPr>
          <p:nvPr>
            <p:ph type="subTitle" idx="1"/>
          </p:nvPr>
        </p:nvSpPr>
        <p:spPr>
          <a:xfrm>
            <a:off x="1066799" y="4790038"/>
            <a:ext cx="9896669" cy="937727"/>
          </a:xfrm>
        </p:spPr>
        <p:txBody>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0" name="Title 9">
            <a:extLst>
              <a:ext uri="{FF2B5EF4-FFF2-40B4-BE49-F238E27FC236}">
                <a16:creationId xmlns:a16="http://schemas.microsoft.com/office/drawing/2014/main" id="{780068F9-40BA-7643-A1DE-51DCC699ACB3}"/>
              </a:ext>
            </a:extLst>
          </p:cNvPr>
          <p:cNvSpPr>
            <a:spLocks noGrp="1"/>
          </p:cNvSpPr>
          <p:nvPr>
            <p:ph type="title"/>
          </p:nvPr>
        </p:nvSpPr>
        <p:spPr>
          <a:xfrm>
            <a:off x="1045029" y="681038"/>
            <a:ext cx="10067728" cy="4108999"/>
          </a:xfrm>
        </p:spPr>
        <p:txBody>
          <a:bodyPr>
            <a:normAutofit/>
          </a:bodyPr>
          <a:lstStyle>
            <a:lvl1pPr>
              <a:lnSpc>
                <a:spcPts val="7000"/>
              </a:lnSpc>
              <a:defRPr sz="7000"/>
            </a:lvl1pPr>
          </a:lstStyle>
          <a:p>
            <a:r>
              <a:rPr lang="en-US" dirty="0"/>
              <a:t>Click to edit Master title style</a:t>
            </a:r>
          </a:p>
        </p:txBody>
      </p:sp>
      <p:sp>
        <p:nvSpPr>
          <p:cNvPr id="6" name="Date Placeholder 3">
            <a:extLst>
              <a:ext uri="{FF2B5EF4-FFF2-40B4-BE49-F238E27FC236}">
                <a16:creationId xmlns:a16="http://schemas.microsoft.com/office/drawing/2014/main" id="{F7DAD9DB-5884-29B4-D528-979284DFE8C0}"/>
              </a:ext>
            </a:extLst>
          </p:cNvPr>
          <p:cNvSpPr>
            <a:spLocks noGrp="1"/>
          </p:cNvSpPr>
          <p:nvPr>
            <p:ph type="dt" sz="half" idx="2"/>
          </p:nvPr>
        </p:nvSpPr>
        <p:spPr>
          <a:xfrm>
            <a:off x="8155712" y="6356350"/>
            <a:ext cx="2536650" cy="365125"/>
          </a:xfrm>
          <a:prstGeom prst="rect">
            <a:avLst/>
          </a:prstGeom>
        </p:spPr>
        <p:txBody>
          <a:bodyPr anchor="ctr"/>
          <a:lstStyle>
            <a:lvl1pPr algn="r">
              <a:defRPr sz="1200" b="0" i="0" spc="100" baseline="0">
                <a:solidFill>
                  <a:srgbClr val="FAF7EE"/>
                </a:solidFill>
                <a:latin typeface="P22 Mackinac Pro Medium" panose="02000000000000000000" pitchFamily="2" charset="77"/>
                <a:ea typeface="P22 Mackinac Pro Medium" panose="02000000000000000000" pitchFamily="2" charset="77"/>
              </a:defRPr>
            </a:lvl1pPr>
          </a:lstStyle>
          <a:p>
            <a:fld id="{40F76DED-C331-254D-8D81-370AEC9FADA1}" type="datetime4">
              <a:rPr lang="en-US" smtClean="0"/>
              <a:t>August 3, 2026</a:t>
            </a:fld>
            <a:endParaRPr lang="en-US" dirty="0"/>
          </a:p>
        </p:txBody>
      </p:sp>
      <p:sp>
        <p:nvSpPr>
          <p:cNvPr id="7" name="Footer Placeholder 4">
            <a:extLst>
              <a:ext uri="{FF2B5EF4-FFF2-40B4-BE49-F238E27FC236}">
                <a16:creationId xmlns:a16="http://schemas.microsoft.com/office/drawing/2014/main" id="{24AD02A3-FDCB-B638-CF5B-26918CF74485}"/>
              </a:ext>
            </a:extLst>
          </p:cNvPr>
          <p:cNvSpPr>
            <a:spLocks noGrp="1"/>
          </p:cNvSpPr>
          <p:nvPr>
            <p:ph type="ftr" sz="quarter" idx="3"/>
          </p:nvPr>
        </p:nvSpPr>
        <p:spPr>
          <a:xfrm>
            <a:off x="785016" y="6356350"/>
            <a:ext cx="7201697" cy="365125"/>
          </a:xfrm>
          <a:prstGeom prst="rect">
            <a:avLst/>
          </a:prstGeom>
        </p:spPr>
        <p:txBody>
          <a:bodyPr anchor="ctr"/>
          <a:lstStyle>
            <a:lvl1pPr algn="l">
              <a:defRPr sz="1200" b="0" i="0" spc="100" baseline="0">
                <a:solidFill>
                  <a:schemeClr val="bg1"/>
                </a:solidFill>
                <a:latin typeface="P22 Mackinac Pro Medium" panose="02000000000000000000" pitchFamily="2" charset="77"/>
                <a:ea typeface="P22 Mackinac Pro Medium" panose="02000000000000000000" pitchFamily="2" charset="77"/>
              </a:defRPr>
            </a:lvl1pPr>
          </a:lstStyle>
          <a:p>
            <a:r>
              <a:rPr lang="en-US" dirty="0"/>
              <a:t>SELECT INSERT, HEADER AND FOOTER TO EDIT THIS TEXT</a:t>
            </a:r>
          </a:p>
        </p:txBody>
      </p:sp>
      <p:sp>
        <p:nvSpPr>
          <p:cNvPr id="8" name="Slide Number Placeholder 5">
            <a:extLst>
              <a:ext uri="{FF2B5EF4-FFF2-40B4-BE49-F238E27FC236}">
                <a16:creationId xmlns:a16="http://schemas.microsoft.com/office/drawing/2014/main" id="{0ED53EC4-7F95-D1CF-C055-8502AE71FA82}"/>
              </a:ext>
            </a:extLst>
          </p:cNvPr>
          <p:cNvSpPr>
            <a:spLocks noGrp="1"/>
          </p:cNvSpPr>
          <p:nvPr>
            <p:ph type="sldNum" sz="quarter" idx="4"/>
          </p:nvPr>
        </p:nvSpPr>
        <p:spPr>
          <a:xfrm>
            <a:off x="167951" y="6356350"/>
            <a:ext cx="448066" cy="365125"/>
          </a:xfrm>
          <a:prstGeom prst="rect">
            <a:avLst/>
          </a:prstGeom>
        </p:spPr>
        <p:txBody>
          <a:bodyPr vert="horz" lIns="91440" tIns="45720" rIns="91440" bIns="45720" rtlCol="0" anchor="ctr"/>
          <a:lstStyle>
            <a:lvl1pPr algn="ctr">
              <a:defRPr sz="1400" b="1">
                <a:solidFill>
                  <a:schemeClr val="bg2"/>
                </a:solidFill>
                <a:latin typeface="+mj-lt"/>
              </a:defRPr>
            </a:lvl1pPr>
          </a:lstStyle>
          <a:p>
            <a:fld id="{7EEFBB2F-4404-AE4F-A69E-D0CCDCE7EF2F}" type="slidenum">
              <a:rPr lang="en-US" smtClean="0"/>
              <a:pPr/>
              <a:t>‹#›</a:t>
            </a:fld>
            <a:endParaRPr lang="en-US" dirty="0"/>
          </a:p>
        </p:txBody>
      </p:sp>
    </p:spTree>
    <p:extLst>
      <p:ext uri="{BB962C8B-B14F-4D97-AF65-F5344CB8AC3E}">
        <p14:creationId xmlns:p14="http://schemas.microsoft.com/office/powerpoint/2010/main" val="24590784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E2E4E12D-3B5D-DA40-BA34-6330CDD60929}"/>
              </a:ext>
            </a:extLst>
          </p:cNvPr>
          <p:cNvSpPr>
            <a:spLocks noGrp="1"/>
          </p:cNvSpPr>
          <p:nvPr>
            <p:ph type="title"/>
          </p:nvPr>
        </p:nvSpPr>
        <p:spPr>
          <a:xfrm>
            <a:off x="385763" y="467355"/>
            <a:ext cx="11430000" cy="663573"/>
          </a:xfrm>
        </p:spPr>
        <p:txBody>
          <a:bodyPr/>
          <a:lstStyle>
            <a:lvl1pPr>
              <a:defRPr sz="3400"/>
            </a:lvl1pPr>
          </a:lstStyle>
          <a:p>
            <a:r>
              <a:rPr lang="en-US" dirty="0"/>
              <a:t>Click to edit Master title style</a:t>
            </a:r>
          </a:p>
        </p:txBody>
      </p:sp>
      <p:sp>
        <p:nvSpPr>
          <p:cNvPr id="6" name="Date Placeholder 3">
            <a:extLst>
              <a:ext uri="{FF2B5EF4-FFF2-40B4-BE49-F238E27FC236}">
                <a16:creationId xmlns:a16="http://schemas.microsoft.com/office/drawing/2014/main" id="{77F58068-7B80-20D3-E822-F8AD745C3796}"/>
              </a:ext>
            </a:extLst>
          </p:cNvPr>
          <p:cNvSpPr>
            <a:spLocks noGrp="1"/>
          </p:cNvSpPr>
          <p:nvPr>
            <p:ph type="dt" sz="half" idx="2"/>
          </p:nvPr>
        </p:nvSpPr>
        <p:spPr>
          <a:xfrm>
            <a:off x="8155712" y="6356350"/>
            <a:ext cx="2536650" cy="365125"/>
          </a:xfrm>
          <a:prstGeom prst="rect">
            <a:avLst/>
          </a:prstGeom>
        </p:spPr>
        <p:txBody>
          <a:bodyPr anchor="ctr"/>
          <a:lstStyle>
            <a:lvl1pPr algn="r">
              <a:defRPr sz="1200" b="0" i="0" spc="100" baseline="0">
                <a:solidFill>
                  <a:srgbClr val="FAF7EE"/>
                </a:solidFill>
                <a:latin typeface="P22 Mackinac Pro Medium" panose="02000000000000000000" pitchFamily="2" charset="77"/>
                <a:ea typeface="P22 Mackinac Pro Medium" panose="02000000000000000000" pitchFamily="2" charset="77"/>
              </a:defRPr>
            </a:lvl1pPr>
          </a:lstStyle>
          <a:p>
            <a:fld id="{7B9EF499-31D0-064E-91AF-4F7583DE8E28}" type="datetime4">
              <a:rPr lang="en-US" smtClean="0"/>
              <a:t>August 3, 2026</a:t>
            </a:fld>
            <a:endParaRPr lang="en-US" dirty="0"/>
          </a:p>
        </p:txBody>
      </p:sp>
      <p:sp>
        <p:nvSpPr>
          <p:cNvPr id="7" name="Footer Placeholder 4">
            <a:extLst>
              <a:ext uri="{FF2B5EF4-FFF2-40B4-BE49-F238E27FC236}">
                <a16:creationId xmlns:a16="http://schemas.microsoft.com/office/drawing/2014/main" id="{FD3858A3-7B8A-6E39-AE91-049C1EE54903}"/>
              </a:ext>
            </a:extLst>
          </p:cNvPr>
          <p:cNvSpPr>
            <a:spLocks noGrp="1"/>
          </p:cNvSpPr>
          <p:nvPr>
            <p:ph type="ftr" sz="quarter" idx="3"/>
          </p:nvPr>
        </p:nvSpPr>
        <p:spPr>
          <a:xfrm>
            <a:off x="785016" y="6356350"/>
            <a:ext cx="7201697" cy="365125"/>
          </a:xfrm>
          <a:prstGeom prst="rect">
            <a:avLst/>
          </a:prstGeom>
        </p:spPr>
        <p:txBody>
          <a:bodyPr anchor="ctr"/>
          <a:lstStyle>
            <a:lvl1pPr algn="l">
              <a:defRPr sz="1200" b="0" i="0" spc="100" baseline="0">
                <a:solidFill>
                  <a:schemeClr val="bg1"/>
                </a:solidFill>
                <a:latin typeface="P22 Mackinac Pro Medium" panose="02000000000000000000" pitchFamily="2" charset="77"/>
                <a:ea typeface="P22 Mackinac Pro Medium" panose="02000000000000000000" pitchFamily="2" charset="77"/>
              </a:defRPr>
            </a:lvl1pPr>
          </a:lstStyle>
          <a:p>
            <a:r>
              <a:rPr lang="en-US" dirty="0"/>
              <a:t>SELECT INSERT, HEADER AND FOOTER TO EDIT THIS TEXT</a:t>
            </a:r>
          </a:p>
        </p:txBody>
      </p:sp>
      <p:sp>
        <p:nvSpPr>
          <p:cNvPr id="8" name="Slide Number Placeholder 5">
            <a:extLst>
              <a:ext uri="{FF2B5EF4-FFF2-40B4-BE49-F238E27FC236}">
                <a16:creationId xmlns:a16="http://schemas.microsoft.com/office/drawing/2014/main" id="{E261955B-11A6-4BFC-5B88-24A09C8B635B}"/>
              </a:ext>
            </a:extLst>
          </p:cNvPr>
          <p:cNvSpPr>
            <a:spLocks noGrp="1"/>
          </p:cNvSpPr>
          <p:nvPr>
            <p:ph type="sldNum" sz="quarter" idx="4"/>
          </p:nvPr>
        </p:nvSpPr>
        <p:spPr>
          <a:xfrm>
            <a:off x="167951" y="6356350"/>
            <a:ext cx="448066" cy="365125"/>
          </a:xfrm>
          <a:prstGeom prst="rect">
            <a:avLst/>
          </a:prstGeom>
        </p:spPr>
        <p:txBody>
          <a:bodyPr vert="horz" lIns="91440" tIns="45720" rIns="91440" bIns="45720" rtlCol="0" anchor="ctr"/>
          <a:lstStyle>
            <a:lvl1pPr algn="ctr">
              <a:defRPr sz="1400" b="1">
                <a:solidFill>
                  <a:schemeClr val="bg2"/>
                </a:solidFill>
                <a:latin typeface="+mj-lt"/>
              </a:defRPr>
            </a:lvl1pPr>
          </a:lstStyle>
          <a:p>
            <a:fld id="{7EEFBB2F-4404-AE4F-A69E-D0CCDCE7EF2F}" type="slidenum">
              <a:rPr lang="en-US" smtClean="0"/>
              <a:pPr/>
              <a:t>‹#›</a:t>
            </a:fld>
            <a:endParaRPr lang="en-US" dirty="0"/>
          </a:p>
        </p:txBody>
      </p:sp>
      <p:sp>
        <p:nvSpPr>
          <p:cNvPr id="11" name="Text Placeholder 2">
            <a:extLst>
              <a:ext uri="{FF2B5EF4-FFF2-40B4-BE49-F238E27FC236}">
                <a16:creationId xmlns:a16="http://schemas.microsoft.com/office/drawing/2014/main" id="{BF7E6CB3-9D68-4F4B-79DE-61FF3EFC2C1B}"/>
              </a:ext>
            </a:extLst>
          </p:cNvPr>
          <p:cNvSpPr>
            <a:spLocks noGrp="1"/>
          </p:cNvSpPr>
          <p:nvPr>
            <p:ph idx="1"/>
          </p:nvPr>
        </p:nvSpPr>
        <p:spPr>
          <a:xfrm>
            <a:off x="385763" y="1488910"/>
            <a:ext cx="11430000" cy="450945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961849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w/ Section Header">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25D0B7AF-097E-BE46-C92D-720FCC25BE25}"/>
              </a:ext>
            </a:extLst>
          </p:cNvPr>
          <p:cNvSpPr>
            <a:spLocks noGrp="1"/>
          </p:cNvSpPr>
          <p:nvPr>
            <p:ph type="dt" sz="half" idx="2"/>
          </p:nvPr>
        </p:nvSpPr>
        <p:spPr>
          <a:xfrm>
            <a:off x="8155712" y="6356350"/>
            <a:ext cx="2536650" cy="365125"/>
          </a:xfrm>
          <a:prstGeom prst="rect">
            <a:avLst/>
          </a:prstGeom>
        </p:spPr>
        <p:txBody>
          <a:bodyPr anchor="ctr"/>
          <a:lstStyle>
            <a:lvl1pPr algn="r">
              <a:defRPr sz="1200" b="0" i="0" spc="100" baseline="0">
                <a:solidFill>
                  <a:srgbClr val="FAF7EE"/>
                </a:solidFill>
                <a:latin typeface="P22 Mackinac Pro Medium" panose="02000000000000000000" pitchFamily="2" charset="77"/>
                <a:ea typeface="P22 Mackinac Pro Medium" panose="02000000000000000000" pitchFamily="2" charset="77"/>
              </a:defRPr>
            </a:lvl1pPr>
          </a:lstStyle>
          <a:p>
            <a:fld id="{1B132B20-4C74-5445-80E7-C63252270EFF}" type="datetime4">
              <a:rPr lang="en-US" smtClean="0"/>
              <a:t>August 3, 2026</a:t>
            </a:fld>
            <a:endParaRPr lang="en-US" dirty="0"/>
          </a:p>
        </p:txBody>
      </p:sp>
      <p:sp>
        <p:nvSpPr>
          <p:cNvPr id="8" name="Footer Placeholder 4">
            <a:extLst>
              <a:ext uri="{FF2B5EF4-FFF2-40B4-BE49-F238E27FC236}">
                <a16:creationId xmlns:a16="http://schemas.microsoft.com/office/drawing/2014/main" id="{ABA8C7F7-517C-72D7-25B3-2DB50C4DD948}"/>
              </a:ext>
            </a:extLst>
          </p:cNvPr>
          <p:cNvSpPr>
            <a:spLocks noGrp="1"/>
          </p:cNvSpPr>
          <p:nvPr>
            <p:ph type="ftr" sz="quarter" idx="3"/>
          </p:nvPr>
        </p:nvSpPr>
        <p:spPr>
          <a:xfrm>
            <a:off x="785016" y="6356350"/>
            <a:ext cx="7201697" cy="365125"/>
          </a:xfrm>
          <a:prstGeom prst="rect">
            <a:avLst/>
          </a:prstGeom>
        </p:spPr>
        <p:txBody>
          <a:bodyPr anchor="ctr"/>
          <a:lstStyle>
            <a:lvl1pPr algn="l">
              <a:defRPr sz="1200" b="0" i="0" spc="100" baseline="0">
                <a:solidFill>
                  <a:schemeClr val="bg1"/>
                </a:solidFill>
                <a:latin typeface="P22 Mackinac Pro Medium" panose="02000000000000000000" pitchFamily="2" charset="77"/>
                <a:ea typeface="P22 Mackinac Pro Medium" panose="02000000000000000000" pitchFamily="2" charset="77"/>
              </a:defRPr>
            </a:lvl1pPr>
          </a:lstStyle>
          <a:p>
            <a:r>
              <a:rPr lang="en-US" dirty="0"/>
              <a:t>SELECT INSERT, HEADER AND FOOTER TO EDIT THIS TEXT</a:t>
            </a:r>
          </a:p>
        </p:txBody>
      </p:sp>
      <p:sp>
        <p:nvSpPr>
          <p:cNvPr id="10" name="Slide Number Placeholder 5">
            <a:extLst>
              <a:ext uri="{FF2B5EF4-FFF2-40B4-BE49-F238E27FC236}">
                <a16:creationId xmlns:a16="http://schemas.microsoft.com/office/drawing/2014/main" id="{A1729165-B4F3-50E2-8388-024262866C35}"/>
              </a:ext>
            </a:extLst>
          </p:cNvPr>
          <p:cNvSpPr>
            <a:spLocks noGrp="1"/>
          </p:cNvSpPr>
          <p:nvPr>
            <p:ph type="sldNum" sz="quarter" idx="4"/>
          </p:nvPr>
        </p:nvSpPr>
        <p:spPr>
          <a:xfrm>
            <a:off x="167951" y="6356350"/>
            <a:ext cx="448066" cy="365125"/>
          </a:xfrm>
          <a:prstGeom prst="rect">
            <a:avLst/>
          </a:prstGeom>
        </p:spPr>
        <p:txBody>
          <a:bodyPr vert="horz" lIns="91440" tIns="45720" rIns="91440" bIns="45720" rtlCol="0" anchor="ctr"/>
          <a:lstStyle>
            <a:lvl1pPr algn="ctr">
              <a:defRPr sz="1400" b="1">
                <a:solidFill>
                  <a:schemeClr val="bg2"/>
                </a:solidFill>
                <a:latin typeface="+mj-lt"/>
              </a:defRPr>
            </a:lvl1pPr>
          </a:lstStyle>
          <a:p>
            <a:fld id="{7EEFBB2F-4404-AE4F-A69E-D0CCDCE7EF2F}" type="slidenum">
              <a:rPr lang="en-US" smtClean="0"/>
              <a:pPr/>
              <a:t>‹#›</a:t>
            </a:fld>
            <a:endParaRPr lang="en-US" dirty="0"/>
          </a:p>
        </p:txBody>
      </p:sp>
      <p:sp>
        <p:nvSpPr>
          <p:cNvPr id="12" name="Title 8">
            <a:extLst>
              <a:ext uri="{FF2B5EF4-FFF2-40B4-BE49-F238E27FC236}">
                <a16:creationId xmlns:a16="http://schemas.microsoft.com/office/drawing/2014/main" id="{BC245000-F931-FB94-EEE0-341AE3715B74}"/>
              </a:ext>
            </a:extLst>
          </p:cNvPr>
          <p:cNvSpPr>
            <a:spLocks noGrp="1"/>
          </p:cNvSpPr>
          <p:nvPr>
            <p:ph type="title"/>
          </p:nvPr>
        </p:nvSpPr>
        <p:spPr>
          <a:xfrm>
            <a:off x="385763" y="467355"/>
            <a:ext cx="11430000" cy="790574"/>
          </a:xfrm>
        </p:spPr>
        <p:txBody>
          <a:bodyPr/>
          <a:lstStyle>
            <a:lvl1pPr>
              <a:defRPr sz="3400"/>
            </a:lvl1pPr>
          </a:lstStyle>
          <a:p>
            <a:r>
              <a:rPr lang="en-US" dirty="0"/>
              <a:t>Click to edit Master title style</a:t>
            </a:r>
          </a:p>
        </p:txBody>
      </p:sp>
      <p:sp>
        <p:nvSpPr>
          <p:cNvPr id="13" name="Text Placeholder 10">
            <a:extLst>
              <a:ext uri="{FF2B5EF4-FFF2-40B4-BE49-F238E27FC236}">
                <a16:creationId xmlns:a16="http://schemas.microsoft.com/office/drawing/2014/main" id="{1A60FAC4-E2EC-25EA-7012-0847DE3D3EC5}"/>
              </a:ext>
            </a:extLst>
          </p:cNvPr>
          <p:cNvSpPr>
            <a:spLocks noGrp="1"/>
          </p:cNvSpPr>
          <p:nvPr>
            <p:ph type="body" sz="quarter" idx="10" hasCustomPrompt="1"/>
          </p:nvPr>
        </p:nvSpPr>
        <p:spPr>
          <a:xfrm>
            <a:off x="1435326" y="136525"/>
            <a:ext cx="10366149" cy="460539"/>
          </a:xfrm>
        </p:spPr>
        <p:txBody>
          <a:bodyPr anchor="ctr">
            <a:normAutofit/>
          </a:bodyPr>
          <a:lstStyle>
            <a:lvl1pPr algn="r">
              <a:buNone/>
              <a:defRPr sz="1800">
                <a:latin typeface="+mj-lt"/>
              </a:defRPr>
            </a:lvl1pPr>
          </a:lstStyle>
          <a:p>
            <a:pPr lvl="0"/>
            <a:r>
              <a:rPr lang="en-US" dirty="0"/>
              <a:t>Optional Section Title</a:t>
            </a:r>
          </a:p>
        </p:txBody>
      </p:sp>
      <p:sp>
        <p:nvSpPr>
          <p:cNvPr id="14" name="Text Placeholder 2">
            <a:extLst>
              <a:ext uri="{FF2B5EF4-FFF2-40B4-BE49-F238E27FC236}">
                <a16:creationId xmlns:a16="http://schemas.microsoft.com/office/drawing/2014/main" id="{B657109B-A4A7-77E1-6289-75299A35E3B4}"/>
              </a:ext>
            </a:extLst>
          </p:cNvPr>
          <p:cNvSpPr>
            <a:spLocks noGrp="1"/>
          </p:cNvSpPr>
          <p:nvPr>
            <p:ph idx="1"/>
          </p:nvPr>
        </p:nvSpPr>
        <p:spPr>
          <a:xfrm>
            <a:off x="385763" y="1488910"/>
            <a:ext cx="11430000" cy="450945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24237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FE39C26-B195-A14C-9C06-92539D0A31C4}"/>
              </a:ext>
            </a:extLst>
          </p:cNvPr>
          <p:cNvSpPr>
            <a:spLocks noGrp="1"/>
          </p:cNvSpPr>
          <p:nvPr>
            <p:ph sz="half" idx="1"/>
          </p:nvPr>
        </p:nvSpPr>
        <p:spPr>
          <a:xfrm>
            <a:off x="385763" y="1483285"/>
            <a:ext cx="5634037" cy="4512073"/>
          </a:xfrm>
        </p:spPr>
        <p:txBody>
          <a:bodyPr/>
          <a:lstStyle>
            <a:lvl1pPr>
              <a:defRPr sz="2200"/>
            </a:lvl1pPr>
            <a:lvl2pPr>
              <a:defRPr>
                <a:solidFill>
                  <a:srgbClr val="006649"/>
                </a:solidFill>
              </a:defRPr>
            </a:lvl2pPr>
            <a:lvl3pPr>
              <a:defRPr>
                <a:solidFill>
                  <a:srgbClr val="006649"/>
                </a:solidFill>
              </a:defRPr>
            </a:lvl3pPr>
            <a:lvl4pPr>
              <a:defRPr>
                <a:solidFill>
                  <a:srgbClr val="006649"/>
                </a:solidFill>
              </a:defRPr>
            </a:lvl4pPr>
            <a:lvl5pPr>
              <a:defRPr>
                <a:solidFill>
                  <a:srgbClr val="006649"/>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274EB298-6BB5-2042-8E99-5FF29C615E2C}"/>
              </a:ext>
            </a:extLst>
          </p:cNvPr>
          <p:cNvSpPr>
            <a:spLocks noGrp="1"/>
          </p:cNvSpPr>
          <p:nvPr>
            <p:ph sz="half" idx="2"/>
          </p:nvPr>
        </p:nvSpPr>
        <p:spPr>
          <a:xfrm>
            <a:off x="6172200" y="1483285"/>
            <a:ext cx="5643563" cy="4512073"/>
          </a:xfrm>
        </p:spPr>
        <p:txBody>
          <a:bodyPr/>
          <a:lstStyle>
            <a:lvl1pPr>
              <a:defRPr sz="2200"/>
            </a:lvl1pPr>
            <a:lvl2pPr>
              <a:defRPr>
                <a:solidFill>
                  <a:srgbClr val="006649"/>
                </a:solidFill>
              </a:defRPr>
            </a:lvl2pPr>
            <a:lvl3pPr>
              <a:defRPr>
                <a:solidFill>
                  <a:srgbClr val="006649"/>
                </a:solidFill>
              </a:defRPr>
            </a:lvl3pPr>
            <a:lvl4pPr>
              <a:defRPr>
                <a:solidFill>
                  <a:srgbClr val="006649"/>
                </a:solidFill>
              </a:defRPr>
            </a:lvl4pPr>
            <a:lvl5pPr>
              <a:defRPr>
                <a:solidFill>
                  <a:srgbClr val="006649"/>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3">
            <a:extLst>
              <a:ext uri="{FF2B5EF4-FFF2-40B4-BE49-F238E27FC236}">
                <a16:creationId xmlns:a16="http://schemas.microsoft.com/office/drawing/2014/main" id="{AB7C215C-DBF4-3F65-0EC3-1677195F8504}"/>
              </a:ext>
            </a:extLst>
          </p:cNvPr>
          <p:cNvSpPr>
            <a:spLocks noGrp="1"/>
          </p:cNvSpPr>
          <p:nvPr>
            <p:ph type="dt" sz="half" idx="10"/>
          </p:nvPr>
        </p:nvSpPr>
        <p:spPr>
          <a:xfrm>
            <a:off x="8155712" y="6356350"/>
            <a:ext cx="2536650" cy="365125"/>
          </a:xfrm>
          <a:prstGeom prst="rect">
            <a:avLst/>
          </a:prstGeom>
        </p:spPr>
        <p:txBody>
          <a:bodyPr anchor="ctr"/>
          <a:lstStyle>
            <a:lvl1pPr algn="r">
              <a:defRPr sz="1200" b="0" i="0" spc="100" baseline="0">
                <a:solidFill>
                  <a:srgbClr val="FAF7EE"/>
                </a:solidFill>
                <a:latin typeface="P22 Mackinac Pro Medium" panose="02000000000000000000" pitchFamily="2" charset="77"/>
                <a:ea typeface="P22 Mackinac Pro Medium" panose="02000000000000000000" pitchFamily="2" charset="77"/>
              </a:defRPr>
            </a:lvl1pPr>
          </a:lstStyle>
          <a:p>
            <a:fld id="{3A8E78FE-A10B-4549-8577-25ECC3068398}" type="datetime4">
              <a:rPr lang="en-US" smtClean="0"/>
              <a:t>August 3, 2026</a:t>
            </a:fld>
            <a:endParaRPr lang="en-US" dirty="0"/>
          </a:p>
        </p:txBody>
      </p:sp>
      <p:sp>
        <p:nvSpPr>
          <p:cNvPr id="8" name="Footer Placeholder 4">
            <a:extLst>
              <a:ext uri="{FF2B5EF4-FFF2-40B4-BE49-F238E27FC236}">
                <a16:creationId xmlns:a16="http://schemas.microsoft.com/office/drawing/2014/main" id="{F5A622D1-4461-B53E-BC52-8C88FEB63E37}"/>
              </a:ext>
            </a:extLst>
          </p:cNvPr>
          <p:cNvSpPr>
            <a:spLocks noGrp="1"/>
          </p:cNvSpPr>
          <p:nvPr>
            <p:ph type="ftr" sz="quarter" idx="3"/>
          </p:nvPr>
        </p:nvSpPr>
        <p:spPr>
          <a:xfrm>
            <a:off x="785016" y="6356350"/>
            <a:ext cx="7201697" cy="365125"/>
          </a:xfrm>
          <a:prstGeom prst="rect">
            <a:avLst/>
          </a:prstGeom>
        </p:spPr>
        <p:txBody>
          <a:bodyPr anchor="ctr"/>
          <a:lstStyle>
            <a:lvl1pPr algn="l">
              <a:defRPr sz="1200" b="0" i="0" spc="100" baseline="0">
                <a:solidFill>
                  <a:schemeClr val="bg1"/>
                </a:solidFill>
                <a:latin typeface="P22 Mackinac Pro Medium" panose="02000000000000000000" pitchFamily="2" charset="77"/>
                <a:ea typeface="P22 Mackinac Pro Medium" panose="02000000000000000000" pitchFamily="2" charset="77"/>
              </a:defRPr>
            </a:lvl1pPr>
          </a:lstStyle>
          <a:p>
            <a:r>
              <a:rPr lang="en-US" dirty="0"/>
              <a:t>SELECT INSERT, HEADER AND FOOTER TO EDIT THIS TEXT</a:t>
            </a:r>
          </a:p>
        </p:txBody>
      </p:sp>
      <p:sp>
        <p:nvSpPr>
          <p:cNvPr id="9" name="Slide Number Placeholder 5">
            <a:extLst>
              <a:ext uri="{FF2B5EF4-FFF2-40B4-BE49-F238E27FC236}">
                <a16:creationId xmlns:a16="http://schemas.microsoft.com/office/drawing/2014/main" id="{E47F8CA5-6E71-8D03-C77F-DE38CECC812C}"/>
              </a:ext>
            </a:extLst>
          </p:cNvPr>
          <p:cNvSpPr>
            <a:spLocks noGrp="1"/>
          </p:cNvSpPr>
          <p:nvPr>
            <p:ph type="sldNum" sz="quarter" idx="4"/>
          </p:nvPr>
        </p:nvSpPr>
        <p:spPr>
          <a:xfrm>
            <a:off x="167951" y="6356350"/>
            <a:ext cx="448066" cy="365125"/>
          </a:xfrm>
          <a:prstGeom prst="rect">
            <a:avLst/>
          </a:prstGeom>
        </p:spPr>
        <p:txBody>
          <a:bodyPr vert="horz" lIns="91440" tIns="45720" rIns="91440" bIns="45720" rtlCol="0" anchor="ctr"/>
          <a:lstStyle>
            <a:lvl1pPr algn="ctr">
              <a:defRPr sz="1400" b="1">
                <a:solidFill>
                  <a:schemeClr val="bg2"/>
                </a:solidFill>
                <a:latin typeface="+mj-lt"/>
              </a:defRPr>
            </a:lvl1pPr>
          </a:lstStyle>
          <a:p>
            <a:fld id="{7EEFBB2F-4404-AE4F-A69E-D0CCDCE7EF2F}" type="slidenum">
              <a:rPr lang="en-US" smtClean="0"/>
              <a:pPr/>
              <a:t>‹#›</a:t>
            </a:fld>
            <a:endParaRPr lang="en-US" dirty="0"/>
          </a:p>
        </p:txBody>
      </p:sp>
      <p:sp>
        <p:nvSpPr>
          <p:cNvPr id="12" name="Title 8">
            <a:extLst>
              <a:ext uri="{FF2B5EF4-FFF2-40B4-BE49-F238E27FC236}">
                <a16:creationId xmlns:a16="http://schemas.microsoft.com/office/drawing/2014/main" id="{E11D68D2-AAA6-6A07-7A3B-44C9C03CC13C}"/>
              </a:ext>
            </a:extLst>
          </p:cNvPr>
          <p:cNvSpPr>
            <a:spLocks noGrp="1"/>
          </p:cNvSpPr>
          <p:nvPr>
            <p:ph type="title"/>
          </p:nvPr>
        </p:nvSpPr>
        <p:spPr>
          <a:xfrm>
            <a:off x="385763" y="467355"/>
            <a:ext cx="11430000" cy="790574"/>
          </a:xfrm>
        </p:spPr>
        <p:txBody>
          <a:bodyPr/>
          <a:lstStyle>
            <a:lvl1pPr>
              <a:defRPr sz="3400"/>
            </a:lvl1pPr>
          </a:lstStyle>
          <a:p>
            <a:r>
              <a:rPr lang="en-US" dirty="0"/>
              <a:t>Click to edit Master title style</a:t>
            </a:r>
          </a:p>
        </p:txBody>
      </p:sp>
    </p:spTree>
    <p:extLst>
      <p:ext uri="{BB962C8B-B14F-4D97-AF65-F5344CB8AC3E}">
        <p14:creationId xmlns:p14="http://schemas.microsoft.com/office/powerpoint/2010/main" val="41076920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FDC7C5E-6F4D-BF45-AE18-604209EE2D8E}"/>
              </a:ext>
            </a:extLst>
          </p:cNvPr>
          <p:cNvSpPr>
            <a:spLocks noGrp="1"/>
          </p:cNvSpPr>
          <p:nvPr>
            <p:ph idx="1"/>
          </p:nvPr>
        </p:nvSpPr>
        <p:spPr>
          <a:xfrm>
            <a:off x="4972050" y="354482"/>
            <a:ext cx="6931334" cy="568912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A18BFF73-EC43-3A4A-851B-7C797987BBE5}"/>
              </a:ext>
            </a:extLst>
          </p:cNvPr>
          <p:cNvSpPr>
            <a:spLocks noGrp="1"/>
          </p:cNvSpPr>
          <p:nvPr>
            <p:ph type="body" sz="half" idx="2"/>
          </p:nvPr>
        </p:nvSpPr>
        <p:spPr>
          <a:xfrm>
            <a:off x="288615" y="1771649"/>
            <a:ext cx="4483409" cy="427196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0" name="Title 9">
            <a:extLst>
              <a:ext uri="{FF2B5EF4-FFF2-40B4-BE49-F238E27FC236}">
                <a16:creationId xmlns:a16="http://schemas.microsoft.com/office/drawing/2014/main" id="{CD3F150D-ABB7-864E-8755-60BB9203CF8B}"/>
              </a:ext>
            </a:extLst>
          </p:cNvPr>
          <p:cNvSpPr>
            <a:spLocks noGrp="1"/>
          </p:cNvSpPr>
          <p:nvPr>
            <p:ph type="title"/>
          </p:nvPr>
        </p:nvSpPr>
        <p:spPr>
          <a:xfrm>
            <a:off x="288616" y="354482"/>
            <a:ext cx="4483409" cy="1269060"/>
          </a:xfrm>
        </p:spPr>
        <p:txBody>
          <a:bodyPr>
            <a:normAutofit/>
          </a:bodyPr>
          <a:lstStyle>
            <a:lvl1pPr>
              <a:lnSpc>
                <a:spcPct val="100000"/>
              </a:lnSpc>
              <a:defRPr sz="3200"/>
            </a:lvl1pPr>
          </a:lstStyle>
          <a:p>
            <a:r>
              <a:rPr lang="en-US" dirty="0"/>
              <a:t>Click to edit Master title style</a:t>
            </a:r>
          </a:p>
        </p:txBody>
      </p:sp>
      <p:sp>
        <p:nvSpPr>
          <p:cNvPr id="7" name="Date Placeholder 3">
            <a:extLst>
              <a:ext uri="{FF2B5EF4-FFF2-40B4-BE49-F238E27FC236}">
                <a16:creationId xmlns:a16="http://schemas.microsoft.com/office/drawing/2014/main" id="{84AA913E-2D16-9A3D-EF58-C05E71E6F24E}"/>
              </a:ext>
            </a:extLst>
          </p:cNvPr>
          <p:cNvSpPr>
            <a:spLocks noGrp="1"/>
          </p:cNvSpPr>
          <p:nvPr>
            <p:ph type="dt" sz="half" idx="10"/>
          </p:nvPr>
        </p:nvSpPr>
        <p:spPr>
          <a:xfrm>
            <a:off x="8155712" y="6356350"/>
            <a:ext cx="2536650" cy="365125"/>
          </a:xfrm>
          <a:prstGeom prst="rect">
            <a:avLst/>
          </a:prstGeom>
        </p:spPr>
        <p:txBody>
          <a:bodyPr anchor="ctr"/>
          <a:lstStyle>
            <a:lvl1pPr algn="r">
              <a:defRPr sz="1200" b="0" i="0" spc="100" baseline="0">
                <a:solidFill>
                  <a:srgbClr val="FAF7EE"/>
                </a:solidFill>
                <a:latin typeface="P22 Mackinac Pro Medium" panose="02000000000000000000" pitchFamily="2" charset="77"/>
                <a:ea typeface="P22 Mackinac Pro Medium" panose="02000000000000000000" pitchFamily="2" charset="77"/>
              </a:defRPr>
            </a:lvl1pPr>
          </a:lstStyle>
          <a:p>
            <a:fld id="{1C25FD20-641C-AB45-AE79-9BC30202E977}" type="datetime4">
              <a:rPr lang="en-US" smtClean="0"/>
              <a:t>August 3, 2026</a:t>
            </a:fld>
            <a:endParaRPr lang="en-US" dirty="0"/>
          </a:p>
        </p:txBody>
      </p:sp>
      <p:sp>
        <p:nvSpPr>
          <p:cNvPr id="8" name="Footer Placeholder 4">
            <a:extLst>
              <a:ext uri="{FF2B5EF4-FFF2-40B4-BE49-F238E27FC236}">
                <a16:creationId xmlns:a16="http://schemas.microsoft.com/office/drawing/2014/main" id="{9F1A2FD2-096C-03B3-3C19-A914B2710FBD}"/>
              </a:ext>
            </a:extLst>
          </p:cNvPr>
          <p:cNvSpPr>
            <a:spLocks noGrp="1"/>
          </p:cNvSpPr>
          <p:nvPr>
            <p:ph type="ftr" sz="quarter" idx="3"/>
          </p:nvPr>
        </p:nvSpPr>
        <p:spPr>
          <a:xfrm>
            <a:off x="785016" y="6356350"/>
            <a:ext cx="7201697" cy="365125"/>
          </a:xfrm>
          <a:prstGeom prst="rect">
            <a:avLst/>
          </a:prstGeom>
        </p:spPr>
        <p:txBody>
          <a:bodyPr anchor="ctr"/>
          <a:lstStyle>
            <a:lvl1pPr algn="l">
              <a:defRPr sz="1200" b="0" i="0" spc="100" baseline="0">
                <a:solidFill>
                  <a:schemeClr val="bg1"/>
                </a:solidFill>
                <a:latin typeface="P22 Mackinac Pro Medium" panose="02000000000000000000" pitchFamily="2" charset="77"/>
                <a:ea typeface="P22 Mackinac Pro Medium" panose="02000000000000000000" pitchFamily="2" charset="77"/>
              </a:defRPr>
            </a:lvl1pPr>
          </a:lstStyle>
          <a:p>
            <a:r>
              <a:rPr lang="en-US" dirty="0"/>
              <a:t>SELECT INSERT, HEADER AND FOOTER TO EDIT THIS TEXT</a:t>
            </a:r>
          </a:p>
        </p:txBody>
      </p:sp>
      <p:sp>
        <p:nvSpPr>
          <p:cNvPr id="9" name="Slide Number Placeholder 5">
            <a:extLst>
              <a:ext uri="{FF2B5EF4-FFF2-40B4-BE49-F238E27FC236}">
                <a16:creationId xmlns:a16="http://schemas.microsoft.com/office/drawing/2014/main" id="{0B31662A-DE01-4289-64FA-A9DA71CC1D61}"/>
              </a:ext>
            </a:extLst>
          </p:cNvPr>
          <p:cNvSpPr>
            <a:spLocks noGrp="1"/>
          </p:cNvSpPr>
          <p:nvPr>
            <p:ph type="sldNum" sz="quarter" idx="4"/>
          </p:nvPr>
        </p:nvSpPr>
        <p:spPr>
          <a:xfrm>
            <a:off x="167951" y="6356350"/>
            <a:ext cx="448066" cy="365125"/>
          </a:xfrm>
          <a:prstGeom prst="rect">
            <a:avLst/>
          </a:prstGeom>
        </p:spPr>
        <p:txBody>
          <a:bodyPr vert="horz" lIns="91440" tIns="45720" rIns="91440" bIns="45720" rtlCol="0" anchor="ctr"/>
          <a:lstStyle>
            <a:lvl1pPr algn="ctr">
              <a:defRPr sz="1400" b="1">
                <a:solidFill>
                  <a:schemeClr val="bg2"/>
                </a:solidFill>
                <a:latin typeface="+mj-lt"/>
              </a:defRPr>
            </a:lvl1pPr>
          </a:lstStyle>
          <a:p>
            <a:fld id="{7EEFBB2F-4404-AE4F-A69E-D0CCDCE7EF2F}" type="slidenum">
              <a:rPr lang="en-US" smtClean="0"/>
              <a:pPr/>
              <a:t>‹#›</a:t>
            </a:fld>
            <a:endParaRPr lang="en-US" dirty="0"/>
          </a:p>
        </p:txBody>
      </p:sp>
    </p:spTree>
    <p:extLst>
      <p:ext uri="{BB962C8B-B14F-4D97-AF65-F5344CB8AC3E}">
        <p14:creationId xmlns:p14="http://schemas.microsoft.com/office/powerpoint/2010/main" val="25781579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 Photos">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6104AC7-8DA5-6B4D-BB5F-C75BB72EA530}"/>
              </a:ext>
            </a:extLst>
          </p:cNvPr>
          <p:cNvSpPr>
            <a:spLocks noGrp="1"/>
          </p:cNvSpPr>
          <p:nvPr>
            <p:ph type="pic" idx="1"/>
          </p:nvPr>
        </p:nvSpPr>
        <p:spPr>
          <a:xfrm>
            <a:off x="6235022" y="328613"/>
            <a:ext cx="5665665" cy="556833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7" name="Picture Placeholder 2">
            <a:extLst>
              <a:ext uri="{FF2B5EF4-FFF2-40B4-BE49-F238E27FC236}">
                <a16:creationId xmlns:a16="http://schemas.microsoft.com/office/drawing/2014/main" id="{A736AB55-4F93-C44B-BF9D-1D4B66FA259E}"/>
              </a:ext>
            </a:extLst>
          </p:cNvPr>
          <p:cNvSpPr>
            <a:spLocks noGrp="1"/>
          </p:cNvSpPr>
          <p:nvPr>
            <p:ph type="pic" idx="12"/>
          </p:nvPr>
        </p:nvSpPr>
        <p:spPr>
          <a:xfrm>
            <a:off x="281981" y="328613"/>
            <a:ext cx="5665665" cy="556833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6" name="Date Placeholder 3">
            <a:extLst>
              <a:ext uri="{FF2B5EF4-FFF2-40B4-BE49-F238E27FC236}">
                <a16:creationId xmlns:a16="http://schemas.microsoft.com/office/drawing/2014/main" id="{CF891EFD-1340-3BF2-5BF5-F0A1045892D1}"/>
              </a:ext>
            </a:extLst>
          </p:cNvPr>
          <p:cNvSpPr>
            <a:spLocks noGrp="1"/>
          </p:cNvSpPr>
          <p:nvPr>
            <p:ph type="dt" sz="half" idx="2"/>
          </p:nvPr>
        </p:nvSpPr>
        <p:spPr>
          <a:xfrm>
            <a:off x="8155712" y="6356350"/>
            <a:ext cx="2536650" cy="365125"/>
          </a:xfrm>
          <a:prstGeom prst="rect">
            <a:avLst/>
          </a:prstGeom>
        </p:spPr>
        <p:txBody>
          <a:bodyPr anchor="ctr"/>
          <a:lstStyle>
            <a:lvl1pPr algn="r">
              <a:defRPr sz="1200" b="0" i="0" spc="100" baseline="0">
                <a:solidFill>
                  <a:srgbClr val="FAF7EE"/>
                </a:solidFill>
                <a:latin typeface="P22 Mackinac Pro Medium" panose="02000000000000000000" pitchFamily="2" charset="77"/>
                <a:ea typeface="P22 Mackinac Pro Medium" panose="02000000000000000000" pitchFamily="2" charset="77"/>
              </a:defRPr>
            </a:lvl1pPr>
          </a:lstStyle>
          <a:p>
            <a:fld id="{DF769E2F-C44B-024C-A51B-58F379877C77}" type="datetime4">
              <a:rPr lang="en-US" smtClean="0"/>
              <a:t>August 3, 2026</a:t>
            </a:fld>
            <a:endParaRPr lang="en-US" dirty="0"/>
          </a:p>
        </p:txBody>
      </p:sp>
      <p:sp>
        <p:nvSpPr>
          <p:cNvPr id="8" name="Footer Placeholder 4">
            <a:extLst>
              <a:ext uri="{FF2B5EF4-FFF2-40B4-BE49-F238E27FC236}">
                <a16:creationId xmlns:a16="http://schemas.microsoft.com/office/drawing/2014/main" id="{2826B04A-C8DA-0AA7-26A9-1B3D2A881FCD}"/>
              </a:ext>
            </a:extLst>
          </p:cNvPr>
          <p:cNvSpPr>
            <a:spLocks noGrp="1"/>
          </p:cNvSpPr>
          <p:nvPr>
            <p:ph type="ftr" sz="quarter" idx="3"/>
          </p:nvPr>
        </p:nvSpPr>
        <p:spPr>
          <a:xfrm>
            <a:off x="785016" y="6356350"/>
            <a:ext cx="7201697" cy="365125"/>
          </a:xfrm>
          <a:prstGeom prst="rect">
            <a:avLst/>
          </a:prstGeom>
        </p:spPr>
        <p:txBody>
          <a:bodyPr anchor="ctr"/>
          <a:lstStyle>
            <a:lvl1pPr algn="l">
              <a:defRPr sz="1200" b="0" i="0" spc="100" baseline="0">
                <a:solidFill>
                  <a:schemeClr val="bg1"/>
                </a:solidFill>
                <a:latin typeface="P22 Mackinac Pro Medium" panose="02000000000000000000" pitchFamily="2" charset="77"/>
                <a:ea typeface="P22 Mackinac Pro Medium" panose="02000000000000000000" pitchFamily="2" charset="77"/>
              </a:defRPr>
            </a:lvl1pPr>
          </a:lstStyle>
          <a:p>
            <a:r>
              <a:rPr lang="en-US" dirty="0"/>
              <a:t>SELECT INSERT, HEADER AND FOOTER TO EDIT THIS TEXT</a:t>
            </a:r>
          </a:p>
        </p:txBody>
      </p:sp>
      <p:sp>
        <p:nvSpPr>
          <p:cNvPr id="9" name="Slide Number Placeholder 5">
            <a:extLst>
              <a:ext uri="{FF2B5EF4-FFF2-40B4-BE49-F238E27FC236}">
                <a16:creationId xmlns:a16="http://schemas.microsoft.com/office/drawing/2014/main" id="{AA828B3E-27E2-6DFB-145C-AF76D1E54D20}"/>
              </a:ext>
            </a:extLst>
          </p:cNvPr>
          <p:cNvSpPr>
            <a:spLocks noGrp="1"/>
          </p:cNvSpPr>
          <p:nvPr>
            <p:ph type="sldNum" sz="quarter" idx="4"/>
          </p:nvPr>
        </p:nvSpPr>
        <p:spPr>
          <a:xfrm>
            <a:off x="167951" y="6356350"/>
            <a:ext cx="448066" cy="365125"/>
          </a:xfrm>
          <a:prstGeom prst="rect">
            <a:avLst/>
          </a:prstGeom>
        </p:spPr>
        <p:txBody>
          <a:bodyPr vert="horz" lIns="91440" tIns="45720" rIns="91440" bIns="45720" rtlCol="0" anchor="ctr"/>
          <a:lstStyle>
            <a:lvl1pPr algn="ctr">
              <a:defRPr sz="1400" b="1">
                <a:solidFill>
                  <a:schemeClr val="bg2"/>
                </a:solidFill>
                <a:latin typeface="+mj-lt"/>
              </a:defRPr>
            </a:lvl1pPr>
          </a:lstStyle>
          <a:p>
            <a:fld id="{7EEFBB2F-4404-AE4F-A69E-D0CCDCE7EF2F}" type="slidenum">
              <a:rPr lang="en-US" smtClean="0"/>
              <a:pPr/>
              <a:t>‹#›</a:t>
            </a:fld>
            <a:endParaRPr lang="en-US" dirty="0"/>
          </a:p>
        </p:txBody>
      </p:sp>
    </p:spTree>
    <p:extLst>
      <p:ext uri="{BB962C8B-B14F-4D97-AF65-F5344CB8AC3E}">
        <p14:creationId xmlns:p14="http://schemas.microsoft.com/office/powerpoint/2010/main" val="105528255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 Photo">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A736AB55-4F93-C44B-BF9D-1D4B66FA259E}"/>
              </a:ext>
            </a:extLst>
          </p:cNvPr>
          <p:cNvSpPr>
            <a:spLocks noGrp="1"/>
          </p:cNvSpPr>
          <p:nvPr>
            <p:ph type="pic" idx="12"/>
          </p:nvPr>
        </p:nvSpPr>
        <p:spPr>
          <a:xfrm>
            <a:off x="275129" y="328614"/>
            <a:ext cx="11628255" cy="556833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5" name="Date Placeholder 3">
            <a:extLst>
              <a:ext uri="{FF2B5EF4-FFF2-40B4-BE49-F238E27FC236}">
                <a16:creationId xmlns:a16="http://schemas.microsoft.com/office/drawing/2014/main" id="{F20BD702-9332-97B5-67C1-DDF05015D9D3}"/>
              </a:ext>
            </a:extLst>
          </p:cNvPr>
          <p:cNvSpPr>
            <a:spLocks noGrp="1"/>
          </p:cNvSpPr>
          <p:nvPr>
            <p:ph type="dt" sz="half" idx="2"/>
          </p:nvPr>
        </p:nvSpPr>
        <p:spPr>
          <a:xfrm>
            <a:off x="8155712" y="6356350"/>
            <a:ext cx="2536650" cy="365125"/>
          </a:xfrm>
          <a:prstGeom prst="rect">
            <a:avLst/>
          </a:prstGeom>
        </p:spPr>
        <p:txBody>
          <a:bodyPr anchor="ctr"/>
          <a:lstStyle>
            <a:lvl1pPr algn="r">
              <a:defRPr sz="1200" b="0" i="0" spc="100" baseline="0">
                <a:solidFill>
                  <a:srgbClr val="FAF7EE"/>
                </a:solidFill>
                <a:latin typeface="P22 Mackinac Pro Medium" panose="02000000000000000000" pitchFamily="2" charset="77"/>
                <a:ea typeface="P22 Mackinac Pro Medium" panose="02000000000000000000" pitchFamily="2" charset="77"/>
              </a:defRPr>
            </a:lvl1pPr>
          </a:lstStyle>
          <a:p>
            <a:fld id="{14DF1410-8EAE-0C4E-9456-33281DBD88B3}" type="datetime4">
              <a:rPr lang="en-US" smtClean="0"/>
              <a:t>August 3, 2026</a:t>
            </a:fld>
            <a:endParaRPr lang="en-US" dirty="0"/>
          </a:p>
        </p:txBody>
      </p:sp>
      <p:sp>
        <p:nvSpPr>
          <p:cNvPr id="6" name="Footer Placeholder 4">
            <a:extLst>
              <a:ext uri="{FF2B5EF4-FFF2-40B4-BE49-F238E27FC236}">
                <a16:creationId xmlns:a16="http://schemas.microsoft.com/office/drawing/2014/main" id="{E35FE3E4-9E86-FB2C-C58F-CE3206FCD9B7}"/>
              </a:ext>
            </a:extLst>
          </p:cNvPr>
          <p:cNvSpPr>
            <a:spLocks noGrp="1"/>
          </p:cNvSpPr>
          <p:nvPr>
            <p:ph type="ftr" sz="quarter" idx="3"/>
          </p:nvPr>
        </p:nvSpPr>
        <p:spPr>
          <a:xfrm>
            <a:off x="785016" y="6356350"/>
            <a:ext cx="7201697" cy="365125"/>
          </a:xfrm>
          <a:prstGeom prst="rect">
            <a:avLst/>
          </a:prstGeom>
        </p:spPr>
        <p:txBody>
          <a:bodyPr anchor="ctr"/>
          <a:lstStyle>
            <a:lvl1pPr algn="l">
              <a:defRPr sz="1200" b="0" i="0" spc="100" baseline="0">
                <a:solidFill>
                  <a:schemeClr val="bg1"/>
                </a:solidFill>
                <a:latin typeface="P22 Mackinac Pro Medium" panose="02000000000000000000" pitchFamily="2" charset="77"/>
                <a:ea typeface="P22 Mackinac Pro Medium" panose="02000000000000000000" pitchFamily="2" charset="77"/>
              </a:defRPr>
            </a:lvl1pPr>
          </a:lstStyle>
          <a:p>
            <a:r>
              <a:rPr lang="en-US" dirty="0"/>
              <a:t>SELECT INSERT, HEADER AND FOOTER TO EDIT THIS TEXT</a:t>
            </a:r>
          </a:p>
        </p:txBody>
      </p:sp>
      <p:sp>
        <p:nvSpPr>
          <p:cNvPr id="8" name="Slide Number Placeholder 5">
            <a:extLst>
              <a:ext uri="{FF2B5EF4-FFF2-40B4-BE49-F238E27FC236}">
                <a16:creationId xmlns:a16="http://schemas.microsoft.com/office/drawing/2014/main" id="{5AD43412-6D36-A748-115A-4772E1E59141}"/>
              </a:ext>
            </a:extLst>
          </p:cNvPr>
          <p:cNvSpPr>
            <a:spLocks noGrp="1"/>
          </p:cNvSpPr>
          <p:nvPr>
            <p:ph type="sldNum" sz="quarter" idx="4"/>
          </p:nvPr>
        </p:nvSpPr>
        <p:spPr>
          <a:xfrm>
            <a:off x="167951" y="6356350"/>
            <a:ext cx="448066" cy="365125"/>
          </a:xfrm>
          <a:prstGeom prst="rect">
            <a:avLst/>
          </a:prstGeom>
        </p:spPr>
        <p:txBody>
          <a:bodyPr vert="horz" lIns="91440" tIns="45720" rIns="91440" bIns="45720" rtlCol="0" anchor="ctr"/>
          <a:lstStyle>
            <a:lvl1pPr algn="ctr">
              <a:defRPr sz="1400" b="1">
                <a:solidFill>
                  <a:schemeClr val="bg2"/>
                </a:solidFill>
                <a:latin typeface="+mj-lt"/>
              </a:defRPr>
            </a:lvl1pPr>
          </a:lstStyle>
          <a:p>
            <a:fld id="{7EEFBB2F-4404-AE4F-A69E-D0CCDCE7EF2F}" type="slidenum">
              <a:rPr lang="en-US" smtClean="0"/>
              <a:pPr/>
              <a:t>‹#›</a:t>
            </a:fld>
            <a:endParaRPr lang="en-US" dirty="0"/>
          </a:p>
        </p:txBody>
      </p:sp>
    </p:spTree>
    <p:extLst>
      <p:ext uri="{BB962C8B-B14F-4D97-AF65-F5344CB8AC3E}">
        <p14:creationId xmlns:p14="http://schemas.microsoft.com/office/powerpoint/2010/main" val="31350543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317556C-D915-EC47-A507-F3F432006B5A}"/>
              </a:ext>
            </a:extLst>
          </p:cNvPr>
          <p:cNvSpPr>
            <a:spLocks noGrp="1"/>
          </p:cNvSpPr>
          <p:nvPr>
            <p:ph idx="1"/>
          </p:nvPr>
        </p:nvSpPr>
        <p:spPr>
          <a:xfrm>
            <a:off x="1054358" y="2118049"/>
            <a:ext cx="10077062" cy="3868683"/>
          </a:xfrm>
        </p:spPr>
        <p:txBody>
          <a:bodyPr/>
          <a:lstStyle>
            <a:lvl1pPr>
              <a:defRPr sz="2200" b="0" i="0">
                <a:latin typeface="+mn-lt"/>
              </a:defRPr>
            </a:lvl1pPr>
            <a:lvl2pPr>
              <a:defRPr sz="2000" b="0" i="0">
                <a:solidFill>
                  <a:srgbClr val="FAF7EE"/>
                </a:solidFill>
                <a:latin typeface="+mn-lt"/>
              </a:defRPr>
            </a:lvl2pPr>
            <a:lvl3pPr>
              <a:defRPr b="0" i="0">
                <a:solidFill>
                  <a:srgbClr val="FAF7EE"/>
                </a:solidFill>
                <a:latin typeface="+mn-lt"/>
              </a:defRPr>
            </a:lvl3pPr>
            <a:lvl4pPr>
              <a:defRPr b="0" i="0">
                <a:solidFill>
                  <a:srgbClr val="FAF7EE"/>
                </a:solidFill>
                <a:latin typeface="+mn-lt"/>
              </a:defRPr>
            </a:lvl4pPr>
            <a:lvl5pPr>
              <a:defRPr b="0" i="0">
                <a:solidFill>
                  <a:srgbClr val="FAF7EE"/>
                </a:solidFill>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8">
            <a:extLst>
              <a:ext uri="{FF2B5EF4-FFF2-40B4-BE49-F238E27FC236}">
                <a16:creationId xmlns:a16="http://schemas.microsoft.com/office/drawing/2014/main" id="{E2E4E12D-3B5D-DA40-BA34-6330CDD60929}"/>
              </a:ext>
            </a:extLst>
          </p:cNvPr>
          <p:cNvSpPr>
            <a:spLocks noGrp="1"/>
          </p:cNvSpPr>
          <p:nvPr>
            <p:ph type="title"/>
          </p:nvPr>
        </p:nvSpPr>
        <p:spPr/>
        <p:txBody>
          <a:bodyPr/>
          <a:lstStyle>
            <a:lvl1pPr>
              <a:lnSpc>
                <a:spcPct val="100000"/>
              </a:lnSpc>
              <a:defRPr/>
            </a:lvl1pPr>
          </a:lstStyle>
          <a:p>
            <a:r>
              <a:rPr lang="en-US" dirty="0"/>
              <a:t>Click to edit Master title style</a:t>
            </a:r>
          </a:p>
        </p:txBody>
      </p:sp>
      <p:sp>
        <p:nvSpPr>
          <p:cNvPr id="12" name="Date Placeholder 3">
            <a:extLst>
              <a:ext uri="{FF2B5EF4-FFF2-40B4-BE49-F238E27FC236}">
                <a16:creationId xmlns:a16="http://schemas.microsoft.com/office/drawing/2014/main" id="{D396BDC9-2899-0C95-2924-7E1AD19F0016}"/>
              </a:ext>
            </a:extLst>
          </p:cNvPr>
          <p:cNvSpPr>
            <a:spLocks noGrp="1"/>
          </p:cNvSpPr>
          <p:nvPr>
            <p:ph type="dt" sz="half" idx="2"/>
          </p:nvPr>
        </p:nvSpPr>
        <p:spPr>
          <a:xfrm>
            <a:off x="8576109" y="6356350"/>
            <a:ext cx="2536650" cy="365125"/>
          </a:xfrm>
          <a:prstGeom prst="rect">
            <a:avLst/>
          </a:prstGeom>
        </p:spPr>
        <p:txBody>
          <a:bodyPr anchor="ctr"/>
          <a:lstStyle>
            <a:lvl1pPr algn="r">
              <a:defRPr sz="1200" b="0" i="0" spc="100" baseline="0">
                <a:solidFill>
                  <a:srgbClr val="FAF7EE"/>
                </a:solidFill>
                <a:latin typeface="P22 Mackinac Pro Medium" panose="02000000000000000000" pitchFamily="2" charset="77"/>
                <a:ea typeface="P22 Mackinac Pro Medium" panose="02000000000000000000" pitchFamily="2" charset="77"/>
              </a:defRPr>
            </a:lvl1pPr>
          </a:lstStyle>
          <a:p>
            <a:fld id="{4E7888B6-9C3D-5244-8722-E7B891606830}" type="datetime4">
              <a:rPr lang="en-US" smtClean="0"/>
              <a:t>August 3, 2026</a:t>
            </a:fld>
            <a:endParaRPr lang="en-US" dirty="0"/>
          </a:p>
        </p:txBody>
      </p:sp>
      <p:sp>
        <p:nvSpPr>
          <p:cNvPr id="13" name="Footer Placeholder 4">
            <a:extLst>
              <a:ext uri="{FF2B5EF4-FFF2-40B4-BE49-F238E27FC236}">
                <a16:creationId xmlns:a16="http://schemas.microsoft.com/office/drawing/2014/main" id="{3A09CCBD-D117-36C8-934E-13EA26C7B6DF}"/>
              </a:ext>
            </a:extLst>
          </p:cNvPr>
          <p:cNvSpPr>
            <a:spLocks noGrp="1"/>
          </p:cNvSpPr>
          <p:nvPr>
            <p:ph type="ftr" sz="quarter" idx="3"/>
          </p:nvPr>
        </p:nvSpPr>
        <p:spPr>
          <a:xfrm>
            <a:off x="785016" y="6356350"/>
            <a:ext cx="7791093" cy="365125"/>
          </a:xfrm>
          <a:prstGeom prst="rect">
            <a:avLst/>
          </a:prstGeom>
        </p:spPr>
        <p:txBody>
          <a:bodyPr anchor="ctr"/>
          <a:lstStyle>
            <a:lvl1pPr algn="l">
              <a:defRPr sz="1200" b="0" i="0" spc="100" baseline="0">
                <a:solidFill>
                  <a:schemeClr val="bg1"/>
                </a:solidFill>
                <a:latin typeface="P22 Mackinac Pro Medium" panose="02000000000000000000" pitchFamily="2" charset="77"/>
                <a:ea typeface="P22 Mackinac Pro Medium" panose="02000000000000000000" pitchFamily="2" charset="77"/>
              </a:defRPr>
            </a:lvl1pPr>
          </a:lstStyle>
          <a:p>
            <a:r>
              <a:rPr lang="en-US"/>
              <a:t>SELECT INSERT, HEADER AND FOOTER TO EDIT THIS TEXT</a:t>
            </a:r>
            <a:endParaRPr lang="en-US" dirty="0"/>
          </a:p>
        </p:txBody>
      </p:sp>
      <p:sp>
        <p:nvSpPr>
          <p:cNvPr id="14" name="Slide Number Placeholder 5">
            <a:extLst>
              <a:ext uri="{FF2B5EF4-FFF2-40B4-BE49-F238E27FC236}">
                <a16:creationId xmlns:a16="http://schemas.microsoft.com/office/drawing/2014/main" id="{A853BE85-EE92-60DE-DE30-3614A857461D}"/>
              </a:ext>
            </a:extLst>
          </p:cNvPr>
          <p:cNvSpPr>
            <a:spLocks noGrp="1"/>
          </p:cNvSpPr>
          <p:nvPr>
            <p:ph type="sldNum" sz="quarter" idx="4"/>
          </p:nvPr>
        </p:nvSpPr>
        <p:spPr>
          <a:xfrm>
            <a:off x="167951" y="6356350"/>
            <a:ext cx="448066" cy="365125"/>
          </a:xfrm>
          <a:prstGeom prst="rect">
            <a:avLst/>
          </a:prstGeom>
        </p:spPr>
        <p:txBody>
          <a:bodyPr vert="horz" lIns="91440" tIns="45720" rIns="91440" bIns="45720" rtlCol="0" anchor="ctr"/>
          <a:lstStyle>
            <a:lvl1pPr algn="ctr">
              <a:defRPr sz="1400" b="1">
                <a:solidFill>
                  <a:schemeClr val="bg2"/>
                </a:solidFill>
                <a:latin typeface="+mj-lt"/>
              </a:defRPr>
            </a:lvl1pPr>
          </a:lstStyle>
          <a:p>
            <a:fld id="{7EEFBB2F-4404-AE4F-A69E-D0CCDCE7EF2F}" type="slidenum">
              <a:rPr lang="en-US" smtClean="0"/>
              <a:pPr/>
              <a:t>‹#›</a:t>
            </a:fld>
            <a:endParaRPr lang="en-US" dirty="0"/>
          </a:p>
        </p:txBody>
      </p:sp>
    </p:spTree>
    <p:extLst>
      <p:ext uri="{BB962C8B-B14F-4D97-AF65-F5344CB8AC3E}">
        <p14:creationId xmlns:p14="http://schemas.microsoft.com/office/powerpoint/2010/main" val="211937453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B53EDD2C-A4F1-04DB-B9E9-02F1CF9A6D9B}"/>
              </a:ext>
            </a:extLst>
          </p:cNvPr>
          <p:cNvSpPr>
            <a:spLocks noGrp="1"/>
          </p:cNvSpPr>
          <p:nvPr>
            <p:ph type="dt" sz="half" idx="2"/>
          </p:nvPr>
        </p:nvSpPr>
        <p:spPr>
          <a:xfrm>
            <a:off x="8155712" y="6356350"/>
            <a:ext cx="2536650" cy="365125"/>
          </a:xfrm>
          <a:prstGeom prst="rect">
            <a:avLst/>
          </a:prstGeom>
        </p:spPr>
        <p:txBody>
          <a:bodyPr anchor="ctr"/>
          <a:lstStyle>
            <a:lvl1pPr algn="r">
              <a:defRPr sz="1200" b="0" i="0" spc="100" baseline="0">
                <a:solidFill>
                  <a:srgbClr val="FAF7EE"/>
                </a:solidFill>
                <a:latin typeface="P22 Mackinac Pro Medium" panose="02000000000000000000" pitchFamily="2" charset="77"/>
                <a:ea typeface="P22 Mackinac Pro Medium" panose="02000000000000000000" pitchFamily="2" charset="77"/>
              </a:defRPr>
            </a:lvl1pPr>
          </a:lstStyle>
          <a:p>
            <a:fld id="{D67C8726-3B80-5D4F-9F85-D390310B0767}" type="datetime4">
              <a:rPr lang="en-US" smtClean="0"/>
              <a:t>August 3, 2026</a:t>
            </a:fld>
            <a:endParaRPr lang="en-US" dirty="0"/>
          </a:p>
        </p:txBody>
      </p:sp>
      <p:sp>
        <p:nvSpPr>
          <p:cNvPr id="6" name="Footer Placeholder 4">
            <a:extLst>
              <a:ext uri="{FF2B5EF4-FFF2-40B4-BE49-F238E27FC236}">
                <a16:creationId xmlns:a16="http://schemas.microsoft.com/office/drawing/2014/main" id="{CEFA4173-CC88-5AC9-A84E-53C2F8E1177C}"/>
              </a:ext>
            </a:extLst>
          </p:cNvPr>
          <p:cNvSpPr>
            <a:spLocks noGrp="1"/>
          </p:cNvSpPr>
          <p:nvPr>
            <p:ph type="ftr" sz="quarter" idx="3"/>
          </p:nvPr>
        </p:nvSpPr>
        <p:spPr>
          <a:xfrm>
            <a:off x="785016" y="6356350"/>
            <a:ext cx="7201697" cy="365125"/>
          </a:xfrm>
          <a:prstGeom prst="rect">
            <a:avLst/>
          </a:prstGeom>
        </p:spPr>
        <p:txBody>
          <a:bodyPr anchor="ctr"/>
          <a:lstStyle>
            <a:lvl1pPr algn="l">
              <a:defRPr sz="1200" b="0" i="0" spc="100" baseline="0">
                <a:solidFill>
                  <a:schemeClr val="bg1"/>
                </a:solidFill>
                <a:latin typeface="P22 Mackinac Pro Medium" panose="02000000000000000000" pitchFamily="2" charset="77"/>
                <a:ea typeface="P22 Mackinac Pro Medium" panose="02000000000000000000" pitchFamily="2" charset="77"/>
              </a:defRPr>
            </a:lvl1pPr>
          </a:lstStyle>
          <a:p>
            <a:r>
              <a:rPr lang="en-US" dirty="0"/>
              <a:t>SELECT INSERT, HEADER AND FOOTER TO EDIT THIS TEXT</a:t>
            </a:r>
          </a:p>
        </p:txBody>
      </p:sp>
      <p:sp>
        <p:nvSpPr>
          <p:cNvPr id="7" name="Slide Number Placeholder 5">
            <a:extLst>
              <a:ext uri="{FF2B5EF4-FFF2-40B4-BE49-F238E27FC236}">
                <a16:creationId xmlns:a16="http://schemas.microsoft.com/office/drawing/2014/main" id="{4849254D-55C0-F9C7-D9D0-1CB04900731C}"/>
              </a:ext>
            </a:extLst>
          </p:cNvPr>
          <p:cNvSpPr>
            <a:spLocks noGrp="1"/>
          </p:cNvSpPr>
          <p:nvPr>
            <p:ph type="sldNum" sz="quarter" idx="4"/>
          </p:nvPr>
        </p:nvSpPr>
        <p:spPr>
          <a:xfrm>
            <a:off x="167951" y="6356350"/>
            <a:ext cx="448066" cy="365125"/>
          </a:xfrm>
          <a:prstGeom prst="rect">
            <a:avLst/>
          </a:prstGeom>
        </p:spPr>
        <p:txBody>
          <a:bodyPr vert="horz" lIns="91440" tIns="45720" rIns="91440" bIns="45720" rtlCol="0" anchor="ctr"/>
          <a:lstStyle>
            <a:lvl1pPr algn="ctr">
              <a:defRPr sz="1400" b="1">
                <a:solidFill>
                  <a:schemeClr val="bg2"/>
                </a:solidFill>
                <a:latin typeface="+mj-lt"/>
              </a:defRPr>
            </a:lvl1pPr>
          </a:lstStyle>
          <a:p>
            <a:fld id="{7EEFBB2F-4404-AE4F-A69E-D0CCDCE7EF2F}" type="slidenum">
              <a:rPr lang="en-US" smtClean="0"/>
              <a:pPr/>
              <a:t>‹#›</a:t>
            </a:fld>
            <a:endParaRPr lang="en-US" dirty="0"/>
          </a:p>
        </p:txBody>
      </p:sp>
    </p:spTree>
    <p:extLst>
      <p:ext uri="{BB962C8B-B14F-4D97-AF65-F5344CB8AC3E}">
        <p14:creationId xmlns:p14="http://schemas.microsoft.com/office/powerpoint/2010/main" val="38773214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w/ Section Header">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317556C-D915-EC47-A507-F3F432006B5A}"/>
              </a:ext>
            </a:extLst>
          </p:cNvPr>
          <p:cNvSpPr>
            <a:spLocks noGrp="1"/>
          </p:cNvSpPr>
          <p:nvPr>
            <p:ph idx="1"/>
          </p:nvPr>
        </p:nvSpPr>
        <p:spPr>
          <a:xfrm>
            <a:off x="1054358" y="2118049"/>
            <a:ext cx="10077062" cy="3868683"/>
          </a:xfrm>
        </p:spPr>
        <p:txBody>
          <a:bodyPr/>
          <a:lstStyle>
            <a:lvl1pPr>
              <a:defRPr sz="2200" b="0" i="0">
                <a:latin typeface="+mn-lt"/>
              </a:defRPr>
            </a:lvl1pPr>
            <a:lvl2pPr>
              <a:defRPr sz="2000" b="0" i="0">
                <a:solidFill>
                  <a:srgbClr val="FAF7EE"/>
                </a:solidFill>
                <a:latin typeface="+mn-lt"/>
              </a:defRPr>
            </a:lvl2pPr>
            <a:lvl3pPr>
              <a:defRPr b="0" i="0">
                <a:solidFill>
                  <a:srgbClr val="FAF7EE"/>
                </a:solidFill>
                <a:latin typeface="+mn-lt"/>
              </a:defRPr>
            </a:lvl3pPr>
            <a:lvl4pPr>
              <a:defRPr b="0" i="0">
                <a:solidFill>
                  <a:srgbClr val="FAF7EE"/>
                </a:solidFill>
                <a:latin typeface="+mn-lt"/>
              </a:defRPr>
            </a:lvl4pPr>
            <a:lvl5pPr>
              <a:defRPr b="0" i="0">
                <a:solidFill>
                  <a:srgbClr val="FAF7EE"/>
                </a:solidFill>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8">
            <a:extLst>
              <a:ext uri="{FF2B5EF4-FFF2-40B4-BE49-F238E27FC236}">
                <a16:creationId xmlns:a16="http://schemas.microsoft.com/office/drawing/2014/main" id="{E2E4E12D-3B5D-DA40-BA34-6330CDD60929}"/>
              </a:ext>
            </a:extLst>
          </p:cNvPr>
          <p:cNvSpPr>
            <a:spLocks noGrp="1"/>
          </p:cNvSpPr>
          <p:nvPr>
            <p:ph type="title"/>
          </p:nvPr>
        </p:nvSpPr>
        <p:spPr/>
        <p:txBody>
          <a:bodyPr/>
          <a:lstStyle/>
          <a:p>
            <a:r>
              <a:rPr lang="en-US" dirty="0"/>
              <a:t>Click to edit Master title style</a:t>
            </a:r>
          </a:p>
        </p:txBody>
      </p:sp>
      <p:sp>
        <p:nvSpPr>
          <p:cNvPr id="2" name="TextBox 1">
            <a:extLst>
              <a:ext uri="{FF2B5EF4-FFF2-40B4-BE49-F238E27FC236}">
                <a16:creationId xmlns:a16="http://schemas.microsoft.com/office/drawing/2014/main" id="{703052BA-08B3-794C-9992-5F2F2E34A8BC}"/>
              </a:ext>
            </a:extLst>
          </p:cNvPr>
          <p:cNvSpPr txBox="1"/>
          <p:nvPr userDrawn="1"/>
        </p:nvSpPr>
        <p:spPr>
          <a:xfrm>
            <a:off x="1275127" y="185787"/>
            <a:ext cx="10678416" cy="369332"/>
          </a:xfrm>
          <a:prstGeom prst="rect">
            <a:avLst/>
          </a:prstGeom>
          <a:noFill/>
        </p:spPr>
        <p:txBody>
          <a:bodyPr wrap="square" rtlCol="0">
            <a:spAutoFit/>
          </a:bodyPr>
          <a:lstStyle/>
          <a:p>
            <a:pPr algn="r"/>
            <a:r>
              <a:rPr lang="en-US" b="0" dirty="0">
                <a:solidFill>
                  <a:schemeClr val="bg2"/>
                </a:solidFill>
                <a:latin typeface="+mj-lt"/>
              </a:rPr>
              <a:t>Continued headline for slides that share the same section title</a:t>
            </a:r>
          </a:p>
        </p:txBody>
      </p:sp>
      <p:sp>
        <p:nvSpPr>
          <p:cNvPr id="12" name="Date Placeholder 3">
            <a:extLst>
              <a:ext uri="{FF2B5EF4-FFF2-40B4-BE49-F238E27FC236}">
                <a16:creationId xmlns:a16="http://schemas.microsoft.com/office/drawing/2014/main" id="{0B546601-8768-120B-7799-D4474DC74CC1}"/>
              </a:ext>
            </a:extLst>
          </p:cNvPr>
          <p:cNvSpPr>
            <a:spLocks noGrp="1"/>
          </p:cNvSpPr>
          <p:nvPr>
            <p:ph type="dt" sz="half" idx="2"/>
          </p:nvPr>
        </p:nvSpPr>
        <p:spPr>
          <a:xfrm>
            <a:off x="8576109" y="6356350"/>
            <a:ext cx="2536650" cy="365125"/>
          </a:xfrm>
          <a:prstGeom prst="rect">
            <a:avLst/>
          </a:prstGeom>
        </p:spPr>
        <p:txBody>
          <a:bodyPr anchor="ctr"/>
          <a:lstStyle>
            <a:lvl1pPr algn="r">
              <a:defRPr sz="1200" b="0" i="0" spc="100" baseline="0">
                <a:solidFill>
                  <a:srgbClr val="FAF7EE"/>
                </a:solidFill>
                <a:latin typeface="P22 Mackinac Pro Medium" panose="02000000000000000000" pitchFamily="2" charset="77"/>
                <a:ea typeface="P22 Mackinac Pro Medium" panose="02000000000000000000" pitchFamily="2" charset="77"/>
              </a:defRPr>
            </a:lvl1pPr>
          </a:lstStyle>
          <a:p>
            <a:fld id="{4336FD88-9894-2445-B815-DC0F936EF75E}" type="datetime4">
              <a:rPr lang="en-US" smtClean="0"/>
              <a:t>August 3, 2026</a:t>
            </a:fld>
            <a:endParaRPr lang="en-US" dirty="0"/>
          </a:p>
        </p:txBody>
      </p:sp>
      <p:sp>
        <p:nvSpPr>
          <p:cNvPr id="13" name="Footer Placeholder 4">
            <a:extLst>
              <a:ext uri="{FF2B5EF4-FFF2-40B4-BE49-F238E27FC236}">
                <a16:creationId xmlns:a16="http://schemas.microsoft.com/office/drawing/2014/main" id="{94A89588-CA74-AA1E-D52E-81E4487CB34F}"/>
              </a:ext>
            </a:extLst>
          </p:cNvPr>
          <p:cNvSpPr>
            <a:spLocks noGrp="1"/>
          </p:cNvSpPr>
          <p:nvPr>
            <p:ph type="ftr" sz="quarter" idx="3"/>
          </p:nvPr>
        </p:nvSpPr>
        <p:spPr>
          <a:xfrm>
            <a:off x="785016" y="6356350"/>
            <a:ext cx="7791093" cy="365125"/>
          </a:xfrm>
          <a:prstGeom prst="rect">
            <a:avLst/>
          </a:prstGeom>
        </p:spPr>
        <p:txBody>
          <a:bodyPr anchor="ctr"/>
          <a:lstStyle>
            <a:lvl1pPr algn="l">
              <a:defRPr sz="1200" b="0" i="0" spc="100" baseline="0">
                <a:solidFill>
                  <a:schemeClr val="bg1"/>
                </a:solidFill>
                <a:latin typeface="P22 Mackinac Pro Medium" panose="02000000000000000000" pitchFamily="2" charset="77"/>
                <a:ea typeface="P22 Mackinac Pro Medium" panose="02000000000000000000" pitchFamily="2" charset="77"/>
              </a:defRPr>
            </a:lvl1pPr>
          </a:lstStyle>
          <a:p>
            <a:r>
              <a:rPr lang="en-US"/>
              <a:t>SELECT INSERT, HEADER AND FOOTER TO EDIT THIS TEXT</a:t>
            </a:r>
            <a:endParaRPr lang="en-US" dirty="0"/>
          </a:p>
        </p:txBody>
      </p:sp>
      <p:sp>
        <p:nvSpPr>
          <p:cNvPr id="14" name="Slide Number Placeholder 5">
            <a:extLst>
              <a:ext uri="{FF2B5EF4-FFF2-40B4-BE49-F238E27FC236}">
                <a16:creationId xmlns:a16="http://schemas.microsoft.com/office/drawing/2014/main" id="{CC774D6E-4B72-DCFC-866A-9695C89C4EAF}"/>
              </a:ext>
            </a:extLst>
          </p:cNvPr>
          <p:cNvSpPr>
            <a:spLocks noGrp="1"/>
          </p:cNvSpPr>
          <p:nvPr>
            <p:ph type="sldNum" sz="quarter" idx="4"/>
          </p:nvPr>
        </p:nvSpPr>
        <p:spPr>
          <a:xfrm>
            <a:off x="167951" y="6356350"/>
            <a:ext cx="448066" cy="365125"/>
          </a:xfrm>
          <a:prstGeom prst="rect">
            <a:avLst/>
          </a:prstGeom>
        </p:spPr>
        <p:txBody>
          <a:bodyPr vert="horz" lIns="91440" tIns="45720" rIns="91440" bIns="45720" rtlCol="0" anchor="ctr"/>
          <a:lstStyle>
            <a:lvl1pPr algn="ctr">
              <a:defRPr sz="1400" b="1">
                <a:solidFill>
                  <a:schemeClr val="bg2"/>
                </a:solidFill>
                <a:latin typeface="+mj-lt"/>
              </a:defRPr>
            </a:lvl1pPr>
          </a:lstStyle>
          <a:p>
            <a:fld id="{7EEFBB2F-4404-AE4F-A69E-D0CCDCE7EF2F}" type="slidenum">
              <a:rPr lang="en-US" smtClean="0"/>
              <a:pPr/>
              <a:t>‹#›</a:t>
            </a:fld>
            <a:endParaRPr lang="en-US" dirty="0"/>
          </a:p>
        </p:txBody>
      </p:sp>
    </p:spTree>
    <p:extLst>
      <p:ext uri="{BB962C8B-B14F-4D97-AF65-F5344CB8AC3E}">
        <p14:creationId xmlns:p14="http://schemas.microsoft.com/office/powerpoint/2010/main" val="11196122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FE39C26-B195-A14C-9C06-92539D0A31C4}"/>
              </a:ext>
            </a:extLst>
          </p:cNvPr>
          <p:cNvSpPr>
            <a:spLocks noGrp="1"/>
          </p:cNvSpPr>
          <p:nvPr>
            <p:ph sz="half" idx="1"/>
          </p:nvPr>
        </p:nvSpPr>
        <p:spPr>
          <a:xfrm>
            <a:off x="1045028" y="2103929"/>
            <a:ext cx="4974771" cy="3874177"/>
          </a:xfrm>
        </p:spPr>
        <p:txBody>
          <a:bodyPr/>
          <a:lstStyle>
            <a:lvl1pPr>
              <a:defRPr sz="2200"/>
            </a:lvl1pPr>
            <a:lvl2pPr>
              <a:defRPr>
                <a:solidFill>
                  <a:srgbClr val="FAF7EE"/>
                </a:solidFill>
              </a:defRPr>
            </a:lvl2pPr>
            <a:lvl3pPr>
              <a:defRPr>
                <a:solidFill>
                  <a:srgbClr val="FAF7EE"/>
                </a:solidFill>
              </a:defRPr>
            </a:lvl3pPr>
            <a:lvl4pPr>
              <a:defRPr>
                <a:solidFill>
                  <a:srgbClr val="FAF7EE"/>
                </a:solidFill>
              </a:defRPr>
            </a:lvl4pPr>
            <a:lvl5pPr>
              <a:defRPr>
                <a:solidFill>
                  <a:srgbClr val="FAF7EE"/>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274EB298-6BB5-2042-8E99-5FF29C615E2C}"/>
              </a:ext>
            </a:extLst>
          </p:cNvPr>
          <p:cNvSpPr>
            <a:spLocks noGrp="1"/>
          </p:cNvSpPr>
          <p:nvPr>
            <p:ph sz="half" idx="2"/>
          </p:nvPr>
        </p:nvSpPr>
        <p:spPr>
          <a:xfrm>
            <a:off x="6172200" y="2103929"/>
            <a:ext cx="4974771" cy="3874177"/>
          </a:xfrm>
        </p:spPr>
        <p:txBody>
          <a:bodyPr/>
          <a:lstStyle>
            <a:lvl1pPr>
              <a:defRPr sz="2200"/>
            </a:lvl1pPr>
            <a:lvl2pPr>
              <a:defRPr>
                <a:solidFill>
                  <a:srgbClr val="FAF7EE"/>
                </a:solidFill>
              </a:defRPr>
            </a:lvl2pPr>
            <a:lvl3pPr>
              <a:defRPr>
                <a:solidFill>
                  <a:srgbClr val="FAF7EE"/>
                </a:solidFill>
              </a:defRPr>
            </a:lvl3pPr>
            <a:lvl4pPr>
              <a:defRPr>
                <a:solidFill>
                  <a:srgbClr val="FAF7EE"/>
                </a:solidFill>
              </a:defRPr>
            </a:lvl4pPr>
            <a:lvl5pPr>
              <a:defRPr>
                <a:solidFill>
                  <a:srgbClr val="FAF7EE"/>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itle 9">
            <a:extLst>
              <a:ext uri="{FF2B5EF4-FFF2-40B4-BE49-F238E27FC236}">
                <a16:creationId xmlns:a16="http://schemas.microsoft.com/office/drawing/2014/main" id="{446534E7-CD58-4F4D-A5FE-125B00096B8D}"/>
              </a:ext>
            </a:extLst>
          </p:cNvPr>
          <p:cNvSpPr>
            <a:spLocks noGrp="1"/>
          </p:cNvSpPr>
          <p:nvPr>
            <p:ph type="title"/>
          </p:nvPr>
        </p:nvSpPr>
        <p:spPr/>
        <p:txBody>
          <a:bodyPr/>
          <a:lstStyle>
            <a:lvl1pPr>
              <a:defRPr>
                <a:latin typeface="+mj-lt"/>
              </a:defRPr>
            </a:lvl1pPr>
          </a:lstStyle>
          <a:p>
            <a:r>
              <a:rPr lang="en-US" dirty="0"/>
              <a:t>Click to edit Master title style</a:t>
            </a:r>
          </a:p>
        </p:txBody>
      </p:sp>
      <p:sp>
        <p:nvSpPr>
          <p:cNvPr id="5" name="Date Placeholder 3">
            <a:extLst>
              <a:ext uri="{FF2B5EF4-FFF2-40B4-BE49-F238E27FC236}">
                <a16:creationId xmlns:a16="http://schemas.microsoft.com/office/drawing/2014/main" id="{2A00F504-C125-5F3E-F767-D8884D861146}"/>
              </a:ext>
            </a:extLst>
          </p:cNvPr>
          <p:cNvSpPr>
            <a:spLocks noGrp="1"/>
          </p:cNvSpPr>
          <p:nvPr>
            <p:ph type="dt" sz="half" idx="10"/>
          </p:nvPr>
        </p:nvSpPr>
        <p:spPr>
          <a:xfrm>
            <a:off x="8576109" y="6356350"/>
            <a:ext cx="2536650" cy="365125"/>
          </a:xfrm>
          <a:prstGeom prst="rect">
            <a:avLst/>
          </a:prstGeom>
        </p:spPr>
        <p:txBody>
          <a:bodyPr anchor="ctr"/>
          <a:lstStyle>
            <a:lvl1pPr algn="r">
              <a:defRPr sz="1200" b="0" i="0" spc="100" baseline="0">
                <a:solidFill>
                  <a:srgbClr val="FAF7EE"/>
                </a:solidFill>
                <a:latin typeface="P22 Mackinac Pro Medium" panose="02000000000000000000" pitchFamily="2" charset="77"/>
                <a:ea typeface="P22 Mackinac Pro Medium" panose="02000000000000000000" pitchFamily="2" charset="77"/>
              </a:defRPr>
            </a:lvl1pPr>
          </a:lstStyle>
          <a:p>
            <a:fld id="{2F92EEF7-3DD4-7741-8A61-4EEE3D36A84B}" type="datetime4">
              <a:rPr lang="en-US" smtClean="0"/>
              <a:t>August 3, 2026</a:t>
            </a:fld>
            <a:endParaRPr lang="en-US" dirty="0"/>
          </a:p>
        </p:txBody>
      </p:sp>
      <p:sp>
        <p:nvSpPr>
          <p:cNvPr id="6" name="Footer Placeholder 4">
            <a:extLst>
              <a:ext uri="{FF2B5EF4-FFF2-40B4-BE49-F238E27FC236}">
                <a16:creationId xmlns:a16="http://schemas.microsoft.com/office/drawing/2014/main" id="{4197D455-66D4-9D89-A48F-D019BA7A6255}"/>
              </a:ext>
            </a:extLst>
          </p:cNvPr>
          <p:cNvSpPr>
            <a:spLocks noGrp="1"/>
          </p:cNvSpPr>
          <p:nvPr>
            <p:ph type="ftr" sz="quarter" idx="3"/>
          </p:nvPr>
        </p:nvSpPr>
        <p:spPr>
          <a:xfrm>
            <a:off x="785016" y="6356350"/>
            <a:ext cx="7791093" cy="365125"/>
          </a:xfrm>
          <a:prstGeom prst="rect">
            <a:avLst/>
          </a:prstGeom>
        </p:spPr>
        <p:txBody>
          <a:bodyPr anchor="ctr"/>
          <a:lstStyle>
            <a:lvl1pPr algn="l">
              <a:defRPr sz="1200" b="0" i="0" spc="100" baseline="0">
                <a:solidFill>
                  <a:schemeClr val="bg1"/>
                </a:solidFill>
                <a:latin typeface="P22 Mackinac Pro Medium" panose="02000000000000000000" pitchFamily="2" charset="77"/>
                <a:ea typeface="P22 Mackinac Pro Medium" panose="02000000000000000000" pitchFamily="2" charset="77"/>
              </a:defRPr>
            </a:lvl1pPr>
          </a:lstStyle>
          <a:p>
            <a:r>
              <a:rPr lang="en-US"/>
              <a:t>SELECT INSERT, HEADER AND FOOTER TO EDIT THIS TEXT</a:t>
            </a:r>
            <a:endParaRPr lang="en-US" dirty="0"/>
          </a:p>
        </p:txBody>
      </p:sp>
      <p:sp>
        <p:nvSpPr>
          <p:cNvPr id="7" name="Slide Number Placeholder 5">
            <a:extLst>
              <a:ext uri="{FF2B5EF4-FFF2-40B4-BE49-F238E27FC236}">
                <a16:creationId xmlns:a16="http://schemas.microsoft.com/office/drawing/2014/main" id="{8E8B34E2-0406-50F0-B837-0E976F678BEE}"/>
              </a:ext>
            </a:extLst>
          </p:cNvPr>
          <p:cNvSpPr>
            <a:spLocks noGrp="1"/>
          </p:cNvSpPr>
          <p:nvPr>
            <p:ph type="sldNum" sz="quarter" idx="4"/>
          </p:nvPr>
        </p:nvSpPr>
        <p:spPr>
          <a:xfrm>
            <a:off x="167951" y="6356350"/>
            <a:ext cx="448066" cy="365125"/>
          </a:xfrm>
          <a:prstGeom prst="rect">
            <a:avLst/>
          </a:prstGeom>
        </p:spPr>
        <p:txBody>
          <a:bodyPr vert="horz" lIns="91440" tIns="45720" rIns="91440" bIns="45720" rtlCol="0" anchor="ctr"/>
          <a:lstStyle>
            <a:lvl1pPr algn="ctr">
              <a:defRPr sz="1400" b="1">
                <a:solidFill>
                  <a:schemeClr val="bg2"/>
                </a:solidFill>
                <a:latin typeface="+mj-lt"/>
              </a:defRPr>
            </a:lvl1pPr>
          </a:lstStyle>
          <a:p>
            <a:fld id="{7EEFBB2F-4404-AE4F-A69E-D0CCDCE7EF2F}" type="slidenum">
              <a:rPr lang="en-US" smtClean="0"/>
              <a:pPr/>
              <a:t>‹#›</a:t>
            </a:fld>
            <a:endParaRPr lang="en-US" dirty="0"/>
          </a:p>
        </p:txBody>
      </p:sp>
    </p:spTree>
    <p:extLst>
      <p:ext uri="{BB962C8B-B14F-4D97-AF65-F5344CB8AC3E}">
        <p14:creationId xmlns:p14="http://schemas.microsoft.com/office/powerpoint/2010/main" val="33531615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FDC7C5E-6F4D-BF45-AE18-604209EE2D8E}"/>
              </a:ext>
            </a:extLst>
          </p:cNvPr>
          <p:cNvSpPr>
            <a:spLocks noGrp="1"/>
          </p:cNvSpPr>
          <p:nvPr>
            <p:ph idx="1"/>
          </p:nvPr>
        </p:nvSpPr>
        <p:spPr>
          <a:xfrm>
            <a:off x="5183188" y="681039"/>
            <a:ext cx="6720196" cy="51800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A18BFF73-EC43-3A4A-851B-7C797987BBE5}"/>
              </a:ext>
            </a:extLst>
          </p:cNvPr>
          <p:cNvSpPr>
            <a:spLocks noGrp="1"/>
          </p:cNvSpPr>
          <p:nvPr>
            <p:ph type="body" sz="half" idx="2"/>
          </p:nvPr>
        </p:nvSpPr>
        <p:spPr>
          <a:xfrm>
            <a:off x="1045029" y="2057400"/>
            <a:ext cx="3726996"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0" name="Title 9">
            <a:extLst>
              <a:ext uri="{FF2B5EF4-FFF2-40B4-BE49-F238E27FC236}">
                <a16:creationId xmlns:a16="http://schemas.microsoft.com/office/drawing/2014/main" id="{CD3F150D-ABB7-864E-8755-60BB9203CF8B}"/>
              </a:ext>
            </a:extLst>
          </p:cNvPr>
          <p:cNvSpPr>
            <a:spLocks noGrp="1"/>
          </p:cNvSpPr>
          <p:nvPr>
            <p:ph type="title"/>
          </p:nvPr>
        </p:nvSpPr>
        <p:spPr>
          <a:xfrm>
            <a:off x="1045029" y="681039"/>
            <a:ext cx="3726996" cy="1269060"/>
          </a:xfrm>
        </p:spPr>
        <p:txBody>
          <a:bodyPr>
            <a:normAutofit/>
          </a:bodyPr>
          <a:lstStyle>
            <a:lvl1pPr>
              <a:lnSpc>
                <a:spcPct val="100000"/>
              </a:lnSpc>
              <a:defRPr sz="3200">
                <a:latin typeface="+mj-lt"/>
              </a:defRPr>
            </a:lvl1pPr>
          </a:lstStyle>
          <a:p>
            <a:r>
              <a:rPr lang="en-US" dirty="0"/>
              <a:t>Click to edit Master title style</a:t>
            </a:r>
          </a:p>
        </p:txBody>
      </p:sp>
      <p:sp>
        <p:nvSpPr>
          <p:cNvPr id="5" name="Date Placeholder 3">
            <a:extLst>
              <a:ext uri="{FF2B5EF4-FFF2-40B4-BE49-F238E27FC236}">
                <a16:creationId xmlns:a16="http://schemas.microsoft.com/office/drawing/2014/main" id="{8B0E6080-6C5D-6C78-F9D8-662206FDCF38}"/>
              </a:ext>
            </a:extLst>
          </p:cNvPr>
          <p:cNvSpPr>
            <a:spLocks noGrp="1"/>
          </p:cNvSpPr>
          <p:nvPr>
            <p:ph type="dt" sz="half" idx="10"/>
          </p:nvPr>
        </p:nvSpPr>
        <p:spPr>
          <a:xfrm>
            <a:off x="8576109" y="6356350"/>
            <a:ext cx="2536650" cy="365125"/>
          </a:xfrm>
          <a:prstGeom prst="rect">
            <a:avLst/>
          </a:prstGeom>
        </p:spPr>
        <p:txBody>
          <a:bodyPr anchor="ctr"/>
          <a:lstStyle>
            <a:lvl1pPr algn="r">
              <a:defRPr sz="1200" b="0" i="0" spc="100" baseline="0">
                <a:solidFill>
                  <a:srgbClr val="FAF7EE"/>
                </a:solidFill>
                <a:latin typeface="P22 Mackinac Pro Medium" panose="02000000000000000000" pitchFamily="2" charset="77"/>
                <a:ea typeface="P22 Mackinac Pro Medium" panose="02000000000000000000" pitchFamily="2" charset="77"/>
              </a:defRPr>
            </a:lvl1pPr>
          </a:lstStyle>
          <a:p>
            <a:fld id="{1CAAB158-5535-D743-AD73-C9D66AA5378A}" type="datetime4">
              <a:rPr lang="en-US" smtClean="0"/>
              <a:t>August 3, 2026</a:t>
            </a:fld>
            <a:endParaRPr lang="en-US" dirty="0"/>
          </a:p>
        </p:txBody>
      </p:sp>
      <p:sp>
        <p:nvSpPr>
          <p:cNvPr id="6" name="Footer Placeholder 4">
            <a:extLst>
              <a:ext uri="{FF2B5EF4-FFF2-40B4-BE49-F238E27FC236}">
                <a16:creationId xmlns:a16="http://schemas.microsoft.com/office/drawing/2014/main" id="{2BD3BA0B-B202-A1E9-E09A-2F78B8FBFE54}"/>
              </a:ext>
            </a:extLst>
          </p:cNvPr>
          <p:cNvSpPr>
            <a:spLocks noGrp="1"/>
          </p:cNvSpPr>
          <p:nvPr>
            <p:ph type="ftr" sz="quarter" idx="3"/>
          </p:nvPr>
        </p:nvSpPr>
        <p:spPr>
          <a:xfrm>
            <a:off x="785016" y="6356350"/>
            <a:ext cx="7791093" cy="365125"/>
          </a:xfrm>
          <a:prstGeom prst="rect">
            <a:avLst/>
          </a:prstGeom>
        </p:spPr>
        <p:txBody>
          <a:bodyPr anchor="ctr"/>
          <a:lstStyle>
            <a:lvl1pPr algn="l">
              <a:defRPr sz="1200" b="0" i="0" spc="100" baseline="0">
                <a:solidFill>
                  <a:schemeClr val="bg1"/>
                </a:solidFill>
                <a:latin typeface="P22 Mackinac Pro Medium" panose="02000000000000000000" pitchFamily="2" charset="77"/>
                <a:ea typeface="P22 Mackinac Pro Medium" panose="02000000000000000000" pitchFamily="2" charset="77"/>
              </a:defRPr>
            </a:lvl1pPr>
          </a:lstStyle>
          <a:p>
            <a:r>
              <a:rPr lang="en-US"/>
              <a:t>SELECT INSERT, HEADER AND FOOTER TO EDIT THIS TEXT</a:t>
            </a:r>
            <a:endParaRPr lang="en-US" dirty="0"/>
          </a:p>
        </p:txBody>
      </p:sp>
      <p:sp>
        <p:nvSpPr>
          <p:cNvPr id="7" name="Slide Number Placeholder 5">
            <a:extLst>
              <a:ext uri="{FF2B5EF4-FFF2-40B4-BE49-F238E27FC236}">
                <a16:creationId xmlns:a16="http://schemas.microsoft.com/office/drawing/2014/main" id="{02B1F120-3C2A-4078-35C9-BC977E92E8AD}"/>
              </a:ext>
            </a:extLst>
          </p:cNvPr>
          <p:cNvSpPr>
            <a:spLocks noGrp="1"/>
          </p:cNvSpPr>
          <p:nvPr>
            <p:ph type="sldNum" sz="quarter" idx="4"/>
          </p:nvPr>
        </p:nvSpPr>
        <p:spPr>
          <a:xfrm>
            <a:off x="167951" y="6356350"/>
            <a:ext cx="448066" cy="365125"/>
          </a:xfrm>
          <a:prstGeom prst="rect">
            <a:avLst/>
          </a:prstGeom>
        </p:spPr>
        <p:txBody>
          <a:bodyPr vert="horz" lIns="91440" tIns="45720" rIns="91440" bIns="45720" rtlCol="0" anchor="ctr"/>
          <a:lstStyle>
            <a:lvl1pPr algn="ctr">
              <a:defRPr sz="1400" b="1">
                <a:solidFill>
                  <a:schemeClr val="bg2"/>
                </a:solidFill>
                <a:latin typeface="+mj-lt"/>
              </a:defRPr>
            </a:lvl1pPr>
          </a:lstStyle>
          <a:p>
            <a:fld id="{7EEFBB2F-4404-AE4F-A69E-D0CCDCE7EF2F}" type="slidenum">
              <a:rPr lang="en-US" smtClean="0"/>
              <a:pPr/>
              <a:t>‹#›</a:t>
            </a:fld>
            <a:endParaRPr lang="en-US" dirty="0"/>
          </a:p>
        </p:txBody>
      </p:sp>
    </p:spTree>
    <p:extLst>
      <p:ext uri="{BB962C8B-B14F-4D97-AF65-F5344CB8AC3E}">
        <p14:creationId xmlns:p14="http://schemas.microsoft.com/office/powerpoint/2010/main" val="24828525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Photos">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6104AC7-8DA5-6B4D-BB5F-C75BB72EA530}"/>
              </a:ext>
            </a:extLst>
          </p:cNvPr>
          <p:cNvSpPr>
            <a:spLocks noGrp="1"/>
          </p:cNvSpPr>
          <p:nvPr>
            <p:ph type="pic" idx="1"/>
          </p:nvPr>
        </p:nvSpPr>
        <p:spPr>
          <a:xfrm>
            <a:off x="6235022" y="783766"/>
            <a:ext cx="5665665" cy="511318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7" name="Picture Placeholder 2">
            <a:extLst>
              <a:ext uri="{FF2B5EF4-FFF2-40B4-BE49-F238E27FC236}">
                <a16:creationId xmlns:a16="http://schemas.microsoft.com/office/drawing/2014/main" id="{A736AB55-4F93-C44B-BF9D-1D4B66FA259E}"/>
              </a:ext>
            </a:extLst>
          </p:cNvPr>
          <p:cNvSpPr>
            <a:spLocks noGrp="1"/>
          </p:cNvSpPr>
          <p:nvPr>
            <p:ph type="pic" idx="12"/>
          </p:nvPr>
        </p:nvSpPr>
        <p:spPr>
          <a:xfrm>
            <a:off x="281981" y="783766"/>
            <a:ext cx="5665665" cy="511318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Date Placeholder 3">
            <a:extLst>
              <a:ext uri="{FF2B5EF4-FFF2-40B4-BE49-F238E27FC236}">
                <a16:creationId xmlns:a16="http://schemas.microsoft.com/office/drawing/2014/main" id="{10CC57F8-4650-589F-8C3F-09CCFF5C5D7E}"/>
              </a:ext>
            </a:extLst>
          </p:cNvPr>
          <p:cNvSpPr>
            <a:spLocks noGrp="1"/>
          </p:cNvSpPr>
          <p:nvPr>
            <p:ph type="dt" sz="half" idx="2"/>
          </p:nvPr>
        </p:nvSpPr>
        <p:spPr>
          <a:xfrm>
            <a:off x="8576109" y="6356350"/>
            <a:ext cx="2536650" cy="365125"/>
          </a:xfrm>
          <a:prstGeom prst="rect">
            <a:avLst/>
          </a:prstGeom>
        </p:spPr>
        <p:txBody>
          <a:bodyPr anchor="ctr"/>
          <a:lstStyle>
            <a:lvl1pPr algn="r">
              <a:defRPr sz="1200" b="0" i="0" spc="100" baseline="0">
                <a:solidFill>
                  <a:srgbClr val="FAF7EE"/>
                </a:solidFill>
                <a:latin typeface="P22 Mackinac Pro Medium" panose="02000000000000000000" pitchFamily="2" charset="77"/>
                <a:ea typeface="P22 Mackinac Pro Medium" panose="02000000000000000000" pitchFamily="2" charset="77"/>
              </a:defRPr>
            </a:lvl1pPr>
          </a:lstStyle>
          <a:p>
            <a:fld id="{B307EC56-4C2D-CF48-A79A-0D004C10379A}" type="datetime4">
              <a:rPr lang="en-US" smtClean="0"/>
              <a:t>August 3, 2026</a:t>
            </a:fld>
            <a:endParaRPr lang="en-US" dirty="0"/>
          </a:p>
        </p:txBody>
      </p:sp>
      <p:sp>
        <p:nvSpPr>
          <p:cNvPr id="5" name="Footer Placeholder 4">
            <a:extLst>
              <a:ext uri="{FF2B5EF4-FFF2-40B4-BE49-F238E27FC236}">
                <a16:creationId xmlns:a16="http://schemas.microsoft.com/office/drawing/2014/main" id="{2A3D5096-7AFD-3401-6999-613C8290DED1}"/>
              </a:ext>
            </a:extLst>
          </p:cNvPr>
          <p:cNvSpPr>
            <a:spLocks noGrp="1"/>
          </p:cNvSpPr>
          <p:nvPr>
            <p:ph type="ftr" sz="quarter" idx="3"/>
          </p:nvPr>
        </p:nvSpPr>
        <p:spPr>
          <a:xfrm>
            <a:off x="785016" y="6356350"/>
            <a:ext cx="7791093" cy="365125"/>
          </a:xfrm>
          <a:prstGeom prst="rect">
            <a:avLst/>
          </a:prstGeom>
        </p:spPr>
        <p:txBody>
          <a:bodyPr anchor="ctr"/>
          <a:lstStyle>
            <a:lvl1pPr algn="l">
              <a:defRPr sz="1200" b="0" i="0" spc="100" baseline="0">
                <a:solidFill>
                  <a:schemeClr val="bg1"/>
                </a:solidFill>
                <a:latin typeface="P22 Mackinac Pro Medium" panose="02000000000000000000" pitchFamily="2" charset="77"/>
                <a:ea typeface="P22 Mackinac Pro Medium" panose="02000000000000000000" pitchFamily="2" charset="77"/>
              </a:defRPr>
            </a:lvl1pPr>
          </a:lstStyle>
          <a:p>
            <a:r>
              <a:rPr lang="en-US"/>
              <a:t>SELECT INSERT, HEADER AND FOOTER TO EDIT THIS TEXT</a:t>
            </a:r>
            <a:endParaRPr lang="en-US" dirty="0"/>
          </a:p>
        </p:txBody>
      </p:sp>
      <p:sp>
        <p:nvSpPr>
          <p:cNvPr id="6" name="Slide Number Placeholder 5">
            <a:extLst>
              <a:ext uri="{FF2B5EF4-FFF2-40B4-BE49-F238E27FC236}">
                <a16:creationId xmlns:a16="http://schemas.microsoft.com/office/drawing/2014/main" id="{6D40A9C8-5AF0-7631-60CA-F342107CEE6F}"/>
              </a:ext>
            </a:extLst>
          </p:cNvPr>
          <p:cNvSpPr>
            <a:spLocks noGrp="1"/>
          </p:cNvSpPr>
          <p:nvPr>
            <p:ph type="sldNum" sz="quarter" idx="4"/>
          </p:nvPr>
        </p:nvSpPr>
        <p:spPr>
          <a:xfrm>
            <a:off x="167951" y="6356350"/>
            <a:ext cx="448066" cy="365125"/>
          </a:xfrm>
          <a:prstGeom prst="rect">
            <a:avLst/>
          </a:prstGeom>
        </p:spPr>
        <p:txBody>
          <a:bodyPr vert="horz" lIns="91440" tIns="45720" rIns="91440" bIns="45720" rtlCol="0" anchor="ctr"/>
          <a:lstStyle>
            <a:lvl1pPr algn="ctr">
              <a:defRPr sz="1400" b="1">
                <a:solidFill>
                  <a:schemeClr val="bg2"/>
                </a:solidFill>
                <a:latin typeface="+mj-lt"/>
              </a:defRPr>
            </a:lvl1pPr>
          </a:lstStyle>
          <a:p>
            <a:fld id="{7EEFBB2F-4404-AE4F-A69E-D0CCDCE7EF2F}" type="slidenum">
              <a:rPr lang="en-US" smtClean="0"/>
              <a:pPr/>
              <a:t>‹#›</a:t>
            </a:fld>
            <a:endParaRPr lang="en-US" dirty="0"/>
          </a:p>
        </p:txBody>
      </p:sp>
    </p:spTree>
    <p:extLst>
      <p:ext uri="{BB962C8B-B14F-4D97-AF65-F5344CB8AC3E}">
        <p14:creationId xmlns:p14="http://schemas.microsoft.com/office/powerpoint/2010/main" val="14709432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 Photo">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A736AB55-4F93-C44B-BF9D-1D4B66FA259E}"/>
              </a:ext>
            </a:extLst>
          </p:cNvPr>
          <p:cNvSpPr>
            <a:spLocks noGrp="1"/>
          </p:cNvSpPr>
          <p:nvPr>
            <p:ph type="pic" idx="12"/>
          </p:nvPr>
        </p:nvSpPr>
        <p:spPr>
          <a:xfrm>
            <a:off x="275129" y="783774"/>
            <a:ext cx="11628255" cy="51131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3" name="Date Placeholder 3">
            <a:extLst>
              <a:ext uri="{FF2B5EF4-FFF2-40B4-BE49-F238E27FC236}">
                <a16:creationId xmlns:a16="http://schemas.microsoft.com/office/drawing/2014/main" id="{B5A8F349-C3B0-CE8F-2580-5B45A272F024}"/>
              </a:ext>
            </a:extLst>
          </p:cNvPr>
          <p:cNvSpPr>
            <a:spLocks noGrp="1"/>
          </p:cNvSpPr>
          <p:nvPr>
            <p:ph type="dt" sz="half" idx="2"/>
          </p:nvPr>
        </p:nvSpPr>
        <p:spPr>
          <a:xfrm>
            <a:off x="8576109" y="6356350"/>
            <a:ext cx="2536650" cy="365125"/>
          </a:xfrm>
          <a:prstGeom prst="rect">
            <a:avLst/>
          </a:prstGeom>
        </p:spPr>
        <p:txBody>
          <a:bodyPr anchor="ctr"/>
          <a:lstStyle>
            <a:lvl1pPr algn="r">
              <a:defRPr sz="1200" b="0" i="0" spc="100" baseline="0">
                <a:solidFill>
                  <a:srgbClr val="FAF7EE"/>
                </a:solidFill>
                <a:latin typeface="P22 Mackinac Pro Medium" panose="02000000000000000000" pitchFamily="2" charset="77"/>
                <a:ea typeface="P22 Mackinac Pro Medium" panose="02000000000000000000" pitchFamily="2" charset="77"/>
              </a:defRPr>
            </a:lvl1pPr>
          </a:lstStyle>
          <a:p>
            <a:fld id="{E4755B65-8A88-A542-8E9A-12BBA3C28FA7}" type="datetime4">
              <a:rPr lang="en-US" smtClean="0"/>
              <a:t>August 3, 2026</a:t>
            </a:fld>
            <a:endParaRPr lang="en-US" dirty="0"/>
          </a:p>
        </p:txBody>
      </p:sp>
      <p:sp>
        <p:nvSpPr>
          <p:cNvPr id="4" name="Footer Placeholder 4">
            <a:extLst>
              <a:ext uri="{FF2B5EF4-FFF2-40B4-BE49-F238E27FC236}">
                <a16:creationId xmlns:a16="http://schemas.microsoft.com/office/drawing/2014/main" id="{6CC087E3-9551-FD1A-AA2C-0E21A96E5436}"/>
              </a:ext>
            </a:extLst>
          </p:cNvPr>
          <p:cNvSpPr>
            <a:spLocks noGrp="1"/>
          </p:cNvSpPr>
          <p:nvPr>
            <p:ph type="ftr" sz="quarter" idx="3"/>
          </p:nvPr>
        </p:nvSpPr>
        <p:spPr>
          <a:xfrm>
            <a:off x="785016" y="6356350"/>
            <a:ext cx="7791093" cy="365125"/>
          </a:xfrm>
          <a:prstGeom prst="rect">
            <a:avLst/>
          </a:prstGeom>
        </p:spPr>
        <p:txBody>
          <a:bodyPr anchor="ctr"/>
          <a:lstStyle>
            <a:lvl1pPr algn="l">
              <a:defRPr sz="1200" b="0" i="0" spc="100" baseline="0">
                <a:solidFill>
                  <a:schemeClr val="bg1"/>
                </a:solidFill>
                <a:latin typeface="P22 Mackinac Pro Medium" panose="02000000000000000000" pitchFamily="2" charset="77"/>
                <a:ea typeface="P22 Mackinac Pro Medium" panose="02000000000000000000" pitchFamily="2" charset="77"/>
              </a:defRPr>
            </a:lvl1pPr>
          </a:lstStyle>
          <a:p>
            <a:r>
              <a:rPr lang="en-US"/>
              <a:t>SELECT INSERT, HEADER AND FOOTER TO EDIT THIS TEXT</a:t>
            </a:r>
            <a:endParaRPr lang="en-US" dirty="0"/>
          </a:p>
        </p:txBody>
      </p:sp>
      <p:sp>
        <p:nvSpPr>
          <p:cNvPr id="5" name="Slide Number Placeholder 5">
            <a:extLst>
              <a:ext uri="{FF2B5EF4-FFF2-40B4-BE49-F238E27FC236}">
                <a16:creationId xmlns:a16="http://schemas.microsoft.com/office/drawing/2014/main" id="{4525A225-B52A-C979-78D2-6007536E6B24}"/>
              </a:ext>
            </a:extLst>
          </p:cNvPr>
          <p:cNvSpPr>
            <a:spLocks noGrp="1"/>
          </p:cNvSpPr>
          <p:nvPr>
            <p:ph type="sldNum" sz="quarter" idx="4"/>
          </p:nvPr>
        </p:nvSpPr>
        <p:spPr>
          <a:xfrm>
            <a:off x="167951" y="6356350"/>
            <a:ext cx="448066" cy="365125"/>
          </a:xfrm>
          <a:prstGeom prst="rect">
            <a:avLst/>
          </a:prstGeom>
        </p:spPr>
        <p:txBody>
          <a:bodyPr vert="horz" lIns="91440" tIns="45720" rIns="91440" bIns="45720" rtlCol="0" anchor="ctr"/>
          <a:lstStyle>
            <a:lvl1pPr algn="ctr">
              <a:defRPr sz="1400" b="1">
                <a:solidFill>
                  <a:schemeClr val="bg2"/>
                </a:solidFill>
                <a:latin typeface="+mj-lt"/>
              </a:defRPr>
            </a:lvl1pPr>
          </a:lstStyle>
          <a:p>
            <a:fld id="{7EEFBB2F-4404-AE4F-A69E-D0CCDCE7EF2F}" type="slidenum">
              <a:rPr lang="en-US" smtClean="0"/>
              <a:pPr/>
              <a:t>‹#›</a:t>
            </a:fld>
            <a:endParaRPr lang="en-US" dirty="0"/>
          </a:p>
        </p:txBody>
      </p:sp>
    </p:spTree>
    <p:extLst>
      <p:ext uri="{BB962C8B-B14F-4D97-AF65-F5344CB8AC3E}">
        <p14:creationId xmlns:p14="http://schemas.microsoft.com/office/powerpoint/2010/main" val="3326217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Date Placeholder 3">
            <a:extLst>
              <a:ext uri="{FF2B5EF4-FFF2-40B4-BE49-F238E27FC236}">
                <a16:creationId xmlns:a16="http://schemas.microsoft.com/office/drawing/2014/main" id="{36734785-12AB-F050-CC96-CC0F038E9B27}"/>
              </a:ext>
            </a:extLst>
          </p:cNvPr>
          <p:cNvSpPr>
            <a:spLocks noGrp="1"/>
          </p:cNvSpPr>
          <p:nvPr>
            <p:ph type="dt" sz="half" idx="2"/>
          </p:nvPr>
        </p:nvSpPr>
        <p:spPr>
          <a:xfrm>
            <a:off x="8576109" y="6356350"/>
            <a:ext cx="2536650" cy="365125"/>
          </a:xfrm>
          <a:prstGeom prst="rect">
            <a:avLst/>
          </a:prstGeom>
        </p:spPr>
        <p:txBody>
          <a:bodyPr anchor="ctr"/>
          <a:lstStyle>
            <a:lvl1pPr algn="r">
              <a:defRPr sz="1200" b="0" i="0" spc="100" baseline="0">
                <a:solidFill>
                  <a:srgbClr val="FAF7EE"/>
                </a:solidFill>
                <a:latin typeface="P22 Mackinac Pro Medium" panose="02000000000000000000" pitchFamily="2" charset="77"/>
                <a:ea typeface="P22 Mackinac Pro Medium" panose="02000000000000000000" pitchFamily="2" charset="77"/>
              </a:defRPr>
            </a:lvl1pPr>
          </a:lstStyle>
          <a:p>
            <a:fld id="{21BF57AF-E145-274F-BD08-CB78F0CD0955}" type="datetime4">
              <a:rPr lang="en-US" smtClean="0"/>
              <a:t>August 3, 2026</a:t>
            </a:fld>
            <a:endParaRPr lang="en-US" dirty="0"/>
          </a:p>
        </p:txBody>
      </p:sp>
      <p:sp>
        <p:nvSpPr>
          <p:cNvPr id="4" name="Footer Placeholder 4">
            <a:extLst>
              <a:ext uri="{FF2B5EF4-FFF2-40B4-BE49-F238E27FC236}">
                <a16:creationId xmlns:a16="http://schemas.microsoft.com/office/drawing/2014/main" id="{9D6CF9A3-FCB3-45C8-38F4-7C1A2633EA85}"/>
              </a:ext>
            </a:extLst>
          </p:cNvPr>
          <p:cNvSpPr>
            <a:spLocks noGrp="1"/>
          </p:cNvSpPr>
          <p:nvPr>
            <p:ph type="ftr" sz="quarter" idx="3"/>
          </p:nvPr>
        </p:nvSpPr>
        <p:spPr>
          <a:xfrm>
            <a:off x="785016" y="6356350"/>
            <a:ext cx="7791093" cy="365125"/>
          </a:xfrm>
          <a:prstGeom prst="rect">
            <a:avLst/>
          </a:prstGeom>
        </p:spPr>
        <p:txBody>
          <a:bodyPr anchor="ctr"/>
          <a:lstStyle>
            <a:lvl1pPr algn="l">
              <a:defRPr sz="1200" b="0" i="0" spc="100" baseline="0">
                <a:solidFill>
                  <a:schemeClr val="bg1"/>
                </a:solidFill>
                <a:latin typeface="P22 Mackinac Pro Medium" panose="02000000000000000000" pitchFamily="2" charset="77"/>
                <a:ea typeface="P22 Mackinac Pro Medium" panose="02000000000000000000" pitchFamily="2" charset="77"/>
              </a:defRPr>
            </a:lvl1pPr>
          </a:lstStyle>
          <a:p>
            <a:r>
              <a:rPr lang="en-US"/>
              <a:t>SELECT INSERT, HEADER AND FOOTER TO EDIT THIS TEXT</a:t>
            </a:r>
            <a:endParaRPr lang="en-US" dirty="0"/>
          </a:p>
        </p:txBody>
      </p:sp>
      <p:sp>
        <p:nvSpPr>
          <p:cNvPr id="7" name="Slide Number Placeholder 5">
            <a:extLst>
              <a:ext uri="{FF2B5EF4-FFF2-40B4-BE49-F238E27FC236}">
                <a16:creationId xmlns:a16="http://schemas.microsoft.com/office/drawing/2014/main" id="{E93FE380-3210-331A-9B06-503F8287C04C}"/>
              </a:ext>
            </a:extLst>
          </p:cNvPr>
          <p:cNvSpPr>
            <a:spLocks noGrp="1"/>
          </p:cNvSpPr>
          <p:nvPr>
            <p:ph type="sldNum" sz="quarter" idx="4"/>
          </p:nvPr>
        </p:nvSpPr>
        <p:spPr>
          <a:xfrm>
            <a:off x="167951" y="6356350"/>
            <a:ext cx="448066" cy="365125"/>
          </a:xfrm>
          <a:prstGeom prst="rect">
            <a:avLst/>
          </a:prstGeom>
        </p:spPr>
        <p:txBody>
          <a:bodyPr vert="horz" lIns="91440" tIns="45720" rIns="91440" bIns="45720" rtlCol="0" anchor="ctr"/>
          <a:lstStyle>
            <a:lvl1pPr algn="ctr">
              <a:defRPr sz="1400" b="1">
                <a:solidFill>
                  <a:schemeClr val="bg2"/>
                </a:solidFill>
                <a:latin typeface="+mj-lt"/>
              </a:defRPr>
            </a:lvl1pPr>
          </a:lstStyle>
          <a:p>
            <a:fld id="{7EEFBB2F-4404-AE4F-A69E-D0CCDCE7EF2F}" type="slidenum">
              <a:rPr lang="en-US" smtClean="0"/>
              <a:pPr/>
              <a:t>‹#›</a:t>
            </a:fld>
            <a:endParaRPr lang="en-US" dirty="0"/>
          </a:p>
        </p:txBody>
      </p:sp>
    </p:spTree>
    <p:extLst>
      <p:ext uri="{BB962C8B-B14F-4D97-AF65-F5344CB8AC3E}">
        <p14:creationId xmlns:p14="http://schemas.microsoft.com/office/powerpoint/2010/main" val="28432579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2.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image" Target="../media/image3.png"/><Relationship Id="rId5" Type="http://schemas.openxmlformats.org/officeDocument/2006/relationships/slideLayout" Target="../slideLayouts/slideLayout26.xml"/><Relationship Id="rId10" Type="http://schemas.openxmlformats.org/officeDocument/2006/relationships/theme" Target="../theme/theme3.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4D518D3-0EB2-B54D-A090-F2CE58EF0F08}"/>
              </a:ext>
            </a:extLst>
          </p:cNvPr>
          <p:cNvSpPr>
            <a:spLocks noGrp="1"/>
          </p:cNvSpPr>
          <p:nvPr>
            <p:ph type="title"/>
          </p:nvPr>
        </p:nvSpPr>
        <p:spPr>
          <a:xfrm>
            <a:off x="1045029" y="681039"/>
            <a:ext cx="10067728" cy="1269060"/>
          </a:xfrm>
          <a:prstGeom prst="rect">
            <a:avLst/>
          </a:prstGeom>
        </p:spPr>
        <p:txBody>
          <a:bodyPr vert="horz" lIns="91440" tIns="45720" rIns="91440" bIns="45720" rtlCol="0" anchor="b">
            <a:normAutofit/>
          </a:bodyPr>
          <a:lstStyle/>
          <a:p>
            <a:r>
              <a:rPr lang="en-US" dirty="0"/>
              <a:t>Click to edit Master title</a:t>
            </a:r>
          </a:p>
        </p:txBody>
      </p:sp>
      <p:sp>
        <p:nvSpPr>
          <p:cNvPr id="3" name="Text Placeholder 2">
            <a:extLst>
              <a:ext uri="{FF2B5EF4-FFF2-40B4-BE49-F238E27FC236}">
                <a16:creationId xmlns:a16="http://schemas.microsoft.com/office/drawing/2014/main" id="{86F7C963-C9D4-0D49-A999-206A246695FA}"/>
              </a:ext>
            </a:extLst>
          </p:cNvPr>
          <p:cNvSpPr>
            <a:spLocks noGrp="1"/>
          </p:cNvSpPr>
          <p:nvPr>
            <p:ph type="body" idx="1"/>
          </p:nvPr>
        </p:nvSpPr>
        <p:spPr>
          <a:xfrm>
            <a:off x="1045028" y="2118049"/>
            <a:ext cx="10067729" cy="381692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Date Placeholder 3">
            <a:extLst>
              <a:ext uri="{FF2B5EF4-FFF2-40B4-BE49-F238E27FC236}">
                <a16:creationId xmlns:a16="http://schemas.microsoft.com/office/drawing/2014/main" id="{D46D9771-CD0D-44F2-D075-BD85C34BA365}"/>
              </a:ext>
            </a:extLst>
          </p:cNvPr>
          <p:cNvSpPr>
            <a:spLocks noGrp="1"/>
          </p:cNvSpPr>
          <p:nvPr>
            <p:ph type="dt" sz="half" idx="2"/>
          </p:nvPr>
        </p:nvSpPr>
        <p:spPr>
          <a:xfrm>
            <a:off x="8576109" y="6356350"/>
            <a:ext cx="2536650" cy="365125"/>
          </a:xfrm>
          <a:prstGeom prst="rect">
            <a:avLst/>
          </a:prstGeom>
        </p:spPr>
        <p:txBody>
          <a:bodyPr anchor="ctr"/>
          <a:lstStyle>
            <a:lvl1pPr algn="r">
              <a:defRPr sz="1200" b="0" i="0" spc="100" baseline="0">
                <a:solidFill>
                  <a:srgbClr val="FAF7EE"/>
                </a:solidFill>
                <a:latin typeface="P22 Mackinac Pro Medium" panose="02000000000000000000" pitchFamily="2" charset="77"/>
                <a:ea typeface="P22 Mackinac Pro Medium" panose="02000000000000000000" pitchFamily="2" charset="77"/>
              </a:defRPr>
            </a:lvl1pPr>
          </a:lstStyle>
          <a:p>
            <a:fld id="{2A3C8C60-02A9-6748-BA30-E9B65D38F0C0}" type="datetime4">
              <a:rPr lang="en-US" smtClean="0"/>
              <a:t>August 3, 2026</a:t>
            </a:fld>
            <a:endParaRPr lang="en-US" dirty="0"/>
          </a:p>
        </p:txBody>
      </p:sp>
      <p:sp>
        <p:nvSpPr>
          <p:cNvPr id="10" name="Footer Placeholder 4">
            <a:extLst>
              <a:ext uri="{FF2B5EF4-FFF2-40B4-BE49-F238E27FC236}">
                <a16:creationId xmlns:a16="http://schemas.microsoft.com/office/drawing/2014/main" id="{DD5C4618-A262-42AD-47C9-FFD1E8EC98D8}"/>
              </a:ext>
            </a:extLst>
          </p:cNvPr>
          <p:cNvSpPr>
            <a:spLocks noGrp="1"/>
          </p:cNvSpPr>
          <p:nvPr>
            <p:ph type="ftr" sz="quarter" idx="3"/>
          </p:nvPr>
        </p:nvSpPr>
        <p:spPr>
          <a:xfrm>
            <a:off x="785016" y="6356350"/>
            <a:ext cx="7791093" cy="365125"/>
          </a:xfrm>
          <a:prstGeom prst="rect">
            <a:avLst/>
          </a:prstGeom>
        </p:spPr>
        <p:txBody>
          <a:bodyPr anchor="ctr"/>
          <a:lstStyle>
            <a:lvl1pPr algn="l">
              <a:defRPr sz="1200" b="0" i="0" spc="100" baseline="0">
                <a:solidFill>
                  <a:schemeClr val="bg1"/>
                </a:solidFill>
                <a:latin typeface="P22 Mackinac Pro Medium" panose="02000000000000000000" pitchFamily="2" charset="77"/>
                <a:ea typeface="P22 Mackinac Pro Medium" panose="02000000000000000000" pitchFamily="2" charset="77"/>
              </a:defRPr>
            </a:lvl1pPr>
          </a:lstStyle>
          <a:p>
            <a:r>
              <a:rPr lang="en-US"/>
              <a:t>SELECT INSERT, HEADER AND FOOTER TO EDIT THIS TEXT</a:t>
            </a:r>
            <a:endParaRPr lang="en-US" dirty="0"/>
          </a:p>
        </p:txBody>
      </p:sp>
      <p:sp>
        <p:nvSpPr>
          <p:cNvPr id="11" name="Slide Number Placeholder 5">
            <a:extLst>
              <a:ext uri="{FF2B5EF4-FFF2-40B4-BE49-F238E27FC236}">
                <a16:creationId xmlns:a16="http://schemas.microsoft.com/office/drawing/2014/main" id="{E38FCD15-3F31-234B-AF50-2073470A99DA}"/>
              </a:ext>
            </a:extLst>
          </p:cNvPr>
          <p:cNvSpPr>
            <a:spLocks noGrp="1"/>
          </p:cNvSpPr>
          <p:nvPr>
            <p:ph type="sldNum" sz="quarter" idx="4"/>
          </p:nvPr>
        </p:nvSpPr>
        <p:spPr>
          <a:xfrm>
            <a:off x="167951" y="6356350"/>
            <a:ext cx="448066" cy="365125"/>
          </a:xfrm>
          <a:prstGeom prst="rect">
            <a:avLst/>
          </a:prstGeom>
        </p:spPr>
        <p:txBody>
          <a:bodyPr vert="horz" lIns="91440" tIns="45720" rIns="91440" bIns="45720" rtlCol="0" anchor="ctr"/>
          <a:lstStyle>
            <a:lvl1pPr algn="ctr">
              <a:defRPr sz="1400" b="1">
                <a:solidFill>
                  <a:schemeClr val="bg2"/>
                </a:solidFill>
                <a:latin typeface="+mj-lt"/>
              </a:defRPr>
            </a:lvl1pPr>
          </a:lstStyle>
          <a:p>
            <a:fld id="{7EEFBB2F-4404-AE4F-A69E-D0CCDCE7EF2F}" type="slidenum">
              <a:rPr lang="en-US" smtClean="0"/>
              <a:pPr/>
              <a:t>‹#›</a:t>
            </a:fld>
            <a:endParaRPr lang="en-US" dirty="0"/>
          </a:p>
        </p:txBody>
      </p:sp>
    </p:spTree>
    <p:extLst>
      <p:ext uri="{BB962C8B-B14F-4D97-AF65-F5344CB8AC3E}">
        <p14:creationId xmlns:p14="http://schemas.microsoft.com/office/powerpoint/2010/main" val="3604054357"/>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50" r:id="rId3"/>
    <p:sldLayoutId id="2147483670" r:id="rId4"/>
    <p:sldLayoutId id="2147483652" r:id="rId5"/>
    <p:sldLayoutId id="2147483656" r:id="rId6"/>
    <p:sldLayoutId id="2147483658" r:id="rId7"/>
    <p:sldLayoutId id="2147483659" r:id="rId8"/>
    <p:sldLayoutId id="2147483655" r:id="rId9"/>
    <p:sldLayoutId id="2147483694" r:id="rId10"/>
    <p:sldLayoutId id="2147483695" r:id="rId11"/>
  </p:sldLayoutIdLst>
  <p:hf hdr="0" dt="0"/>
  <p:txStyles>
    <p:titleStyle>
      <a:lvl1pPr algn="l" defTabSz="914400" rtl="0" eaLnBrk="1" latinLnBrk="0" hangingPunct="1">
        <a:lnSpc>
          <a:spcPct val="100000"/>
        </a:lnSpc>
        <a:spcBef>
          <a:spcPct val="0"/>
        </a:spcBef>
        <a:buNone/>
        <a:defRPr sz="4000" b="0" i="0" kern="1200">
          <a:solidFill>
            <a:srgbClr val="FAF7EE"/>
          </a:solidFill>
          <a:latin typeface="+mj-lt"/>
          <a:ea typeface="P22 Mackinac Pro Book" panose="02000000000000000000" pitchFamily="2" charset="77"/>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400" b="0" i="0" kern="1200">
          <a:solidFill>
            <a:schemeClr val="bg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bg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4D518D3-0EB2-B54D-A090-F2CE58EF0F08}"/>
              </a:ext>
            </a:extLst>
          </p:cNvPr>
          <p:cNvSpPr>
            <a:spLocks noGrp="1"/>
          </p:cNvSpPr>
          <p:nvPr>
            <p:ph type="title"/>
          </p:nvPr>
        </p:nvSpPr>
        <p:spPr>
          <a:xfrm>
            <a:off x="1045029" y="681039"/>
            <a:ext cx="10067728" cy="1269060"/>
          </a:xfrm>
          <a:prstGeom prst="rect">
            <a:avLst/>
          </a:prstGeom>
        </p:spPr>
        <p:txBody>
          <a:bodyPr vert="horz" lIns="91440" tIns="45720" rIns="91440" bIns="45720" rtlCol="0" anchor="b">
            <a:normAutofit/>
          </a:bodyPr>
          <a:lstStyle/>
          <a:p>
            <a:r>
              <a:rPr lang="en-US" dirty="0"/>
              <a:t>Click to edit Master title</a:t>
            </a:r>
          </a:p>
        </p:txBody>
      </p:sp>
      <p:sp>
        <p:nvSpPr>
          <p:cNvPr id="3" name="Text Placeholder 2">
            <a:extLst>
              <a:ext uri="{FF2B5EF4-FFF2-40B4-BE49-F238E27FC236}">
                <a16:creationId xmlns:a16="http://schemas.microsoft.com/office/drawing/2014/main" id="{86F7C963-C9D4-0D49-A999-206A246695FA}"/>
              </a:ext>
            </a:extLst>
          </p:cNvPr>
          <p:cNvSpPr>
            <a:spLocks noGrp="1"/>
          </p:cNvSpPr>
          <p:nvPr>
            <p:ph type="body" idx="1"/>
          </p:nvPr>
        </p:nvSpPr>
        <p:spPr>
          <a:xfrm>
            <a:off x="1045028" y="2118049"/>
            <a:ext cx="10067729" cy="38773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1B710A27-6A4A-1B78-1790-C847ED27564E}"/>
              </a:ext>
            </a:extLst>
          </p:cNvPr>
          <p:cNvSpPr>
            <a:spLocks noGrp="1"/>
          </p:cNvSpPr>
          <p:nvPr>
            <p:ph type="dt" sz="half" idx="2"/>
          </p:nvPr>
        </p:nvSpPr>
        <p:spPr>
          <a:xfrm>
            <a:off x="8576109" y="6356350"/>
            <a:ext cx="2536650" cy="365125"/>
          </a:xfrm>
          <a:prstGeom prst="rect">
            <a:avLst/>
          </a:prstGeom>
        </p:spPr>
        <p:txBody>
          <a:bodyPr anchor="ctr"/>
          <a:lstStyle>
            <a:lvl1pPr algn="r">
              <a:defRPr sz="1200" b="0" i="0" spc="100" baseline="0">
                <a:solidFill>
                  <a:schemeClr val="tx2"/>
                </a:solidFill>
                <a:latin typeface="P22 Mackinac Pro Medium" panose="02000000000000000000" pitchFamily="2" charset="77"/>
                <a:ea typeface="P22 Mackinac Pro Medium" panose="02000000000000000000" pitchFamily="2" charset="77"/>
              </a:defRPr>
            </a:lvl1pPr>
          </a:lstStyle>
          <a:p>
            <a:fld id="{CE596AE1-2FB7-CC47-9300-8ED7249DAD2E}" type="datetime4">
              <a:rPr lang="en-US" smtClean="0"/>
              <a:t>August 3, 2026</a:t>
            </a:fld>
            <a:endParaRPr lang="en-US" dirty="0"/>
          </a:p>
        </p:txBody>
      </p:sp>
      <p:sp>
        <p:nvSpPr>
          <p:cNvPr id="5" name="Footer Placeholder 4">
            <a:extLst>
              <a:ext uri="{FF2B5EF4-FFF2-40B4-BE49-F238E27FC236}">
                <a16:creationId xmlns:a16="http://schemas.microsoft.com/office/drawing/2014/main" id="{DC9FADF0-248D-6B40-1539-24C166C070CE}"/>
              </a:ext>
            </a:extLst>
          </p:cNvPr>
          <p:cNvSpPr>
            <a:spLocks noGrp="1"/>
          </p:cNvSpPr>
          <p:nvPr>
            <p:ph type="ftr" sz="quarter" idx="3"/>
          </p:nvPr>
        </p:nvSpPr>
        <p:spPr>
          <a:xfrm>
            <a:off x="785016" y="6356350"/>
            <a:ext cx="7791093" cy="365125"/>
          </a:xfrm>
          <a:prstGeom prst="rect">
            <a:avLst/>
          </a:prstGeom>
        </p:spPr>
        <p:txBody>
          <a:bodyPr anchor="ctr"/>
          <a:lstStyle>
            <a:lvl1pPr algn="l">
              <a:defRPr sz="1200" b="0" i="0" spc="100" baseline="0">
                <a:solidFill>
                  <a:schemeClr val="tx2"/>
                </a:solidFill>
                <a:latin typeface="P22 Mackinac Pro Medium" panose="02000000000000000000" pitchFamily="2" charset="77"/>
                <a:ea typeface="P22 Mackinac Pro Medium" panose="02000000000000000000" pitchFamily="2" charset="77"/>
              </a:defRPr>
            </a:lvl1pPr>
          </a:lstStyle>
          <a:p>
            <a:r>
              <a:rPr lang="en-US"/>
              <a:t>SELECT INSERT, HEADER AND FOOTER TO EDIT THIS TEXT</a:t>
            </a:r>
            <a:endParaRPr lang="en-US" dirty="0"/>
          </a:p>
        </p:txBody>
      </p:sp>
      <p:sp>
        <p:nvSpPr>
          <p:cNvPr id="6" name="Slide Number Placeholder 5">
            <a:extLst>
              <a:ext uri="{FF2B5EF4-FFF2-40B4-BE49-F238E27FC236}">
                <a16:creationId xmlns:a16="http://schemas.microsoft.com/office/drawing/2014/main" id="{2CA5B29F-D0E0-BBA0-8F37-5A224452A4E5}"/>
              </a:ext>
            </a:extLst>
          </p:cNvPr>
          <p:cNvSpPr>
            <a:spLocks noGrp="1"/>
          </p:cNvSpPr>
          <p:nvPr>
            <p:ph type="sldNum" sz="quarter" idx="4"/>
          </p:nvPr>
        </p:nvSpPr>
        <p:spPr>
          <a:xfrm>
            <a:off x="167951" y="6356350"/>
            <a:ext cx="448066" cy="365125"/>
          </a:xfrm>
          <a:prstGeom prst="rect">
            <a:avLst/>
          </a:prstGeom>
        </p:spPr>
        <p:txBody>
          <a:bodyPr vert="horz" lIns="91440" tIns="45720" rIns="91440" bIns="45720" rtlCol="0" anchor="ctr"/>
          <a:lstStyle>
            <a:lvl1pPr algn="ctr">
              <a:defRPr sz="1400" b="1">
                <a:solidFill>
                  <a:schemeClr val="tx2"/>
                </a:solidFill>
                <a:latin typeface="+mj-lt"/>
              </a:defRPr>
            </a:lvl1pPr>
          </a:lstStyle>
          <a:p>
            <a:fld id="{7EEFBB2F-4404-AE4F-A69E-D0CCDCE7EF2F}" type="slidenum">
              <a:rPr lang="en-US" smtClean="0"/>
              <a:pPr/>
              <a:t>‹#›</a:t>
            </a:fld>
            <a:endParaRPr lang="en-US" dirty="0"/>
          </a:p>
        </p:txBody>
      </p:sp>
    </p:spTree>
    <p:extLst>
      <p:ext uri="{BB962C8B-B14F-4D97-AF65-F5344CB8AC3E}">
        <p14:creationId xmlns:p14="http://schemas.microsoft.com/office/powerpoint/2010/main" val="1541149327"/>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96" r:id="rId4"/>
    <p:sldLayoutId id="2147483671" r:id="rId5"/>
    <p:sldLayoutId id="2147483665" r:id="rId6"/>
    <p:sldLayoutId id="2147483666" r:id="rId7"/>
    <p:sldLayoutId id="2147483667" r:id="rId8"/>
    <p:sldLayoutId id="2147483668" r:id="rId9"/>
    <p:sldLayoutId id="2147483669" r:id="rId10"/>
  </p:sldLayoutIdLst>
  <p:hf hdr="0" dt="0"/>
  <p:txStyles>
    <p:titleStyle>
      <a:lvl1pPr algn="l" defTabSz="914400" rtl="0" eaLnBrk="1" latinLnBrk="0" hangingPunct="1">
        <a:lnSpc>
          <a:spcPts val="4000"/>
        </a:lnSpc>
        <a:spcBef>
          <a:spcPct val="0"/>
        </a:spcBef>
        <a:buNone/>
        <a:defRPr sz="4000" b="0" i="0" kern="1200">
          <a:solidFill>
            <a:srgbClr val="006649"/>
          </a:solidFill>
          <a:latin typeface="+mj-lt"/>
          <a:ea typeface="P22 Mackinac Pro Book" panose="02000000000000000000" pitchFamily="2" charset="77"/>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b="0" i="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b="0" i="0" kern="1200">
          <a:solidFill>
            <a:srgbClr val="006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rgbClr val="006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rgbClr val="006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rgbClr val="006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4D518D3-0EB2-B54D-A090-F2CE58EF0F08}"/>
              </a:ext>
            </a:extLst>
          </p:cNvPr>
          <p:cNvSpPr>
            <a:spLocks noGrp="1"/>
          </p:cNvSpPr>
          <p:nvPr>
            <p:ph type="title"/>
          </p:nvPr>
        </p:nvSpPr>
        <p:spPr>
          <a:xfrm>
            <a:off x="385763" y="467355"/>
            <a:ext cx="11430000" cy="790574"/>
          </a:xfrm>
          <a:prstGeom prst="rect">
            <a:avLst/>
          </a:prstGeom>
        </p:spPr>
        <p:txBody>
          <a:bodyPr vert="horz" lIns="91440" tIns="45720" rIns="91440" bIns="45720" rtlCol="0" anchor="b">
            <a:normAutofit/>
          </a:bodyPr>
          <a:lstStyle/>
          <a:p>
            <a:r>
              <a:rPr lang="en-US" dirty="0"/>
              <a:t>Click to edit Master title</a:t>
            </a:r>
          </a:p>
        </p:txBody>
      </p:sp>
      <p:sp>
        <p:nvSpPr>
          <p:cNvPr id="3" name="Text Placeholder 2">
            <a:extLst>
              <a:ext uri="{FF2B5EF4-FFF2-40B4-BE49-F238E27FC236}">
                <a16:creationId xmlns:a16="http://schemas.microsoft.com/office/drawing/2014/main" id="{86F7C963-C9D4-0D49-A999-206A246695FA}"/>
              </a:ext>
            </a:extLst>
          </p:cNvPr>
          <p:cNvSpPr>
            <a:spLocks noGrp="1"/>
          </p:cNvSpPr>
          <p:nvPr>
            <p:ph type="body" idx="1"/>
          </p:nvPr>
        </p:nvSpPr>
        <p:spPr>
          <a:xfrm>
            <a:off x="385763" y="1488910"/>
            <a:ext cx="11430000" cy="450945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Date Placeholder 3">
            <a:extLst>
              <a:ext uri="{FF2B5EF4-FFF2-40B4-BE49-F238E27FC236}">
                <a16:creationId xmlns:a16="http://schemas.microsoft.com/office/drawing/2014/main" id="{02201253-1DAD-198A-878E-5B822A48948A}"/>
              </a:ext>
            </a:extLst>
          </p:cNvPr>
          <p:cNvSpPr>
            <a:spLocks noGrp="1"/>
          </p:cNvSpPr>
          <p:nvPr>
            <p:ph type="dt" sz="half" idx="2"/>
          </p:nvPr>
        </p:nvSpPr>
        <p:spPr>
          <a:xfrm>
            <a:off x="8155712" y="6356350"/>
            <a:ext cx="2536650" cy="365125"/>
          </a:xfrm>
          <a:prstGeom prst="rect">
            <a:avLst/>
          </a:prstGeom>
        </p:spPr>
        <p:txBody>
          <a:bodyPr anchor="ctr"/>
          <a:lstStyle>
            <a:lvl1pPr algn="r">
              <a:defRPr sz="1200" b="0" i="0" spc="100" baseline="0">
                <a:solidFill>
                  <a:srgbClr val="FAF7EE"/>
                </a:solidFill>
                <a:latin typeface="P22 Mackinac Pro Medium" panose="02000000000000000000" pitchFamily="2" charset="77"/>
                <a:ea typeface="P22 Mackinac Pro Medium" panose="02000000000000000000" pitchFamily="2" charset="77"/>
              </a:defRPr>
            </a:lvl1pPr>
          </a:lstStyle>
          <a:p>
            <a:fld id="{802CB961-1BC6-7045-84BE-71083883FF02}" type="datetime4">
              <a:rPr lang="en-US" smtClean="0"/>
              <a:t>August 3, 2026</a:t>
            </a:fld>
            <a:endParaRPr lang="en-US" dirty="0"/>
          </a:p>
        </p:txBody>
      </p:sp>
      <p:sp>
        <p:nvSpPr>
          <p:cNvPr id="10" name="Footer Placeholder 4">
            <a:extLst>
              <a:ext uri="{FF2B5EF4-FFF2-40B4-BE49-F238E27FC236}">
                <a16:creationId xmlns:a16="http://schemas.microsoft.com/office/drawing/2014/main" id="{22A2D640-1092-B952-AC88-1A94F33A9ABC}"/>
              </a:ext>
            </a:extLst>
          </p:cNvPr>
          <p:cNvSpPr>
            <a:spLocks noGrp="1"/>
          </p:cNvSpPr>
          <p:nvPr>
            <p:ph type="ftr" sz="quarter" idx="3"/>
          </p:nvPr>
        </p:nvSpPr>
        <p:spPr>
          <a:xfrm>
            <a:off x="785016" y="6356350"/>
            <a:ext cx="7201697" cy="365125"/>
          </a:xfrm>
          <a:prstGeom prst="rect">
            <a:avLst/>
          </a:prstGeom>
        </p:spPr>
        <p:txBody>
          <a:bodyPr anchor="ctr"/>
          <a:lstStyle>
            <a:lvl1pPr algn="l">
              <a:defRPr sz="1200" b="0" i="0" spc="100" baseline="0">
                <a:solidFill>
                  <a:schemeClr val="bg1"/>
                </a:solidFill>
                <a:latin typeface="P22 Mackinac Pro Medium" panose="02000000000000000000" pitchFamily="2" charset="77"/>
                <a:ea typeface="P22 Mackinac Pro Medium" panose="02000000000000000000" pitchFamily="2" charset="77"/>
              </a:defRPr>
            </a:lvl1pPr>
          </a:lstStyle>
          <a:p>
            <a:r>
              <a:rPr lang="en-US" dirty="0"/>
              <a:t>SELECT INSERT, HEADER AND FOOTER TO EDIT THIS TEXT</a:t>
            </a:r>
          </a:p>
        </p:txBody>
      </p:sp>
      <p:sp>
        <p:nvSpPr>
          <p:cNvPr id="11" name="Slide Number Placeholder 5">
            <a:extLst>
              <a:ext uri="{FF2B5EF4-FFF2-40B4-BE49-F238E27FC236}">
                <a16:creationId xmlns:a16="http://schemas.microsoft.com/office/drawing/2014/main" id="{5151CF3D-E3F9-1056-B5B9-635F041A329E}"/>
              </a:ext>
            </a:extLst>
          </p:cNvPr>
          <p:cNvSpPr>
            <a:spLocks noGrp="1"/>
          </p:cNvSpPr>
          <p:nvPr>
            <p:ph type="sldNum" sz="quarter" idx="4"/>
          </p:nvPr>
        </p:nvSpPr>
        <p:spPr>
          <a:xfrm>
            <a:off x="167951" y="6356350"/>
            <a:ext cx="448066" cy="365125"/>
          </a:xfrm>
          <a:prstGeom prst="rect">
            <a:avLst/>
          </a:prstGeom>
        </p:spPr>
        <p:txBody>
          <a:bodyPr vert="horz" lIns="91440" tIns="45720" rIns="91440" bIns="45720" rtlCol="0" anchor="ctr"/>
          <a:lstStyle>
            <a:lvl1pPr algn="ctr">
              <a:defRPr sz="1400" b="1">
                <a:solidFill>
                  <a:schemeClr val="bg2"/>
                </a:solidFill>
                <a:latin typeface="+mj-lt"/>
              </a:defRPr>
            </a:lvl1pPr>
          </a:lstStyle>
          <a:p>
            <a:fld id="{7EEFBB2F-4404-AE4F-A69E-D0CCDCE7EF2F}" type="slidenum">
              <a:rPr lang="en-US" smtClean="0"/>
              <a:pPr/>
              <a:t>‹#›</a:t>
            </a:fld>
            <a:endParaRPr lang="en-US" dirty="0"/>
          </a:p>
        </p:txBody>
      </p:sp>
    </p:spTree>
    <p:extLst>
      <p:ext uri="{BB962C8B-B14F-4D97-AF65-F5344CB8AC3E}">
        <p14:creationId xmlns:p14="http://schemas.microsoft.com/office/powerpoint/2010/main" val="160624787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Lst>
  <p:hf hdr="0" dt="0"/>
  <p:txStyles>
    <p:titleStyle>
      <a:lvl1pPr algn="l" defTabSz="914400" rtl="0" eaLnBrk="1" latinLnBrk="0" hangingPunct="1">
        <a:lnSpc>
          <a:spcPts val="4000"/>
        </a:lnSpc>
        <a:spcBef>
          <a:spcPct val="0"/>
        </a:spcBef>
        <a:buNone/>
        <a:defRPr sz="4000" b="0" i="0" kern="1200">
          <a:solidFill>
            <a:srgbClr val="006649"/>
          </a:solidFill>
          <a:latin typeface="+mj-lt"/>
          <a:ea typeface="P22 Mackinac Pro Book" panose="02000000000000000000" pitchFamily="2" charset="77"/>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400" b="0" i="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000" b="0" i="0" kern="1200">
          <a:solidFill>
            <a:srgbClr val="006649"/>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rgbClr val="006649"/>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rgbClr val="006649"/>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rgbClr val="006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help.ohio.edu/TDClient/30/Portal/Requests/ServiceDet?ID=162&amp;_gl=1*ltcbao*_gcl_au*MTQ3MDg4NjY1OC4xNzU5NjcxNzQw*_ga*MjQ1NTEzOTMwLjE3MDQ0MDA4NTM.*_ga_JR43SKW92E*czE3NjQwMTI3NTUkbzEwNjMkZzEkdDE3NjQwMTQ2MjQkajU2JGwwJGgw" TargetMode="External"/><Relationship Id="rId1" Type="http://schemas.openxmlformats.org/officeDocument/2006/relationships/slideLayout" Target="../slideLayouts/slideLayout16.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hyperlink" Target="https://ohiouniversity.photoshelter.com/index" TargetMode="External"/><Relationship Id="rId2" Type="http://schemas.openxmlformats.org/officeDocument/2006/relationships/hyperlink" Target="https://www.ohio.edu/ucm/ohio-brand/colors" TargetMode="Externa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72E63-17AD-6F04-4A38-E12D143FE03F}"/>
              </a:ext>
            </a:extLst>
          </p:cNvPr>
          <p:cNvSpPr>
            <a:spLocks noGrp="1"/>
          </p:cNvSpPr>
          <p:nvPr>
            <p:ph type="title"/>
          </p:nvPr>
        </p:nvSpPr>
        <p:spPr/>
        <p:txBody>
          <a:bodyPr/>
          <a:lstStyle/>
          <a:p>
            <a:r>
              <a:rPr lang="en-US" dirty="0"/>
              <a:t>Power Point Template</a:t>
            </a:r>
          </a:p>
        </p:txBody>
      </p:sp>
      <p:sp>
        <p:nvSpPr>
          <p:cNvPr id="4" name="Footer Placeholder 3">
            <a:extLst>
              <a:ext uri="{FF2B5EF4-FFF2-40B4-BE49-F238E27FC236}">
                <a16:creationId xmlns:a16="http://schemas.microsoft.com/office/drawing/2014/main" id="{8CB22B2C-096D-B6F2-8F96-9032FCC5DEFF}"/>
              </a:ext>
            </a:extLst>
          </p:cNvPr>
          <p:cNvSpPr>
            <a:spLocks noGrp="1"/>
          </p:cNvSpPr>
          <p:nvPr>
            <p:ph type="ftr" sz="quarter" idx="3"/>
          </p:nvPr>
        </p:nvSpPr>
        <p:spPr/>
        <p:txBody>
          <a:bodyPr/>
          <a:lstStyle/>
          <a:p>
            <a:r>
              <a:rPr lang="en-US"/>
              <a:t>SELECT INSERT, HEADER AND FOOTER TO EDIT THIS TEXT</a:t>
            </a:r>
            <a:endParaRPr lang="en-US" dirty="0"/>
          </a:p>
        </p:txBody>
      </p:sp>
      <p:sp>
        <p:nvSpPr>
          <p:cNvPr id="5" name="Slide Number Placeholder 4">
            <a:extLst>
              <a:ext uri="{FF2B5EF4-FFF2-40B4-BE49-F238E27FC236}">
                <a16:creationId xmlns:a16="http://schemas.microsoft.com/office/drawing/2014/main" id="{E54578C1-9CE0-4984-317A-A419EC3197D0}"/>
              </a:ext>
            </a:extLst>
          </p:cNvPr>
          <p:cNvSpPr>
            <a:spLocks noGrp="1"/>
          </p:cNvSpPr>
          <p:nvPr>
            <p:ph type="sldNum" sz="quarter" idx="4"/>
          </p:nvPr>
        </p:nvSpPr>
        <p:spPr/>
        <p:txBody>
          <a:bodyPr/>
          <a:lstStyle/>
          <a:p>
            <a:fld id="{7EEFBB2F-4404-AE4F-A69E-D0CCDCE7EF2F}" type="slidenum">
              <a:rPr lang="en-US" smtClean="0"/>
              <a:pPr/>
              <a:t>1</a:t>
            </a:fld>
            <a:endParaRPr lang="en-US" dirty="0"/>
          </a:p>
        </p:txBody>
      </p:sp>
    </p:spTree>
    <p:extLst>
      <p:ext uri="{BB962C8B-B14F-4D97-AF65-F5344CB8AC3E}">
        <p14:creationId xmlns:p14="http://schemas.microsoft.com/office/powerpoint/2010/main" val="40653945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28ABB10-84FE-33B2-F7EC-400AE2383941}"/>
              </a:ext>
            </a:extLst>
          </p:cNvPr>
          <p:cNvSpPr>
            <a:spLocks noGrp="1"/>
          </p:cNvSpPr>
          <p:nvPr>
            <p:ph type="title"/>
          </p:nvPr>
        </p:nvSpPr>
        <p:spPr>
          <a:xfrm>
            <a:off x="1054100" y="865320"/>
            <a:ext cx="10067728" cy="907918"/>
          </a:xfrm>
        </p:spPr>
        <p:txBody>
          <a:bodyPr>
            <a:normAutofit fontScale="90000"/>
          </a:bodyPr>
          <a:lstStyle/>
          <a:p>
            <a:r>
              <a:rPr lang="en-US" dirty="0"/>
              <a:t>Sample Slide – Bar Chart, </a:t>
            </a:r>
            <a:br>
              <a:rPr lang="en-US" dirty="0"/>
            </a:br>
            <a:r>
              <a:rPr lang="en-US" dirty="0"/>
              <a:t>right click to edit data</a:t>
            </a:r>
          </a:p>
        </p:txBody>
      </p:sp>
      <p:graphicFrame>
        <p:nvGraphicFramePr>
          <p:cNvPr id="9" name="Content Placeholder 8" descr="A example chart with four data categories.">
            <a:extLst>
              <a:ext uri="{FF2B5EF4-FFF2-40B4-BE49-F238E27FC236}">
                <a16:creationId xmlns:a16="http://schemas.microsoft.com/office/drawing/2014/main" id="{10CC1EF1-BD57-7D60-CA5D-0CF98A3C499B}"/>
              </a:ext>
            </a:extLst>
          </p:cNvPr>
          <p:cNvGraphicFramePr>
            <a:graphicFrameLocks noGrp="1"/>
          </p:cNvGraphicFramePr>
          <p:nvPr>
            <p:ph idx="1"/>
            <p:extLst>
              <p:ext uri="{D42A27DB-BD31-4B8C-83A1-F6EECF244321}">
                <p14:modId xmlns:p14="http://schemas.microsoft.com/office/powerpoint/2010/main" val="1091211128"/>
              </p:ext>
            </p:extLst>
          </p:nvPr>
        </p:nvGraphicFramePr>
        <p:xfrm>
          <a:off x="1054100" y="2117725"/>
          <a:ext cx="10077450" cy="3894138"/>
        </p:xfrm>
        <a:graphic>
          <a:graphicData uri="http://schemas.openxmlformats.org/drawingml/2006/chart">
            <c:chart xmlns:c="http://schemas.openxmlformats.org/drawingml/2006/chart" xmlns:r="http://schemas.openxmlformats.org/officeDocument/2006/relationships" r:id="rId2"/>
          </a:graphicData>
        </a:graphic>
      </p:graphicFrame>
      <p:sp>
        <p:nvSpPr>
          <p:cNvPr id="4" name="Footer Placeholder 3">
            <a:extLst>
              <a:ext uri="{FF2B5EF4-FFF2-40B4-BE49-F238E27FC236}">
                <a16:creationId xmlns:a16="http://schemas.microsoft.com/office/drawing/2014/main" id="{B8993AA4-70F6-7E32-CB4D-67AEB879F7A8}"/>
              </a:ext>
            </a:extLst>
          </p:cNvPr>
          <p:cNvSpPr>
            <a:spLocks noGrp="1"/>
          </p:cNvSpPr>
          <p:nvPr>
            <p:ph type="ftr" sz="quarter" idx="3"/>
          </p:nvPr>
        </p:nvSpPr>
        <p:spPr/>
        <p:txBody>
          <a:bodyPr/>
          <a:lstStyle/>
          <a:p>
            <a:r>
              <a:rPr lang="en-US"/>
              <a:t>SELECT INSERT, HEADER AND FOOTER TO EDIT THIS TEXT</a:t>
            </a:r>
            <a:endParaRPr lang="en-US" dirty="0"/>
          </a:p>
        </p:txBody>
      </p:sp>
      <p:sp>
        <p:nvSpPr>
          <p:cNvPr id="5" name="Slide Number Placeholder 4">
            <a:extLst>
              <a:ext uri="{FF2B5EF4-FFF2-40B4-BE49-F238E27FC236}">
                <a16:creationId xmlns:a16="http://schemas.microsoft.com/office/drawing/2014/main" id="{EB4771C2-22D0-8700-586E-97DE315989F9}"/>
              </a:ext>
            </a:extLst>
          </p:cNvPr>
          <p:cNvSpPr>
            <a:spLocks noGrp="1"/>
          </p:cNvSpPr>
          <p:nvPr>
            <p:ph type="sldNum" sz="quarter" idx="4"/>
          </p:nvPr>
        </p:nvSpPr>
        <p:spPr/>
        <p:txBody>
          <a:bodyPr/>
          <a:lstStyle/>
          <a:p>
            <a:fld id="{7EEFBB2F-4404-AE4F-A69E-D0CCDCE7EF2F}" type="slidenum">
              <a:rPr lang="en-US" smtClean="0"/>
              <a:pPr/>
              <a:t>10</a:t>
            </a:fld>
            <a:endParaRPr lang="en-US" dirty="0"/>
          </a:p>
        </p:txBody>
      </p:sp>
    </p:spTree>
    <p:extLst>
      <p:ext uri="{BB962C8B-B14F-4D97-AF65-F5344CB8AC3E}">
        <p14:creationId xmlns:p14="http://schemas.microsoft.com/office/powerpoint/2010/main" val="22180875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6B8E656-D92E-26BF-1555-36FCD4AB3EE8}"/>
              </a:ext>
            </a:extLst>
          </p:cNvPr>
          <p:cNvSpPr>
            <a:spLocks noGrp="1"/>
          </p:cNvSpPr>
          <p:nvPr>
            <p:ph type="title"/>
          </p:nvPr>
        </p:nvSpPr>
        <p:spPr/>
        <p:txBody>
          <a:bodyPr/>
          <a:lstStyle/>
          <a:p>
            <a:pPr>
              <a:lnSpc>
                <a:spcPct val="100000"/>
              </a:lnSpc>
            </a:pPr>
            <a:r>
              <a:rPr lang="en-US" dirty="0"/>
              <a:t>Sample slide with adjacent chart</a:t>
            </a:r>
          </a:p>
        </p:txBody>
      </p:sp>
      <p:sp>
        <p:nvSpPr>
          <p:cNvPr id="3" name="Text Placeholder 2">
            <a:extLst>
              <a:ext uri="{FF2B5EF4-FFF2-40B4-BE49-F238E27FC236}">
                <a16:creationId xmlns:a16="http://schemas.microsoft.com/office/drawing/2014/main" id="{DDD68A48-CF75-90C5-8C22-89709D19B15B}"/>
              </a:ext>
            </a:extLst>
          </p:cNvPr>
          <p:cNvSpPr>
            <a:spLocks noGrp="1"/>
          </p:cNvSpPr>
          <p:nvPr>
            <p:ph type="body" sz="half" idx="2"/>
          </p:nvPr>
        </p:nvSpPr>
        <p:spPr/>
        <p:txBody>
          <a:bodyPr/>
          <a:lstStyle/>
          <a:p>
            <a:r>
              <a:rPr lang="en-US" dirty="0"/>
              <a:t>Explanatory text can go here</a:t>
            </a:r>
          </a:p>
          <a:p>
            <a:r>
              <a:rPr lang="en-US" dirty="0"/>
              <a:t>This text box defaults to having no bullet points and smaller text.</a:t>
            </a:r>
          </a:p>
          <a:p>
            <a:endParaRPr lang="en-US" dirty="0"/>
          </a:p>
        </p:txBody>
      </p:sp>
      <p:graphicFrame>
        <p:nvGraphicFramePr>
          <p:cNvPr id="7" name="Content Placeholder 6" descr="An example bullseye chart with rings of darker and darker green. Each ring has white example label text.">
            <a:extLst>
              <a:ext uri="{FF2B5EF4-FFF2-40B4-BE49-F238E27FC236}">
                <a16:creationId xmlns:a16="http://schemas.microsoft.com/office/drawing/2014/main" id="{4A33FECF-77A6-F93A-1EF8-E62950F5B863}"/>
              </a:ext>
            </a:extLst>
          </p:cNvPr>
          <p:cNvGraphicFramePr>
            <a:graphicFrameLocks noGrp="1"/>
          </p:cNvGraphicFramePr>
          <p:nvPr>
            <p:ph idx="1"/>
            <p:extLst>
              <p:ext uri="{D42A27DB-BD31-4B8C-83A1-F6EECF244321}">
                <p14:modId xmlns:p14="http://schemas.microsoft.com/office/powerpoint/2010/main" val="278636810"/>
              </p:ext>
            </p:extLst>
          </p:nvPr>
        </p:nvGraphicFramePr>
        <p:xfrm>
          <a:off x="5183188" y="681038"/>
          <a:ext cx="6719887" cy="51800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Footer Placeholder 4">
            <a:extLst>
              <a:ext uri="{FF2B5EF4-FFF2-40B4-BE49-F238E27FC236}">
                <a16:creationId xmlns:a16="http://schemas.microsoft.com/office/drawing/2014/main" id="{76987F04-654E-D4CF-A83C-FF65B73F550E}"/>
              </a:ext>
            </a:extLst>
          </p:cNvPr>
          <p:cNvSpPr>
            <a:spLocks noGrp="1"/>
          </p:cNvSpPr>
          <p:nvPr>
            <p:ph type="ftr" sz="quarter" idx="3"/>
          </p:nvPr>
        </p:nvSpPr>
        <p:spPr/>
        <p:txBody>
          <a:bodyPr/>
          <a:lstStyle/>
          <a:p>
            <a:r>
              <a:rPr lang="en-US"/>
              <a:t>SELECT INSERT, HEADER AND FOOTER TO EDIT THIS TEXT</a:t>
            </a:r>
            <a:endParaRPr lang="en-US" dirty="0"/>
          </a:p>
        </p:txBody>
      </p:sp>
      <p:sp>
        <p:nvSpPr>
          <p:cNvPr id="6" name="Slide Number Placeholder 5">
            <a:extLst>
              <a:ext uri="{FF2B5EF4-FFF2-40B4-BE49-F238E27FC236}">
                <a16:creationId xmlns:a16="http://schemas.microsoft.com/office/drawing/2014/main" id="{C7CD4D3B-9328-8F1C-EA59-66D87133A038}"/>
              </a:ext>
            </a:extLst>
          </p:cNvPr>
          <p:cNvSpPr>
            <a:spLocks noGrp="1"/>
          </p:cNvSpPr>
          <p:nvPr>
            <p:ph type="sldNum" sz="quarter" idx="4"/>
          </p:nvPr>
        </p:nvSpPr>
        <p:spPr/>
        <p:txBody>
          <a:bodyPr/>
          <a:lstStyle/>
          <a:p>
            <a:fld id="{7EEFBB2F-4404-AE4F-A69E-D0CCDCE7EF2F}" type="slidenum">
              <a:rPr lang="en-US" smtClean="0"/>
              <a:pPr/>
              <a:t>11</a:t>
            </a:fld>
            <a:endParaRPr lang="en-US" dirty="0"/>
          </a:p>
        </p:txBody>
      </p:sp>
    </p:spTree>
    <p:extLst>
      <p:ext uri="{BB962C8B-B14F-4D97-AF65-F5344CB8AC3E}">
        <p14:creationId xmlns:p14="http://schemas.microsoft.com/office/powerpoint/2010/main" val="10215294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617EDDF-BBE1-637A-5FAE-0CEAB2D31940}"/>
              </a:ext>
            </a:extLst>
          </p:cNvPr>
          <p:cNvSpPr>
            <a:spLocks noGrp="1"/>
          </p:cNvSpPr>
          <p:nvPr>
            <p:ph type="title"/>
          </p:nvPr>
        </p:nvSpPr>
        <p:spPr/>
        <p:txBody>
          <a:bodyPr/>
          <a:lstStyle/>
          <a:p>
            <a:r>
              <a:rPr lang="en-US" dirty="0"/>
              <a:t>Alternate Design</a:t>
            </a:r>
          </a:p>
        </p:txBody>
      </p:sp>
      <p:sp>
        <p:nvSpPr>
          <p:cNvPr id="2" name="Subtitle 1">
            <a:extLst>
              <a:ext uri="{FF2B5EF4-FFF2-40B4-BE49-F238E27FC236}">
                <a16:creationId xmlns:a16="http://schemas.microsoft.com/office/drawing/2014/main" id="{FA9A1E76-674F-89CC-6A78-BAE2A8A7445C}"/>
              </a:ext>
            </a:extLst>
          </p:cNvPr>
          <p:cNvSpPr>
            <a:spLocks noGrp="1"/>
          </p:cNvSpPr>
          <p:nvPr>
            <p:ph type="subTitle" idx="1"/>
          </p:nvPr>
        </p:nvSpPr>
        <p:spPr/>
        <p:txBody>
          <a:bodyPr/>
          <a:lstStyle/>
          <a:p>
            <a:r>
              <a:rPr lang="en-US" dirty="0"/>
              <a:t>Use this slide type if you’d like more space on your slide</a:t>
            </a:r>
          </a:p>
        </p:txBody>
      </p:sp>
      <p:sp>
        <p:nvSpPr>
          <p:cNvPr id="4" name="Footer Placeholder 3">
            <a:extLst>
              <a:ext uri="{FF2B5EF4-FFF2-40B4-BE49-F238E27FC236}">
                <a16:creationId xmlns:a16="http://schemas.microsoft.com/office/drawing/2014/main" id="{D915433D-4252-8D95-A762-1B9FF1F893E4}"/>
              </a:ext>
            </a:extLst>
          </p:cNvPr>
          <p:cNvSpPr>
            <a:spLocks noGrp="1"/>
          </p:cNvSpPr>
          <p:nvPr>
            <p:ph type="ftr" sz="quarter" idx="3"/>
          </p:nvPr>
        </p:nvSpPr>
        <p:spPr/>
        <p:txBody>
          <a:bodyPr/>
          <a:lstStyle/>
          <a:p>
            <a:r>
              <a:rPr lang="en-US"/>
              <a:t>SELECT INSERT, HEADER AND FOOTER TO EDIT THIS TEXT</a:t>
            </a:r>
            <a:endParaRPr lang="en-US" dirty="0"/>
          </a:p>
        </p:txBody>
      </p:sp>
      <p:sp>
        <p:nvSpPr>
          <p:cNvPr id="5" name="Slide Number Placeholder 4">
            <a:extLst>
              <a:ext uri="{FF2B5EF4-FFF2-40B4-BE49-F238E27FC236}">
                <a16:creationId xmlns:a16="http://schemas.microsoft.com/office/drawing/2014/main" id="{D8BC3B3E-D09D-7424-DB42-5BA45529C228}"/>
              </a:ext>
            </a:extLst>
          </p:cNvPr>
          <p:cNvSpPr>
            <a:spLocks noGrp="1"/>
          </p:cNvSpPr>
          <p:nvPr>
            <p:ph type="sldNum" sz="quarter" idx="4"/>
          </p:nvPr>
        </p:nvSpPr>
        <p:spPr/>
        <p:txBody>
          <a:bodyPr/>
          <a:lstStyle/>
          <a:p>
            <a:fld id="{7EEFBB2F-4404-AE4F-A69E-D0CCDCE7EF2F}" type="slidenum">
              <a:rPr lang="en-US" smtClean="0"/>
              <a:pPr/>
              <a:t>12</a:t>
            </a:fld>
            <a:endParaRPr lang="en-US" dirty="0"/>
          </a:p>
        </p:txBody>
      </p:sp>
    </p:spTree>
    <p:extLst>
      <p:ext uri="{BB962C8B-B14F-4D97-AF65-F5344CB8AC3E}">
        <p14:creationId xmlns:p14="http://schemas.microsoft.com/office/powerpoint/2010/main" val="1194579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192554-06E1-5C28-AB96-0211B571534D}"/>
              </a:ext>
            </a:extLst>
          </p:cNvPr>
          <p:cNvSpPr>
            <a:spLocks noGrp="1"/>
          </p:cNvSpPr>
          <p:nvPr>
            <p:ph type="title"/>
          </p:nvPr>
        </p:nvSpPr>
        <p:spPr/>
        <p:txBody>
          <a:bodyPr>
            <a:normAutofit/>
          </a:bodyPr>
          <a:lstStyle/>
          <a:p>
            <a:r>
              <a:rPr lang="en-US" dirty="0"/>
              <a:t>This slide type has slimmer margins and small headers</a:t>
            </a:r>
          </a:p>
        </p:txBody>
      </p:sp>
      <p:sp>
        <p:nvSpPr>
          <p:cNvPr id="5" name="Content Placeholder 4">
            <a:extLst>
              <a:ext uri="{FF2B5EF4-FFF2-40B4-BE49-F238E27FC236}">
                <a16:creationId xmlns:a16="http://schemas.microsoft.com/office/drawing/2014/main" id="{F6DC69A7-610D-3D6D-EE02-DEA1960184F7}"/>
              </a:ext>
            </a:extLst>
          </p:cNvPr>
          <p:cNvSpPr>
            <a:spLocks noGrp="1"/>
          </p:cNvSpPr>
          <p:nvPr>
            <p:ph idx="4294967295"/>
          </p:nvPr>
        </p:nvSpPr>
        <p:spPr>
          <a:xfrm>
            <a:off x="385763" y="1271588"/>
            <a:ext cx="11430000" cy="4726780"/>
          </a:xfrm>
        </p:spPr>
        <p:txBody>
          <a:bodyPr/>
          <a:lstStyle/>
          <a:p>
            <a:r>
              <a:rPr lang="en-US" dirty="0"/>
              <a:t>Since the headline sits higher, two-line headlines will default to a smaller text size and are not preferred.</a:t>
            </a:r>
          </a:p>
          <a:p>
            <a:r>
              <a:rPr lang="en-US" dirty="0"/>
              <a:t>This slide type is designed to allow for more text / graphic space.</a:t>
            </a:r>
          </a:p>
          <a:p>
            <a:endParaRPr lang="en-US" dirty="0"/>
          </a:p>
        </p:txBody>
      </p:sp>
      <p:sp>
        <p:nvSpPr>
          <p:cNvPr id="3" name="Footer Placeholder 2">
            <a:extLst>
              <a:ext uri="{FF2B5EF4-FFF2-40B4-BE49-F238E27FC236}">
                <a16:creationId xmlns:a16="http://schemas.microsoft.com/office/drawing/2014/main" id="{6DFB1BCA-302B-E3D7-083B-77044EEE2F74}"/>
              </a:ext>
            </a:extLst>
          </p:cNvPr>
          <p:cNvSpPr>
            <a:spLocks noGrp="1"/>
          </p:cNvSpPr>
          <p:nvPr>
            <p:ph type="ftr" sz="quarter" idx="3"/>
          </p:nvPr>
        </p:nvSpPr>
        <p:spPr/>
        <p:txBody>
          <a:bodyPr/>
          <a:lstStyle/>
          <a:p>
            <a:r>
              <a:rPr lang="en-US"/>
              <a:t>SELECT INSERT, HEADER AND FOOTER TO EDIT THIS TEXT</a:t>
            </a:r>
            <a:endParaRPr lang="en-US" dirty="0"/>
          </a:p>
        </p:txBody>
      </p:sp>
      <p:sp>
        <p:nvSpPr>
          <p:cNvPr id="4" name="Slide Number Placeholder 3">
            <a:extLst>
              <a:ext uri="{FF2B5EF4-FFF2-40B4-BE49-F238E27FC236}">
                <a16:creationId xmlns:a16="http://schemas.microsoft.com/office/drawing/2014/main" id="{431AA9F8-15B5-46BD-CD8E-A53382FE1FEA}"/>
              </a:ext>
            </a:extLst>
          </p:cNvPr>
          <p:cNvSpPr>
            <a:spLocks noGrp="1"/>
          </p:cNvSpPr>
          <p:nvPr>
            <p:ph type="sldNum" sz="quarter" idx="4"/>
          </p:nvPr>
        </p:nvSpPr>
        <p:spPr/>
        <p:txBody>
          <a:bodyPr/>
          <a:lstStyle/>
          <a:p>
            <a:fld id="{7EEFBB2F-4404-AE4F-A69E-D0CCDCE7EF2F}" type="slidenum">
              <a:rPr lang="en-US" smtClean="0"/>
              <a:pPr/>
              <a:t>13</a:t>
            </a:fld>
            <a:endParaRPr lang="en-US" dirty="0"/>
          </a:p>
        </p:txBody>
      </p:sp>
    </p:spTree>
    <p:extLst>
      <p:ext uri="{BB962C8B-B14F-4D97-AF65-F5344CB8AC3E}">
        <p14:creationId xmlns:p14="http://schemas.microsoft.com/office/powerpoint/2010/main" val="42949197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3375452-A6ED-5081-B2AA-9C63C5C7D15E}"/>
              </a:ext>
            </a:extLst>
          </p:cNvPr>
          <p:cNvSpPr>
            <a:spLocks noGrp="1"/>
          </p:cNvSpPr>
          <p:nvPr>
            <p:ph type="body" sz="quarter" idx="10"/>
          </p:nvPr>
        </p:nvSpPr>
        <p:spPr/>
        <p:txBody>
          <a:bodyPr/>
          <a:lstStyle/>
          <a:p>
            <a:r>
              <a:rPr lang="en-US" dirty="0"/>
              <a:t>Optional Section Title Here</a:t>
            </a:r>
          </a:p>
        </p:txBody>
      </p:sp>
      <p:sp>
        <p:nvSpPr>
          <p:cNvPr id="4" name="Title 3">
            <a:extLst>
              <a:ext uri="{FF2B5EF4-FFF2-40B4-BE49-F238E27FC236}">
                <a16:creationId xmlns:a16="http://schemas.microsoft.com/office/drawing/2014/main" id="{DEB4785B-1065-AAEB-8DCC-75998D3E873D}"/>
              </a:ext>
            </a:extLst>
          </p:cNvPr>
          <p:cNvSpPr>
            <a:spLocks noGrp="1"/>
          </p:cNvSpPr>
          <p:nvPr>
            <p:ph type="title"/>
          </p:nvPr>
        </p:nvSpPr>
        <p:spPr/>
        <p:txBody>
          <a:bodyPr/>
          <a:lstStyle/>
          <a:p>
            <a:r>
              <a:rPr lang="en-US" dirty="0"/>
              <a:t>Same slide type, with section title</a:t>
            </a:r>
          </a:p>
        </p:txBody>
      </p:sp>
      <p:sp>
        <p:nvSpPr>
          <p:cNvPr id="6" name="Content Placeholder 5">
            <a:extLst>
              <a:ext uri="{FF2B5EF4-FFF2-40B4-BE49-F238E27FC236}">
                <a16:creationId xmlns:a16="http://schemas.microsoft.com/office/drawing/2014/main" id="{A48E5336-0278-6C85-3920-2C0C5FA10772}"/>
              </a:ext>
            </a:extLst>
          </p:cNvPr>
          <p:cNvSpPr>
            <a:spLocks noGrp="1"/>
          </p:cNvSpPr>
          <p:nvPr>
            <p:ph idx="1"/>
          </p:nvPr>
        </p:nvSpPr>
        <p:spPr/>
        <p:txBody>
          <a:bodyPr/>
          <a:lstStyle/>
          <a:p>
            <a:r>
              <a:rPr lang="en-US" dirty="0"/>
              <a:t>There’s still room to add a section title if desired on these slides with slimmer margin.</a:t>
            </a:r>
          </a:p>
          <a:p>
            <a:r>
              <a:rPr lang="en-US" dirty="0"/>
              <a:t>Use whatever works best with your content!</a:t>
            </a:r>
          </a:p>
        </p:txBody>
      </p:sp>
      <p:sp>
        <p:nvSpPr>
          <p:cNvPr id="2" name="Footer Placeholder 1">
            <a:extLst>
              <a:ext uri="{FF2B5EF4-FFF2-40B4-BE49-F238E27FC236}">
                <a16:creationId xmlns:a16="http://schemas.microsoft.com/office/drawing/2014/main" id="{B753DCD0-DFF8-56D2-86C3-C970C9CAAC4E}"/>
              </a:ext>
            </a:extLst>
          </p:cNvPr>
          <p:cNvSpPr>
            <a:spLocks noGrp="1"/>
          </p:cNvSpPr>
          <p:nvPr>
            <p:ph type="ftr" sz="quarter" idx="3"/>
          </p:nvPr>
        </p:nvSpPr>
        <p:spPr/>
        <p:txBody>
          <a:bodyPr/>
          <a:lstStyle/>
          <a:p>
            <a:r>
              <a:rPr lang="en-US"/>
              <a:t>SELECT INSERT, HEADER AND FOOTER TO EDIT THIS TEXT</a:t>
            </a:r>
            <a:endParaRPr lang="en-US" dirty="0"/>
          </a:p>
        </p:txBody>
      </p:sp>
      <p:sp>
        <p:nvSpPr>
          <p:cNvPr id="3" name="Slide Number Placeholder 2">
            <a:extLst>
              <a:ext uri="{FF2B5EF4-FFF2-40B4-BE49-F238E27FC236}">
                <a16:creationId xmlns:a16="http://schemas.microsoft.com/office/drawing/2014/main" id="{584F349C-442A-960B-6077-D63528A425A3}"/>
              </a:ext>
            </a:extLst>
          </p:cNvPr>
          <p:cNvSpPr>
            <a:spLocks noGrp="1"/>
          </p:cNvSpPr>
          <p:nvPr>
            <p:ph type="sldNum" sz="quarter" idx="4"/>
          </p:nvPr>
        </p:nvSpPr>
        <p:spPr/>
        <p:txBody>
          <a:bodyPr/>
          <a:lstStyle/>
          <a:p>
            <a:fld id="{7EEFBB2F-4404-AE4F-A69E-D0CCDCE7EF2F}" type="slidenum">
              <a:rPr lang="en-US" smtClean="0"/>
              <a:pPr/>
              <a:t>14</a:t>
            </a:fld>
            <a:endParaRPr lang="en-US" dirty="0"/>
          </a:p>
        </p:txBody>
      </p:sp>
    </p:spTree>
    <p:extLst>
      <p:ext uri="{BB962C8B-B14F-4D97-AF65-F5344CB8AC3E}">
        <p14:creationId xmlns:p14="http://schemas.microsoft.com/office/powerpoint/2010/main" val="37595560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4332883-AA1A-A55A-F3F2-9540699DC0A1}"/>
              </a:ext>
            </a:extLst>
          </p:cNvPr>
          <p:cNvSpPr>
            <a:spLocks noGrp="1"/>
          </p:cNvSpPr>
          <p:nvPr>
            <p:ph type="title"/>
          </p:nvPr>
        </p:nvSpPr>
        <p:spPr/>
        <p:txBody>
          <a:bodyPr>
            <a:normAutofit/>
          </a:bodyPr>
          <a:lstStyle/>
          <a:p>
            <a:r>
              <a:rPr lang="en-US" dirty="0"/>
              <a:t>Using “Chart Design” to create different style graphics</a:t>
            </a:r>
          </a:p>
        </p:txBody>
      </p:sp>
      <p:graphicFrame>
        <p:nvGraphicFramePr>
          <p:cNvPr id="8" name="Content Placeholder 7" descr="Example line graph with 12 data points in 3 data categories. The chart shows the lines in green, red, and gray.">
            <a:extLst>
              <a:ext uri="{FF2B5EF4-FFF2-40B4-BE49-F238E27FC236}">
                <a16:creationId xmlns:a16="http://schemas.microsoft.com/office/drawing/2014/main" id="{F9F71C0E-EFFB-5BBF-E34D-0429D4135928}"/>
              </a:ext>
            </a:extLst>
          </p:cNvPr>
          <p:cNvGraphicFramePr>
            <a:graphicFrameLocks noGrp="1"/>
          </p:cNvGraphicFramePr>
          <p:nvPr>
            <p:ph sz="half" idx="1"/>
            <p:extLst>
              <p:ext uri="{D42A27DB-BD31-4B8C-83A1-F6EECF244321}">
                <p14:modId xmlns:p14="http://schemas.microsoft.com/office/powerpoint/2010/main" val="176946990"/>
              </p:ext>
            </p:extLst>
          </p:nvPr>
        </p:nvGraphicFramePr>
        <p:xfrm>
          <a:off x="385763" y="1482725"/>
          <a:ext cx="5634037" cy="45132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 name="Content Placeholder 13" descr="An example bar graph with 4 categories of data and bars in three different shades of brand green.">
            <a:extLst>
              <a:ext uri="{FF2B5EF4-FFF2-40B4-BE49-F238E27FC236}">
                <a16:creationId xmlns:a16="http://schemas.microsoft.com/office/drawing/2014/main" id="{D0939C6A-0F42-8BA3-DE98-5E04C0B285F5}"/>
              </a:ext>
            </a:extLst>
          </p:cNvPr>
          <p:cNvGraphicFramePr>
            <a:graphicFrameLocks noGrp="1"/>
          </p:cNvGraphicFramePr>
          <p:nvPr>
            <p:ph sz="half" idx="2"/>
            <p:extLst>
              <p:ext uri="{D42A27DB-BD31-4B8C-83A1-F6EECF244321}">
                <p14:modId xmlns:p14="http://schemas.microsoft.com/office/powerpoint/2010/main" val="1203144480"/>
              </p:ext>
            </p:extLst>
          </p:nvPr>
        </p:nvGraphicFramePr>
        <p:xfrm>
          <a:off x="6172200" y="1482725"/>
          <a:ext cx="5643563" cy="4513263"/>
        </p:xfrm>
        <a:graphic>
          <a:graphicData uri="http://schemas.openxmlformats.org/drawingml/2006/chart">
            <c:chart xmlns:c="http://schemas.openxmlformats.org/drawingml/2006/chart" xmlns:r="http://schemas.openxmlformats.org/officeDocument/2006/relationships" r:id="rId3"/>
          </a:graphicData>
        </a:graphic>
      </p:graphicFrame>
      <p:sp>
        <p:nvSpPr>
          <p:cNvPr id="4" name="Footer Placeholder 3">
            <a:extLst>
              <a:ext uri="{FF2B5EF4-FFF2-40B4-BE49-F238E27FC236}">
                <a16:creationId xmlns:a16="http://schemas.microsoft.com/office/drawing/2014/main" id="{8486E157-2855-C700-0C35-E20AB5DE942B}"/>
              </a:ext>
            </a:extLst>
          </p:cNvPr>
          <p:cNvSpPr>
            <a:spLocks noGrp="1"/>
          </p:cNvSpPr>
          <p:nvPr>
            <p:ph type="ftr" sz="quarter" idx="3"/>
          </p:nvPr>
        </p:nvSpPr>
        <p:spPr/>
        <p:txBody>
          <a:bodyPr/>
          <a:lstStyle/>
          <a:p>
            <a:r>
              <a:rPr lang="en-US"/>
              <a:t>SELECT INSERT, HEADER AND FOOTER TO EDIT THIS TEXT</a:t>
            </a:r>
            <a:endParaRPr lang="en-US" dirty="0"/>
          </a:p>
        </p:txBody>
      </p:sp>
      <p:sp>
        <p:nvSpPr>
          <p:cNvPr id="5" name="Slide Number Placeholder 4">
            <a:extLst>
              <a:ext uri="{FF2B5EF4-FFF2-40B4-BE49-F238E27FC236}">
                <a16:creationId xmlns:a16="http://schemas.microsoft.com/office/drawing/2014/main" id="{0E09C3EE-A7DB-E94C-EE4D-8B58CBD055DB}"/>
              </a:ext>
            </a:extLst>
          </p:cNvPr>
          <p:cNvSpPr>
            <a:spLocks noGrp="1"/>
          </p:cNvSpPr>
          <p:nvPr>
            <p:ph type="sldNum" sz="quarter" idx="4"/>
          </p:nvPr>
        </p:nvSpPr>
        <p:spPr/>
        <p:txBody>
          <a:bodyPr/>
          <a:lstStyle/>
          <a:p>
            <a:fld id="{7EEFBB2F-4404-AE4F-A69E-D0CCDCE7EF2F}" type="slidenum">
              <a:rPr lang="en-US" smtClean="0"/>
              <a:pPr/>
              <a:t>15</a:t>
            </a:fld>
            <a:endParaRPr lang="en-US" dirty="0"/>
          </a:p>
        </p:txBody>
      </p:sp>
    </p:spTree>
    <p:extLst>
      <p:ext uri="{BB962C8B-B14F-4D97-AF65-F5344CB8AC3E}">
        <p14:creationId xmlns:p14="http://schemas.microsoft.com/office/powerpoint/2010/main" val="6832290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7AF0451-EFB0-A142-610C-A95724437BF4}"/>
              </a:ext>
            </a:extLst>
          </p:cNvPr>
          <p:cNvSpPr>
            <a:spLocks noGrp="1"/>
          </p:cNvSpPr>
          <p:nvPr>
            <p:ph type="body" sz="quarter" idx="10"/>
          </p:nvPr>
        </p:nvSpPr>
        <p:spPr/>
        <p:txBody>
          <a:bodyPr/>
          <a:lstStyle/>
          <a:p>
            <a:r>
              <a:rPr lang="en-US" dirty="0"/>
              <a:t>The How To Section</a:t>
            </a:r>
          </a:p>
        </p:txBody>
      </p:sp>
      <p:sp>
        <p:nvSpPr>
          <p:cNvPr id="3" name="Title 2">
            <a:extLst>
              <a:ext uri="{FF2B5EF4-FFF2-40B4-BE49-F238E27FC236}">
                <a16:creationId xmlns:a16="http://schemas.microsoft.com/office/drawing/2014/main" id="{5EC4A1C1-0564-C9A2-9786-BEE15F0DECE6}"/>
              </a:ext>
            </a:extLst>
          </p:cNvPr>
          <p:cNvSpPr>
            <a:spLocks noGrp="1"/>
          </p:cNvSpPr>
          <p:nvPr>
            <p:ph type="title"/>
          </p:nvPr>
        </p:nvSpPr>
        <p:spPr/>
        <p:txBody>
          <a:bodyPr/>
          <a:lstStyle/>
          <a:p>
            <a:r>
              <a:rPr lang="en-US" dirty="0"/>
              <a:t>How do I use this template?</a:t>
            </a:r>
          </a:p>
        </p:txBody>
      </p:sp>
      <p:sp>
        <p:nvSpPr>
          <p:cNvPr id="2" name="Content Placeholder 1">
            <a:extLst>
              <a:ext uri="{FF2B5EF4-FFF2-40B4-BE49-F238E27FC236}">
                <a16:creationId xmlns:a16="http://schemas.microsoft.com/office/drawing/2014/main" id="{3F7B3141-B4E3-BD8D-BBF4-6E30355A7718}"/>
              </a:ext>
            </a:extLst>
          </p:cNvPr>
          <p:cNvSpPr>
            <a:spLocks noGrp="1"/>
          </p:cNvSpPr>
          <p:nvPr>
            <p:ph idx="1"/>
          </p:nvPr>
        </p:nvSpPr>
        <p:spPr/>
        <p:txBody>
          <a:bodyPr/>
          <a:lstStyle/>
          <a:p>
            <a:r>
              <a:rPr lang="en-US" dirty="0"/>
              <a:t>Step 1: The brand fonts (P22 Mackinac and Proxima Nova) should be automatically available on university-managed computers. Double check, are these fonts installed on your computer? If not, please follow the instructions here to install them: </a:t>
            </a:r>
            <a:r>
              <a:rPr lang="en-US" dirty="0">
                <a:hlinkClick r:id="rId2"/>
              </a:rPr>
              <a:t>GET FONTS</a:t>
            </a:r>
            <a:endParaRPr lang="en-US" dirty="0"/>
          </a:p>
          <a:p>
            <a:r>
              <a:rPr lang="en-US" dirty="0"/>
              <a:t>Here’s what the fonts should look like:</a:t>
            </a:r>
          </a:p>
        </p:txBody>
      </p:sp>
      <p:pic>
        <p:nvPicPr>
          <p:cNvPr id="18" name="Picture 17" descr="Example showing brand fonts in white on a dark green background.">
            <a:extLst>
              <a:ext uri="{FF2B5EF4-FFF2-40B4-BE49-F238E27FC236}">
                <a16:creationId xmlns:a16="http://schemas.microsoft.com/office/drawing/2014/main" id="{91A5D76F-BE13-48C4-C778-C479581079A7}"/>
              </a:ext>
            </a:extLst>
          </p:cNvPr>
          <p:cNvPicPr>
            <a:picLocks noChangeAspect="1"/>
          </p:cNvPicPr>
          <p:nvPr/>
        </p:nvPicPr>
        <p:blipFill>
          <a:blip r:embed="rId3"/>
          <a:stretch>
            <a:fillRect/>
          </a:stretch>
        </p:blipFill>
        <p:spPr>
          <a:xfrm>
            <a:off x="785015" y="4100513"/>
            <a:ext cx="5396079" cy="1556852"/>
          </a:xfrm>
          <a:prstGeom prst="rect">
            <a:avLst/>
          </a:prstGeom>
        </p:spPr>
      </p:pic>
      <p:pic>
        <p:nvPicPr>
          <p:cNvPr id="22" name="Picture 21" descr="Example showing branded serif typeface in green on a white background.">
            <a:extLst>
              <a:ext uri="{FF2B5EF4-FFF2-40B4-BE49-F238E27FC236}">
                <a16:creationId xmlns:a16="http://schemas.microsoft.com/office/drawing/2014/main" id="{8DC6BB8D-0C0B-01E4-E2F1-D8DB7893629A}"/>
              </a:ext>
            </a:extLst>
          </p:cNvPr>
          <p:cNvPicPr>
            <a:picLocks noChangeAspect="1"/>
          </p:cNvPicPr>
          <p:nvPr/>
        </p:nvPicPr>
        <p:blipFill>
          <a:blip r:embed="rId4"/>
          <a:stretch>
            <a:fillRect/>
          </a:stretch>
        </p:blipFill>
        <p:spPr>
          <a:xfrm>
            <a:off x="6450437" y="4100513"/>
            <a:ext cx="5235129" cy="1556852"/>
          </a:xfrm>
          <a:prstGeom prst="rect">
            <a:avLst/>
          </a:prstGeom>
          <a:ln>
            <a:solidFill>
              <a:srgbClr val="124735"/>
            </a:solidFill>
          </a:ln>
        </p:spPr>
      </p:pic>
      <p:sp>
        <p:nvSpPr>
          <p:cNvPr id="4" name="Footer Placeholder 3">
            <a:extLst>
              <a:ext uri="{FF2B5EF4-FFF2-40B4-BE49-F238E27FC236}">
                <a16:creationId xmlns:a16="http://schemas.microsoft.com/office/drawing/2014/main" id="{DBAACDD2-52ED-632A-658A-404402311F2E}"/>
              </a:ext>
            </a:extLst>
          </p:cNvPr>
          <p:cNvSpPr>
            <a:spLocks noGrp="1"/>
          </p:cNvSpPr>
          <p:nvPr>
            <p:ph type="ftr" sz="quarter" idx="3"/>
          </p:nvPr>
        </p:nvSpPr>
        <p:spPr/>
        <p:txBody>
          <a:bodyPr/>
          <a:lstStyle/>
          <a:p>
            <a:r>
              <a:rPr lang="en-US"/>
              <a:t>SELECT INSERT, HEADER AND FOOTER TO EDIT THIS TEXT</a:t>
            </a:r>
            <a:endParaRPr lang="en-US" dirty="0"/>
          </a:p>
        </p:txBody>
      </p:sp>
      <p:sp>
        <p:nvSpPr>
          <p:cNvPr id="5" name="Slide Number Placeholder 4">
            <a:extLst>
              <a:ext uri="{FF2B5EF4-FFF2-40B4-BE49-F238E27FC236}">
                <a16:creationId xmlns:a16="http://schemas.microsoft.com/office/drawing/2014/main" id="{E624B7D0-E5CB-FE97-605D-57A9AA287A9E}"/>
              </a:ext>
            </a:extLst>
          </p:cNvPr>
          <p:cNvSpPr>
            <a:spLocks noGrp="1"/>
          </p:cNvSpPr>
          <p:nvPr>
            <p:ph type="sldNum" sz="quarter" idx="4"/>
          </p:nvPr>
        </p:nvSpPr>
        <p:spPr/>
        <p:txBody>
          <a:bodyPr/>
          <a:lstStyle/>
          <a:p>
            <a:fld id="{7EEFBB2F-4404-AE4F-A69E-D0CCDCE7EF2F}" type="slidenum">
              <a:rPr lang="en-US" smtClean="0"/>
              <a:pPr/>
              <a:t>2</a:t>
            </a:fld>
            <a:endParaRPr lang="en-US" dirty="0"/>
          </a:p>
        </p:txBody>
      </p:sp>
    </p:spTree>
    <p:extLst>
      <p:ext uri="{BB962C8B-B14F-4D97-AF65-F5344CB8AC3E}">
        <p14:creationId xmlns:p14="http://schemas.microsoft.com/office/powerpoint/2010/main" val="39319349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42597E-B5FF-BF6E-4610-3BF4EA2EE91B}"/>
            </a:ext>
          </a:extLst>
        </p:cNvPr>
        <p:cNvGrpSpPr/>
        <p:nvPr/>
      </p:nvGrpSpPr>
      <p:grpSpPr>
        <a:xfrm>
          <a:off x="0" y="0"/>
          <a:ext cx="0" cy="0"/>
          <a:chOff x="0" y="0"/>
          <a:chExt cx="0" cy="0"/>
        </a:xfrm>
      </p:grpSpPr>
      <p:sp>
        <p:nvSpPr>
          <p:cNvPr id="16" name="Text Placeholder 15">
            <a:extLst>
              <a:ext uri="{FF2B5EF4-FFF2-40B4-BE49-F238E27FC236}">
                <a16:creationId xmlns:a16="http://schemas.microsoft.com/office/drawing/2014/main" id="{75DFEAA5-DB82-4799-F8EF-2E25C862F780}"/>
              </a:ext>
            </a:extLst>
          </p:cNvPr>
          <p:cNvSpPr>
            <a:spLocks noGrp="1"/>
          </p:cNvSpPr>
          <p:nvPr>
            <p:ph type="body" sz="quarter" idx="10"/>
          </p:nvPr>
        </p:nvSpPr>
        <p:spPr/>
        <p:txBody>
          <a:bodyPr/>
          <a:lstStyle/>
          <a:p>
            <a:r>
              <a:rPr lang="en-US" dirty="0"/>
              <a:t>The How To Section</a:t>
            </a:r>
          </a:p>
        </p:txBody>
      </p:sp>
      <p:sp>
        <p:nvSpPr>
          <p:cNvPr id="3" name="Title 2">
            <a:extLst>
              <a:ext uri="{FF2B5EF4-FFF2-40B4-BE49-F238E27FC236}">
                <a16:creationId xmlns:a16="http://schemas.microsoft.com/office/drawing/2014/main" id="{CA06AA1C-F116-4138-72F0-90E0FBFFC028}"/>
              </a:ext>
            </a:extLst>
          </p:cNvPr>
          <p:cNvSpPr>
            <a:spLocks noGrp="1"/>
          </p:cNvSpPr>
          <p:nvPr>
            <p:ph type="title"/>
          </p:nvPr>
        </p:nvSpPr>
        <p:spPr/>
        <p:txBody>
          <a:bodyPr/>
          <a:lstStyle/>
          <a:p>
            <a:r>
              <a:rPr lang="en-US" dirty="0"/>
              <a:t>How do I use this template? continued</a:t>
            </a:r>
          </a:p>
        </p:txBody>
      </p:sp>
      <p:sp>
        <p:nvSpPr>
          <p:cNvPr id="2" name="Content Placeholder 1">
            <a:extLst>
              <a:ext uri="{FF2B5EF4-FFF2-40B4-BE49-F238E27FC236}">
                <a16:creationId xmlns:a16="http://schemas.microsoft.com/office/drawing/2014/main" id="{A4278B45-9883-219F-F856-B5244ED032E4}"/>
              </a:ext>
              <a:ext uri="{C183D7F6-B498-43B3-948B-1728B52AA6E4}">
                <adec:decorative xmlns:adec="http://schemas.microsoft.com/office/drawing/2017/decorative" val="0"/>
              </a:ext>
            </a:extLst>
          </p:cNvPr>
          <p:cNvSpPr>
            <a:spLocks noGrp="1"/>
          </p:cNvSpPr>
          <p:nvPr>
            <p:ph idx="1"/>
          </p:nvPr>
        </p:nvSpPr>
        <p:spPr/>
        <p:txBody>
          <a:bodyPr/>
          <a:lstStyle/>
          <a:p>
            <a:r>
              <a:rPr lang="en-US" dirty="0"/>
              <a:t>Step 2: Select the types of slides you need</a:t>
            </a:r>
          </a:p>
          <a:p>
            <a:pPr lvl="1"/>
            <a:r>
              <a:rPr lang="en-US" dirty="0"/>
              <a:t>This Sample Presentation includes several sample slides in different types. You can select the ones you like and update the content.</a:t>
            </a:r>
          </a:p>
          <a:p>
            <a:pPr lvl="1"/>
            <a:r>
              <a:rPr lang="en-US" dirty="0"/>
              <a:t>Or, under “Home” in the Power Point tool bar, you can select the “New Slide” drop down and select the slide type that meets your needs.</a:t>
            </a:r>
          </a:p>
          <a:p>
            <a:r>
              <a:rPr lang="en-US" dirty="0"/>
              <a:t>Step 3: Set your footer text</a:t>
            </a:r>
          </a:p>
          <a:p>
            <a:pPr lvl="1"/>
            <a:r>
              <a:rPr lang="en-US" dirty="0"/>
              <a:t>Under “Insert” select “Header &amp; Footer”, remove or update the Footer text using all caps.</a:t>
            </a:r>
          </a:p>
          <a:p>
            <a:pPr lvl="1"/>
            <a:r>
              <a:rPr lang="en-US" dirty="0"/>
              <a:t>If desired, you can click in the same dialogue box to set “Date and Time”</a:t>
            </a:r>
          </a:p>
          <a:p>
            <a:pPr lvl="1"/>
            <a:r>
              <a:rPr lang="en-US" dirty="0"/>
              <a:t>Click “Apply to All” to apply throughout your presentation</a:t>
            </a:r>
          </a:p>
        </p:txBody>
      </p:sp>
      <p:sp>
        <p:nvSpPr>
          <p:cNvPr id="4" name="Footer Placeholder 3">
            <a:extLst>
              <a:ext uri="{FF2B5EF4-FFF2-40B4-BE49-F238E27FC236}">
                <a16:creationId xmlns:a16="http://schemas.microsoft.com/office/drawing/2014/main" id="{627D1DAD-6163-4154-CD6B-7F1E9C09030C}"/>
              </a:ext>
            </a:extLst>
          </p:cNvPr>
          <p:cNvSpPr>
            <a:spLocks noGrp="1"/>
          </p:cNvSpPr>
          <p:nvPr>
            <p:ph type="ftr" sz="quarter" idx="3"/>
          </p:nvPr>
        </p:nvSpPr>
        <p:spPr/>
        <p:txBody>
          <a:bodyPr/>
          <a:lstStyle/>
          <a:p>
            <a:r>
              <a:rPr lang="en-US"/>
              <a:t>SELECT INSERT, HEADER AND FOOTER TO EDIT THIS TEXT</a:t>
            </a:r>
            <a:endParaRPr lang="en-US" dirty="0"/>
          </a:p>
        </p:txBody>
      </p:sp>
      <p:sp>
        <p:nvSpPr>
          <p:cNvPr id="5" name="Slide Number Placeholder 4">
            <a:extLst>
              <a:ext uri="{FF2B5EF4-FFF2-40B4-BE49-F238E27FC236}">
                <a16:creationId xmlns:a16="http://schemas.microsoft.com/office/drawing/2014/main" id="{998F720C-7810-1E63-F873-E93C439431AE}"/>
              </a:ext>
            </a:extLst>
          </p:cNvPr>
          <p:cNvSpPr>
            <a:spLocks noGrp="1"/>
          </p:cNvSpPr>
          <p:nvPr>
            <p:ph type="sldNum" sz="quarter" idx="4"/>
          </p:nvPr>
        </p:nvSpPr>
        <p:spPr/>
        <p:txBody>
          <a:bodyPr/>
          <a:lstStyle/>
          <a:p>
            <a:fld id="{7EEFBB2F-4404-AE4F-A69E-D0CCDCE7EF2F}" type="slidenum">
              <a:rPr lang="en-US" smtClean="0"/>
              <a:pPr/>
              <a:t>3</a:t>
            </a:fld>
            <a:endParaRPr lang="en-US" dirty="0"/>
          </a:p>
        </p:txBody>
      </p:sp>
    </p:spTree>
    <p:extLst>
      <p:ext uri="{BB962C8B-B14F-4D97-AF65-F5344CB8AC3E}">
        <p14:creationId xmlns:p14="http://schemas.microsoft.com/office/powerpoint/2010/main" val="5766423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0F3DF-4035-741F-DB68-712E6386934F}"/>
            </a:ext>
          </a:extLst>
        </p:cNvPr>
        <p:cNvGrpSpPr/>
        <p:nvPr/>
      </p:nvGrpSpPr>
      <p:grpSpPr>
        <a:xfrm>
          <a:off x="0" y="0"/>
          <a:ext cx="0" cy="0"/>
          <a:chOff x="0" y="0"/>
          <a:chExt cx="0" cy="0"/>
        </a:xfrm>
      </p:grpSpPr>
      <p:sp>
        <p:nvSpPr>
          <p:cNvPr id="16" name="Text Placeholder 15">
            <a:extLst>
              <a:ext uri="{FF2B5EF4-FFF2-40B4-BE49-F238E27FC236}">
                <a16:creationId xmlns:a16="http://schemas.microsoft.com/office/drawing/2014/main" id="{50985320-62EE-FDAA-13EB-E912B5EC58BE}"/>
              </a:ext>
            </a:extLst>
          </p:cNvPr>
          <p:cNvSpPr>
            <a:spLocks noGrp="1"/>
          </p:cNvSpPr>
          <p:nvPr>
            <p:ph type="body" sz="quarter" idx="10"/>
          </p:nvPr>
        </p:nvSpPr>
        <p:spPr/>
        <p:txBody>
          <a:bodyPr/>
          <a:lstStyle/>
          <a:p>
            <a:r>
              <a:rPr lang="en-US" dirty="0"/>
              <a:t>The How To Section</a:t>
            </a:r>
          </a:p>
        </p:txBody>
      </p:sp>
      <p:sp>
        <p:nvSpPr>
          <p:cNvPr id="3" name="Title 2">
            <a:extLst>
              <a:ext uri="{FF2B5EF4-FFF2-40B4-BE49-F238E27FC236}">
                <a16:creationId xmlns:a16="http://schemas.microsoft.com/office/drawing/2014/main" id="{685EB16B-CBDE-F7DD-D706-3256F8DCE6F9}"/>
              </a:ext>
            </a:extLst>
          </p:cNvPr>
          <p:cNvSpPr>
            <a:spLocks noGrp="1"/>
          </p:cNvSpPr>
          <p:nvPr>
            <p:ph type="title"/>
          </p:nvPr>
        </p:nvSpPr>
        <p:spPr>
          <a:xfrm>
            <a:off x="1045029" y="681039"/>
            <a:ext cx="10067728" cy="890586"/>
          </a:xfrm>
        </p:spPr>
        <p:txBody>
          <a:bodyPr/>
          <a:lstStyle/>
          <a:p>
            <a:r>
              <a:rPr lang="en-US" dirty="0"/>
              <a:t>Tips to align with brand</a:t>
            </a:r>
          </a:p>
        </p:txBody>
      </p:sp>
      <p:sp>
        <p:nvSpPr>
          <p:cNvPr id="2" name="Content Placeholder 1">
            <a:extLst>
              <a:ext uri="{FF2B5EF4-FFF2-40B4-BE49-F238E27FC236}">
                <a16:creationId xmlns:a16="http://schemas.microsoft.com/office/drawing/2014/main" id="{6E0892CC-9232-4B89-A0EC-F82966E5EAB4}"/>
              </a:ext>
            </a:extLst>
          </p:cNvPr>
          <p:cNvSpPr>
            <a:spLocks noGrp="1"/>
          </p:cNvSpPr>
          <p:nvPr>
            <p:ph idx="1"/>
          </p:nvPr>
        </p:nvSpPr>
        <p:spPr>
          <a:xfrm>
            <a:off x="1054358" y="1757363"/>
            <a:ext cx="10077062" cy="4229369"/>
          </a:xfrm>
        </p:spPr>
        <p:txBody>
          <a:bodyPr>
            <a:normAutofit fontScale="92500" lnSpcReduction="10000"/>
          </a:bodyPr>
          <a:lstStyle/>
          <a:p>
            <a:pPr>
              <a:lnSpc>
                <a:spcPct val="110000"/>
              </a:lnSpc>
            </a:pPr>
            <a:r>
              <a:rPr lang="en-US" dirty="0"/>
              <a:t>When you insert  a chart or graph, the colors are set to </a:t>
            </a:r>
            <a:r>
              <a:rPr lang="en-US" dirty="0">
                <a:hlinkClick r:id="rId2"/>
              </a:rPr>
              <a:t>brand colors</a:t>
            </a:r>
            <a:r>
              <a:rPr lang="en-US" dirty="0"/>
              <a:t> in the master file. If you need to change the colors for better visibility, select the chart or graph, choose “Chart Design” in the Power Point menu at top (only visible when the chart is selected) and try one of the alternate options to remix the brand colors or change to a monochromatic scheme.</a:t>
            </a:r>
          </a:p>
          <a:p>
            <a:pPr lvl="1">
              <a:lnSpc>
                <a:spcPct val="110000"/>
              </a:lnSpc>
            </a:pPr>
            <a:r>
              <a:rPr lang="en-US" dirty="0"/>
              <a:t>DO NOT change the slide colors under “Design” in the Power Point menu as those options include non-branded colors by default and will change the entire slide deck.</a:t>
            </a:r>
          </a:p>
          <a:p>
            <a:pPr>
              <a:lnSpc>
                <a:spcPct val="110000"/>
              </a:lnSpc>
            </a:pPr>
            <a:r>
              <a:rPr lang="en-US" dirty="0"/>
              <a:t>Slides built in an alternative template do not always translate well using the drag-and-drop method and may need to be rebuilt.</a:t>
            </a:r>
          </a:p>
          <a:p>
            <a:pPr>
              <a:lnSpc>
                <a:spcPct val="110000"/>
              </a:lnSpc>
            </a:pPr>
            <a:r>
              <a:rPr lang="en-US" dirty="0"/>
              <a:t>Need University photography? Go to </a:t>
            </a:r>
            <a:r>
              <a:rPr lang="en-US" dirty="0">
                <a:hlinkClick r:id="rId3"/>
              </a:rPr>
              <a:t>ohiouniversity.photoshelter.com </a:t>
            </a:r>
            <a:r>
              <a:rPr lang="en-US" dirty="0"/>
              <a:t>and select “internal login” to use your University credentials to search and download photography.</a:t>
            </a:r>
          </a:p>
        </p:txBody>
      </p:sp>
      <p:sp>
        <p:nvSpPr>
          <p:cNvPr id="4" name="Footer Placeholder 3">
            <a:extLst>
              <a:ext uri="{FF2B5EF4-FFF2-40B4-BE49-F238E27FC236}">
                <a16:creationId xmlns:a16="http://schemas.microsoft.com/office/drawing/2014/main" id="{5329D804-174D-1DE9-9C60-2F22744FEE55}"/>
              </a:ext>
            </a:extLst>
          </p:cNvPr>
          <p:cNvSpPr>
            <a:spLocks noGrp="1"/>
          </p:cNvSpPr>
          <p:nvPr>
            <p:ph type="ftr" sz="quarter" idx="3"/>
          </p:nvPr>
        </p:nvSpPr>
        <p:spPr/>
        <p:txBody>
          <a:bodyPr/>
          <a:lstStyle/>
          <a:p>
            <a:r>
              <a:rPr lang="en-US"/>
              <a:t>SELECT INSERT, HEADER AND FOOTER TO EDIT THIS TEXT</a:t>
            </a:r>
            <a:endParaRPr lang="en-US" dirty="0"/>
          </a:p>
        </p:txBody>
      </p:sp>
      <p:sp>
        <p:nvSpPr>
          <p:cNvPr id="5" name="Slide Number Placeholder 4">
            <a:extLst>
              <a:ext uri="{FF2B5EF4-FFF2-40B4-BE49-F238E27FC236}">
                <a16:creationId xmlns:a16="http://schemas.microsoft.com/office/drawing/2014/main" id="{8F365AF4-CFB9-BEFF-CE15-DA8B33888568}"/>
              </a:ext>
            </a:extLst>
          </p:cNvPr>
          <p:cNvSpPr>
            <a:spLocks noGrp="1"/>
          </p:cNvSpPr>
          <p:nvPr>
            <p:ph type="sldNum" sz="quarter" idx="4"/>
          </p:nvPr>
        </p:nvSpPr>
        <p:spPr/>
        <p:txBody>
          <a:bodyPr/>
          <a:lstStyle/>
          <a:p>
            <a:fld id="{7EEFBB2F-4404-AE4F-A69E-D0CCDCE7EF2F}" type="slidenum">
              <a:rPr lang="en-US" smtClean="0"/>
              <a:pPr/>
              <a:t>4</a:t>
            </a:fld>
            <a:endParaRPr lang="en-US" dirty="0"/>
          </a:p>
        </p:txBody>
      </p:sp>
    </p:spTree>
    <p:extLst>
      <p:ext uri="{BB962C8B-B14F-4D97-AF65-F5344CB8AC3E}">
        <p14:creationId xmlns:p14="http://schemas.microsoft.com/office/powerpoint/2010/main" val="11759000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2F9342-252F-80F4-6E67-A18A00D18B67}"/>
            </a:ext>
          </a:extLst>
        </p:cNvPr>
        <p:cNvGrpSpPr/>
        <p:nvPr/>
      </p:nvGrpSpPr>
      <p:grpSpPr>
        <a:xfrm>
          <a:off x="0" y="0"/>
          <a:ext cx="0" cy="0"/>
          <a:chOff x="0" y="0"/>
          <a:chExt cx="0" cy="0"/>
        </a:xfrm>
      </p:grpSpPr>
      <p:sp>
        <p:nvSpPr>
          <p:cNvPr id="16" name="Text Placeholder 15">
            <a:extLst>
              <a:ext uri="{FF2B5EF4-FFF2-40B4-BE49-F238E27FC236}">
                <a16:creationId xmlns:a16="http://schemas.microsoft.com/office/drawing/2014/main" id="{890274FC-CC79-5F30-ED1A-F8E5D419417A}"/>
              </a:ext>
            </a:extLst>
          </p:cNvPr>
          <p:cNvSpPr>
            <a:spLocks noGrp="1"/>
          </p:cNvSpPr>
          <p:nvPr>
            <p:ph type="body" sz="quarter" idx="10"/>
          </p:nvPr>
        </p:nvSpPr>
        <p:spPr/>
        <p:txBody>
          <a:bodyPr/>
          <a:lstStyle/>
          <a:p>
            <a:r>
              <a:rPr lang="en-US" dirty="0"/>
              <a:t>The How To Section</a:t>
            </a:r>
          </a:p>
        </p:txBody>
      </p:sp>
      <p:sp>
        <p:nvSpPr>
          <p:cNvPr id="3" name="Title 2">
            <a:extLst>
              <a:ext uri="{FF2B5EF4-FFF2-40B4-BE49-F238E27FC236}">
                <a16:creationId xmlns:a16="http://schemas.microsoft.com/office/drawing/2014/main" id="{16AC7CB3-27CE-F32F-0821-89103F40574F}"/>
              </a:ext>
            </a:extLst>
          </p:cNvPr>
          <p:cNvSpPr>
            <a:spLocks noGrp="1"/>
          </p:cNvSpPr>
          <p:nvPr>
            <p:ph type="title"/>
          </p:nvPr>
        </p:nvSpPr>
        <p:spPr>
          <a:xfrm>
            <a:off x="1045029" y="681039"/>
            <a:ext cx="10067728" cy="890586"/>
          </a:xfrm>
        </p:spPr>
        <p:txBody>
          <a:bodyPr/>
          <a:lstStyle/>
          <a:p>
            <a:r>
              <a:rPr lang="en-US" dirty="0"/>
              <a:t>Moving Slides from older decks</a:t>
            </a:r>
          </a:p>
        </p:txBody>
      </p:sp>
      <p:sp>
        <p:nvSpPr>
          <p:cNvPr id="2" name="Content Placeholder 1">
            <a:extLst>
              <a:ext uri="{FF2B5EF4-FFF2-40B4-BE49-F238E27FC236}">
                <a16:creationId xmlns:a16="http://schemas.microsoft.com/office/drawing/2014/main" id="{27981E01-44C1-BF5B-0611-E6C2095A9EED}"/>
              </a:ext>
            </a:extLst>
          </p:cNvPr>
          <p:cNvSpPr>
            <a:spLocks noGrp="1"/>
          </p:cNvSpPr>
          <p:nvPr>
            <p:ph idx="1"/>
          </p:nvPr>
        </p:nvSpPr>
        <p:spPr>
          <a:xfrm>
            <a:off x="1054358" y="1757363"/>
            <a:ext cx="10077062" cy="4229369"/>
          </a:xfrm>
        </p:spPr>
        <p:txBody>
          <a:bodyPr>
            <a:normAutofit fontScale="92500"/>
          </a:bodyPr>
          <a:lstStyle/>
          <a:p>
            <a:pPr>
              <a:lnSpc>
                <a:spcPct val="110000"/>
              </a:lnSpc>
            </a:pPr>
            <a:r>
              <a:rPr lang="en-US" dirty="0"/>
              <a:t>When you “drag and drop” slides from the old temple:</a:t>
            </a:r>
          </a:p>
          <a:p>
            <a:pPr lvl="1">
              <a:lnSpc>
                <a:spcPct val="110000"/>
              </a:lnSpc>
            </a:pPr>
            <a:r>
              <a:rPr lang="en-US" dirty="0"/>
              <a:t>The headline appears to disappear. It’s not gone; it’s just for some reason pulling over in a cream color. Select the headline and change to P22 Mackinac and Cutler Green.</a:t>
            </a:r>
          </a:p>
          <a:p>
            <a:pPr lvl="1">
              <a:lnSpc>
                <a:spcPct val="110000"/>
              </a:lnSpc>
            </a:pPr>
            <a:r>
              <a:rPr lang="en-US" dirty="0"/>
              <a:t>Body fonts come through in Arial. That’s an acceptable default font, but if you have the time, select all and convert to Proxima Nova. Change fonts to Cutler Green where appropriate. Gray is also acceptable.</a:t>
            </a:r>
          </a:p>
          <a:p>
            <a:pPr lvl="1">
              <a:lnSpc>
                <a:spcPct val="110000"/>
              </a:lnSpc>
            </a:pPr>
            <a:r>
              <a:rPr lang="en-US" dirty="0"/>
              <a:t>Photos or flat graphics will carry over.</a:t>
            </a:r>
          </a:p>
          <a:p>
            <a:pPr lvl="1">
              <a:lnSpc>
                <a:spcPct val="110000"/>
              </a:lnSpc>
            </a:pPr>
            <a:r>
              <a:rPr lang="en-US" dirty="0"/>
              <a:t>Graphics built in Power Point with the excel connection in the old template should convert to the correct brand colors when moved to the new template.</a:t>
            </a:r>
          </a:p>
          <a:p>
            <a:pPr lvl="1">
              <a:lnSpc>
                <a:spcPct val="110000"/>
              </a:lnSpc>
            </a:pPr>
            <a:r>
              <a:rPr lang="en-US" dirty="0"/>
              <a:t>**Page numbers do not carry over. You will need to create a slide in the new template and copy and paste the updated content to ensure it has the page number and footer.</a:t>
            </a:r>
          </a:p>
          <a:p>
            <a:pPr lvl="1">
              <a:lnSpc>
                <a:spcPct val="110000"/>
              </a:lnSpc>
            </a:pPr>
            <a:endParaRPr lang="en-US" dirty="0"/>
          </a:p>
        </p:txBody>
      </p:sp>
      <p:sp>
        <p:nvSpPr>
          <p:cNvPr id="4" name="Footer Placeholder 3">
            <a:extLst>
              <a:ext uri="{FF2B5EF4-FFF2-40B4-BE49-F238E27FC236}">
                <a16:creationId xmlns:a16="http://schemas.microsoft.com/office/drawing/2014/main" id="{B3446E6F-098E-037E-F2FD-D961A043D705}"/>
              </a:ext>
            </a:extLst>
          </p:cNvPr>
          <p:cNvSpPr>
            <a:spLocks noGrp="1"/>
          </p:cNvSpPr>
          <p:nvPr>
            <p:ph type="ftr" sz="quarter" idx="3"/>
          </p:nvPr>
        </p:nvSpPr>
        <p:spPr/>
        <p:txBody>
          <a:bodyPr/>
          <a:lstStyle/>
          <a:p>
            <a:r>
              <a:rPr lang="en-US"/>
              <a:t>SELECT INSERT, HEADER AND FOOTER TO EDIT THIS TEXT</a:t>
            </a:r>
            <a:endParaRPr lang="en-US" dirty="0"/>
          </a:p>
        </p:txBody>
      </p:sp>
      <p:sp>
        <p:nvSpPr>
          <p:cNvPr id="5" name="Slide Number Placeholder 4">
            <a:extLst>
              <a:ext uri="{FF2B5EF4-FFF2-40B4-BE49-F238E27FC236}">
                <a16:creationId xmlns:a16="http://schemas.microsoft.com/office/drawing/2014/main" id="{61E5C5DA-99FE-43B5-B02E-C72774B8C9ED}"/>
              </a:ext>
            </a:extLst>
          </p:cNvPr>
          <p:cNvSpPr>
            <a:spLocks noGrp="1"/>
          </p:cNvSpPr>
          <p:nvPr>
            <p:ph type="sldNum" sz="quarter" idx="4"/>
          </p:nvPr>
        </p:nvSpPr>
        <p:spPr/>
        <p:txBody>
          <a:bodyPr/>
          <a:lstStyle/>
          <a:p>
            <a:fld id="{7EEFBB2F-4404-AE4F-A69E-D0CCDCE7EF2F}" type="slidenum">
              <a:rPr lang="en-US" smtClean="0"/>
              <a:pPr/>
              <a:t>5</a:t>
            </a:fld>
            <a:endParaRPr lang="en-US" dirty="0"/>
          </a:p>
        </p:txBody>
      </p:sp>
    </p:spTree>
    <p:extLst>
      <p:ext uri="{BB962C8B-B14F-4D97-AF65-F5344CB8AC3E}">
        <p14:creationId xmlns:p14="http://schemas.microsoft.com/office/powerpoint/2010/main" val="22003989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1805B37-18E4-DED0-9FFF-553D466DB725}"/>
              </a:ext>
            </a:extLst>
          </p:cNvPr>
          <p:cNvSpPr>
            <a:spLocks noGrp="1"/>
          </p:cNvSpPr>
          <p:nvPr>
            <p:ph type="title"/>
          </p:nvPr>
        </p:nvSpPr>
        <p:spPr/>
        <p:txBody>
          <a:bodyPr/>
          <a:lstStyle/>
          <a:p>
            <a:r>
              <a:rPr lang="en-US" dirty="0"/>
              <a:t>Sample Title Slide</a:t>
            </a:r>
          </a:p>
        </p:txBody>
      </p:sp>
      <p:sp>
        <p:nvSpPr>
          <p:cNvPr id="2" name="Subtitle 1">
            <a:extLst>
              <a:ext uri="{FF2B5EF4-FFF2-40B4-BE49-F238E27FC236}">
                <a16:creationId xmlns:a16="http://schemas.microsoft.com/office/drawing/2014/main" id="{CC75CE94-CFDE-425B-DE91-5260B099BD35}"/>
              </a:ext>
            </a:extLst>
          </p:cNvPr>
          <p:cNvSpPr>
            <a:spLocks noGrp="1"/>
          </p:cNvSpPr>
          <p:nvPr>
            <p:ph type="subTitle" idx="1"/>
          </p:nvPr>
        </p:nvSpPr>
        <p:spPr/>
        <p:txBody>
          <a:bodyPr/>
          <a:lstStyle/>
          <a:p>
            <a:r>
              <a:rPr lang="en-US" dirty="0"/>
              <a:t>With Subhead Option</a:t>
            </a:r>
          </a:p>
        </p:txBody>
      </p:sp>
      <p:sp>
        <p:nvSpPr>
          <p:cNvPr id="4" name="Footer Placeholder 3">
            <a:extLst>
              <a:ext uri="{FF2B5EF4-FFF2-40B4-BE49-F238E27FC236}">
                <a16:creationId xmlns:a16="http://schemas.microsoft.com/office/drawing/2014/main" id="{A6AC3875-BB15-CE9D-7985-D0A167038597}"/>
              </a:ext>
            </a:extLst>
          </p:cNvPr>
          <p:cNvSpPr>
            <a:spLocks noGrp="1"/>
          </p:cNvSpPr>
          <p:nvPr>
            <p:ph type="ftr" sz="quarter" idx="3"/>
          </p:nvPr>
        </p:nvSpPr>
        <p:spPr/>
        <p:txBody>
          <a:bodyPr/>
          <a:lstStyle/>
          <a:p>
            <a:r>
              <a:rPr lang="en-US"/>
              <a:t>SELECT INSERT, HEADER AND FOOTER TO EDIT THIS TEXT</a:t>
            </a:r>
            <a:endParaRPr lang="en-US" dirty="0"/>
          </a:p>
        </p:txBody>
      </p:sp>
      <p:sp>
        <p:nvSpPr>
          <p:cNvPr id="5" name="Slide Number Placeholder 4">
            <a:extLst>
              <a:ext uri="{FF2B5EF4-FFF2-40B4-BE49-F238E27FC236}">
                <a16:creationId xmlns:a16="http://schemas.microsoft.com/office/drawing/2014/main" id="{57733542-AECC-ACA0-CF30-053794780F68}"/>
              </a:ext>
            </a:extLst>
          </p:cNvPr>
          <p:cNvSpPr>
            <a:spLocks noGrp="1"/>
          </p:cNvSpPr>
          <p:nvPr>
            <p:ph type="sldNum" sz="quarter" idx="4"/>
          </p:nvPr>
        </p:nvSpPr>
        <p:spPr/>
        <p:txBody>
          <a:bodyPr/>
          <a:lstStyle/>
          <a:p>
            <a:fld id="{7EEFBB2F-4404-AE4F-A69E-D0CCDCE7EF2F}" type="slidenum">
              <a:rPr lang="en-US" smtClean="0"/>
              <a:pPr/>
              <a:t>6</a:t>
            </a:fld>
            <a:endParaRPr lang="en-US" dirty="0"/>
          </a:p>
        </p:txBody>
      </p:sp>
    </p:spTree>
    <p:extLst>
      <p:ext uri="{BB962C8B-B14F-4D97-AF65-F5344CB8AC3E}">
        <p14:creationId xmlns:p14="http://schemas.microsoft.com/office/powerpoint/2010/main" val="39184568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59092EA-5F8D-E785-550A-385DC54B8297}"/>
              </a:ext>
            </a:extLst>
          </p:cNvPr>
          <p:cNvSpPr>
            <a:spLocks noGrp="1"/>
          </p:cNvSpPr>
          <p:nvPr>
            <p:ph type="title"/>
          </p:nvPr>
        </p:nvSpPr>
        <p:spPr/>
        <p:txBody>
          <a:bodyPr/>
          <a:lstStyle/>
          <a:p>
            <a:r>
              <a:rPr lang="en-US" dirty="0"/>
              <a:t>Alternate Sample</a:t>
            </a:r>
            <a:br>
              <a:rPr lang="en-US" dirty="0"/>
            </a:br>
            <a:r>
              <a:rPr lang="en-US" dirty="0"/>
              <a:t>Title Slide</a:t>
            </a:r>
          </a:p>
        </p:txBody>
      </p:sp>
      <p:sp>
        <p:nvSpPr>
          <p:cNvPr id="2" name="Subtitle 1">
            <a:extLst>
              <a:ext uri="{FF2B5EF4-FFF2-40B4-BE49-F238E27FC236}">
                <a16:creationId xmlns:a16="http://schemas.microsoft.com/office/drawing/2014/main" id="{42B7DAB8-3DE4-0DF2-4790-0B866889752B}"/>
              </a:ext>
            </a:extLst>
          </p:cNvPr>
          <p:cNvSpPr>
            <a:spLocks noGrp="1"/>
          </p:cNvSpPr>
          <p:nvPr>
            <p:ph type="subTitle" idx="1"/>
          </p:nvPr>
        </p:nvSpPr>
        <p:spPr/>
        <p:txBody>
          <a:bodyPr/>
          <a:lstStyle/>
          <a:p>
            <a:r>
              <a:rPr lang="en-US" dirty="0"/>
              <a:t>You can also build title slides in this alternate color</a:t>
            </a:r>
          </a:p>
        </p:txBody>
      </p:sp>
      <p:sp>
        <p:nvSpPr>
          <p:cNvPr id="4" name="Footer Placeholder 3">
            <a:extLst>
              <a:ext uri="{FF2B5EF4-FFF2-40B4-BE49-F238E27FC236}">
                <a16:creationId xmlns:a16="http://schemas.microsoft.com/office/drawing/2014/main" id="{81B25FC8-A510-CC2B-4111-224346CFD4A9}"/>
              </a:ext>
            </a:extLst>
          </p:cNvPr>
          <p:cNvSpPr>
            <a:spLocks noGrp="1"/>
          </p:cNvSpPr>
          <p:nvPr>
            <p:ph type="ftr" sz="quarter" idx="3"/>
          </p:nvPr>
        </p:nvSpPr>
        <p:spPr/>
        <p:txBody>
          <a:bodyPr/>
          <a:lstStyle/>
          <a:p>
            <a:r>
              <a:rPr lang="en-US"/>
              <a:t>SELECT INSERT, HEADER AND FOOTER TO EDIT THIS TEXT</a:t>
            </a:r>
            <a:endParaRPr lang="en-US" dirty="0"/>
          </a:p>
        </p:txBody>
      </p:sp>
      <p:sp>
        <p:nvSpPr>
          <p:cNvPr id="5" name="Slide Number Placeholder 4">
            <a:extLst>
              <a:ext uri="{FF2B5EF4-FFF2-40B4-BE49-F238E27FC236}">
                <a16:creationId xmlns:a16="http://schemas.microsoft.com/office/drawing/2014/main" id="{22DCC0D6-5CF8-5746-5163-CBC56661ACB9}"/>
              </a:ext>
            </a:extLst>
          </p:cNvPr>
          <p:cNvSpPr>
            <a:spLocks noGrp="1"/>
          </p:cNvSpPr>
          <p:nvPr>
            <p:ph type="sldNum" sz="quarter" idx="4"/>
          </p:nvPr>
        </p:nvSpPr>
        <p:spPr/>
        <p:txBody>
          <a:bodyPr/>
          <a:lstStyle/>
          <a:p>
            <a:fld id="{7EEFBB2F-4404-AE4F-A69E-D0CCDCE7EF2F}" type="slidenum">
              <a:rPr lang="en-US" smtClean="0"/>
              <a:pPr/>
              <a:t>7</a:t>
            </a:fld>
            <a:endParaRPr lang="en-US" dirty="0"/>
          </a:p>
        </p:txBody>
      </p:sp>
    </p:spTree>
    <p:extLst>
      <p:ext uri="{BB962C8B-B14F-4D97-AF65-F5344CB8AC3E}">
        <p14:creationId xmlns:p14="http://schemas.microsoft.com/office/powerpoint/2010/main" val="6090737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587003E-6BE3-1E38-DD4F-45AF80A19C52}"/>
              </a:ext>
            </a:extLst>
          </p:cNvPr>
          <p:cNvSpPr>
            <a:spLocks noGrp="1"/>
          </p:cNvSpPr>
          <p:nvPr>
            <p:ph type="title"/>
          </p:nvPr>
        </p:nvSpPr>
        <p:spPr/>
        <p:txBody>
          <a:bodyPr/>
          <a:lstStyle/>
          <a:p>
            <a:r>
              <a:rPr lang="en-US" dirty="0"/>
              <a:t>Sample slide for bullet point text</a:t>
            </a:r>
          </a:p>
        </p:txBody>
      </p:sp>
      <p:sp>
        <p:nvSpPr>
          <p:cNvPr id="2" name="Content Placeholder 1">
            <a:extLst>
              <a:ext uri="{FF2B5EF4-FFF2-40B4-BE49-F238E27FC236}">
                <a16:creationId xmlns:a16="http://schemas.microsoft.com/office/drawing/2014/main" id="{FD7CAC7E-B4CE-17BD-8E28-92E32714ED2F}"/>
              </a:ext>
            </a:extLst>
          </p:cNvPr>
          <p:cNvSpPr>
            <a:spLocks noGrp="1"/>
          </p:cNvSpPr>
          <p:nvPr>
            <p:ph idx="1"/>
          </p:nvPr>
        </p:nvSpPr>
        <p:spPr/>
        <p:txBody>
          <a:bodyPr/>
          <a:lstStyle/>
          <a:p>
            <a:r>
              <a:rPr lang="en-US" dirty="0"/>
              <a:t>Text is set up so that…</a:t>
            </a:r>
          </a:p>
          <a:p>
            <a:pPr lvl="1"/>
            <a:r>
              <a:rPr lang="en-US" dirty="0"/>
              <a:t>Sub bullets have slightly smaller text</a:t>
            </a:r>
          </a:p>
          <a:p>
            <a:r>
              <a:rPr lang="en-US" dirty="0"/>
              <a:t>Use the “indent less” icon in the “Home” menu of options to return to the left aligned bullet</a:t>
            </a:r>
          </a:p>
        </p:txBody>
      </p:sp>
      <p:sp>
        <p:nvSpPr>
          <p:cNvPr id="4" name="Footer Placeholder 3">
            <a:extLst>
              <a:ext uri="{FF2B5EF4-FFF2-40B4-BE49-F238E27FC236}">
                <a16:creationId xmlns:a16="http://schemas.microsoft.com/office/drawing/2014/main" id="{161DA450-776B-B26E-C969-13B12CB3885A}"/>
              </a:ext>
            </a:extLst>
          </p:cNvPr>
          <p:cNvSpPr>
            <a:spLocks noGrp="1"/>
          </p:cNvSpPr>
          <p:nvPr>
            <p:ph type="ftr" sz="quarter" idx="3"/>
          </p:nvPr>
        </p:nvSpPr>
        <p:spPr/>
        <p:txBody>
          <a:bodyPr/>
          <a:lstStyle/>
          <a:p>
            <a:r>
              <a:rPr lang="en-US"/>
              <a:t>SELECT INSERT, HEADER AND FOOTER TO EDIT THIS TEXT</a:t>
            </a:r>
            <a:endParaRPr lang="en-US" dirty="0"/>
          </a:p>
        </p:txBody>
      </p:sp>
      <p:sp>
        <p:nvSpPr>
          <p:cNvPr id="5" name="Slide Number Placeholder 4">
            <a:extLst>
              <a:ext uri="{FF2B5EF4-FFF2-40B4-BE49-F238E27FC236}">
                <a16:creationId xmlns:a16="http://schemas.microsoft.com/office/drawing/2014/main" id="{E0C57AFB-F4E5-0BC0-B350-5928C97EC2E6}"/>
              </a:ext>
            </a:extLst>
          </p:cNvPr>
          <p:cNvSpPr>
            <a:spLocks noGrp="1"/>
          </p:cNvSpPr>
          <p:nvPr>
            <p:ph type="sldNum" sz="quarter" idx="4"/>
          </p:nvPr>
        </p:nvSpPr>
        <p:spPr/>
        <p:txBody>
          <a:bodyPr/>
          <a:lstStyle/>
          <a:p>
            <a:fld id="{7EEFBB2F-4404-AE4F-A69E-D0CCDCE7EF2F}" type="slidenum">
              <a:rPr lang="en-US" smtClean="0"/>
              <a:pPr/>
              <a:t>8</a:t>
            </a:fld>
            <a:endParaRPr lang="en-US" dirty="0"/>
          </a:p>
        </p:txBody>
      </p:sp>
    </p:spTree>
    <p:extLst>
      <p:ext uri="{BB962C8B-B14F-4D97-AF65-F5344CB8AC3E}">
        <p14:creationId xmlns:p14="http://schemas.microsoft.com/office/powerpoint/2010/main" val="29989137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CD1D267-1184-EC8A-9396-047298337908}"/>
              </a:ext>
            </a:extLst>
          </p:cNvPr>
          <p:cNvSpPr>
            <a:spLocks noGrp="1"/>
          </p:cNvSpPr>
          <p:nvPr>
            <p:ph type="body" sz="quarter" idx="10"/>
          </p:nvPr>
        </p:nvSpPr>
        <p:spPr/>
        <p:txBody>
          <a:bodyPr/>
          <a:lstStyle/>
          <a:p>
            <a:r>
              <a:rPr lang="en-US" dirty="0"/>
              <a:t>Section Title Here</a:t>
            </a:r>
          </a:p>
        </p:txBody>
      </p:sp>
      <p:sp>
        <p:nvSpPr>
          <p:cNvPr id="3" name="Title 2">
            <a:extLst>
              <a:ext uri="{FF2B5EF4-FFF2-40B4-BE49-F238E27FC236}">
                <a16:creationId xmlns:a16="http://schemas.microsoft.com/office/drawing/2014/main" id="{1CD864F6-4B2B-3B5C-5DA9-CFF76BC7A305}"/>
              </a:ext>
            </a:extLst>
          </p:cNvPr>
          <p:cNvSpPr>
            <a:spLocks noGrp="1"/>
          </p:cNvSpPr>
          <p:nvPr>
            <p:ph type="title"/>
          </p:nvPr>
        </p:nvSpPr>
        <p:spPr/>
        <p:txBody>
          <a:bodyPr/>
          <a:lstStyle/>
          <a:p>
            <a:r>
              <a:rPr lang="en-US" dirty="0"/>
              <a:t>Sample slide with section title</a:t>
            </a:r>
          </a:p>
        </p:txBody>
      </p:sp>
      <p:sp>
        <p:nvSpPr>
          <p:cNvPr id="2" name="Content Placeholder 1">
            <a:extLst>
              <a:ext uri="{FF2B5EF4-FFF2-40B4-BE49-F238E27FC236}">
                <a16:creationId xmlns:a16="http://schemas.microsoft.com/office/drawing/2014/main" id="{2D743596-B843-1EFE-B6F7-507CC734ED99}"/>
              </a:ext>
            </a:extLst>
          </p:cNvPr>
          <p:cNvSpPr>
            <a:spLocks noGrp="1"/>
          </p:cNvSpPr>
          <p:nvPr>
            <p:ph idx="1"/>
          </p:nvPr>
        </p:nvSpPr>
        <p:spPr/>
        <p:txBody>
          <a:bodyPr/>
          <a:lstStyle/>
          <a:p>
            <a:r>
              <a:rPr lang="en-US" dirty="0"/>
              <a:t>You may have sections that need to be linked with a section title</a:t>
            </a:r>
          </a:p>
          <a:p>
            <a:r>
              <a:rPr lang="en-US" dirty="0"/>
              <a:t>Here is a slide design with section title at top</a:t>
            </a:r>
          </a:p>
        </p:txBody>
      </p:sp>
      <p:sp>
        <p:nvSpPr>
          <p:cNvPr id="4" name="Footer Placeholder 3">
            <a:extLst>
              <a:ext uri="{FF2B5EF4-FFF2-40B4-BE49-F238E27FC236}">
                <a16:creationId xmlns:a16="http://schemas.microsoft.com/office/drawing/2014/main" id="{818B538A-17F0-0556-BCD0-C0F399CB3A7F}"/>
              </a:ext>
            </a:extLst>
          </p:cNvPr>
          <p:cNvSpPr>
            <a:spLocks noGrp="1"/>
          </p:cNvSpPr>
          <p:nvPr>
            <p:ph type="ftr" sz="quarter" idx="3"/>
          </p:nvPr>
        </p:nvSpPr>
        <p:spPr/>
        <p:txBody>
          <a:bodyPr/>
          <a:lstStyle/>
          <a:p>
            <a:r>
              <a:rPr lang="en-US"/>
              <a:t>SELECT INSERT, HEADER AND FOOTER TO EDIT THIS TEXT</a:t>
            </a:r>
            <a:endParaRPr lang="en-US" dirty="0"/>
          </a:p>
        </p:txBody>
      </p:sp>
      <p:sp>
        <p:nvSpPr>
          <p:cNvPr id="5" name="Slide Number Placeholder 4">
            <a:extLst>
              <a:ext uri="{FF2B5EF4-FFF2-40B4-BE49-F238E27FC236}">
                <a16:creationId xmlns:a16="http://schemas.microsoft.com/office/drawing/2014/main" id="{155E1673-7C90-81A2-8A1D-3513030E8C60}"/>
              </a:ext>
            </a:extLst>
          </p:cNvPr>
          <p:cNvSpPr>
            <a:spLocks noGrp="1"/>
          </p:cNvSpPr>
          <p:nvPr>
            <p:ph type="sldNum" sz="quarter" idx="4"/>
          </p:nvPr>
        </p:nvSpPr>
        <p:spPr/>
        <p:txBody>
          <a:bodyPr/>
          <a:lstStyle/>
          <a:p>
            <a:fld id="{7EEFBB2F-4404-AE4F-A69E-D0CCDCE7EF2F}" type="slidenum">
              <a:rPr lang="en-US" smtClean="0"/>
              <a:pPr/>
              <a:t>9</a:t>
            </a:fld>
            <a:endParaRPr lang="en-US" dirty="0"/>
          </a:p>
        </p:txBody>
      </p:sp>
    </p:spTree>
    <p:extLst>
      <p:ext uri="{BB962C8B-B14F-4D97-AF65-F5344CB8AC3E}">
        <p14:creationId xmlns:p14="http://schemas.microsoft.com/office/powerpoint/2010/main" val="3775093989"/>
      </p:ext>
    </p:extLst>
  </p:cSld>
  <p:clrMapOvr>
    <a:masterClrMapping/>
  </p:clrMapOvr>
</p:sld>
</file>

<file path=ppt/theme/theme1.xml><?xml version="1.0" encoding="utf-8"?>
<a:theme xmlns:a="http://schemas.openxmlformats.org/drawingml/2006/main" name="Forever OHIO - Dark">
  <a:themeElements>
    <a:clrScheme name="Custom 1">
      <a:dk1>
        <a:srgbClr val="114734"/>
      </a:dk1>
      <a:lt1>
        <a:srgbClr val="F8F6F0"/>
      </a:lt1>
      <a:dk2>
        <a:srgbClr val="006648"/>
      </a:dk2>
      <a:lt2>
        <a:srgbClr val="FFFCF4"/>
      </a:lt2>
      <a:accent1>
        <a:srgbClr val="00694D"/>
      </a:accent1>
      <a:accent2>
        <a:srgbClr val="E7ECC3"/>
      </a:accent2>
      <a:accent3>
        <a:srgbClr val="766E63"/>
      </a:accent3>
      <a:accent4>
        <a:srgbClr val="A98A00"/>
      </a:accent4>
      <a:accent5>
        <a:srgbClr val="B4E3D7"/>
      </a:accent5>
      <a:accent6>
        <a:srgbClr val="FA4515"/>
      </a:accent6>
      <a:hlink>
        <a:srgbClr val="99CE5F"/>
      </a:hlink>
      <a:folHlink>
        <a:srgbClr val="8AB958"/>
      </a:folHlink>
    </a:clrScheme>
    <a:fontScheme name="ForeverOHIO">
      <a:majorFont>
        <a:latin typeface="P22 Mackinac Pro Book"/>
        <a:ea typeface=""/>
        <a:cs typeface=""/>
      </a:majorFont>
      <a:minorFont>
        <a:latin typeface="Proxima Nov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hio_University_Powerpoint_Template" id="{96A2D130-C817-3A48-B073-5F38A56F9775}" vid="{E8E2D9A7-67EA-CE4B-BF5B-C4EC48EA6BC7}"/>
    </a:ext>
  </a:extLst>
</a:theme>
</file>

<file path=ppt/theme/theme2.xml><?xml version="1.0" encoding="utf-8"?>
<a:theme xmlns:a="http://schemas.openxmlformats.org/drawingml/2006/main" name="Forever OHIO - Light">
  <a:themeElements>
    <a:clrScheme name="Custom 1">
      <a:dk1>
        <a:srgbClr val="114734"/>
      </a:dk1>
      <a:lt1>
        <a:srgbClr val="F8F6F0"/>
      </a:lt1>
      <a:dk2>
        <a:srgbClr val="006648"/>
      </a:dk2>
      <a:lt2>
        <a:srgbClr val="FFFCF4"/>
      </a:lt2>
      <a:accent1>
        <a:srgbClr val="00694D"/>
      </a:accent1>
      <a:accent2>
        <a:srgbClr val="E7ECC3"/>
      </a:accent2>
      <a:accent3>
        <a:srgbClr val="766E63"/>
      </a:accent3>
      <a:accent4>
        <a:srgbClr val="A98A00"/>
      </a:accent4>
      <a:accent5>
        <a:srgbClr val="B4E3D7"/>
      </a:accent5>
      <a:accent6>
        <a:srgbClr val="FA4515"/>
      </a:accent6>
      <a:hlink>
        <a:srgbClr val="99CE5F"/>
      </a:hlink>
      <a:folHlink>
        <a:srgbClr val="8AB958"/>
      </a:folHlink>
    </a:clrScheme>
    <a:fontScheme name="ForeverOHIO">
      <a:majorFont>
        <a:latin typeface="P22 Mackinac Pro Book"/>
        <a:ea typeface=""/>
        <a:cs typeface=""/>
      </a:majorFont>
      <a:minorFont>
        <a:latin typeface="Proxima Nov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r">
          <a:defRPr b="0" dirty="0">
            <a:solidFill>
              <a:schemeClr val="tx1"/>
            </a:solidFill>
            <a:latin typeface="+mj-lt"/>
          </a:defRPr>
        </a:defPPr>
      </a:lstStyle>
    </a:txDef>
  </a:objectDefaults>
  <a:extraClrSchemeLst/>
  <a:extLst>
    <a:ext uri="{05A4C25C-085E-4340-85A3-A5531E510DB2}">
      <thm15:themeFamily xmlns:thm15="http://schemas.microsoft.com/office/thememl/2012/main" name="Ohio_University_Powerpoint_Template" id="{96A2D130-C817-3A48-B073-5F38A56F9775}" vid="{DADA01F0-A89A-CD4F-A6F8-B5B34E2DC3D8}"/>
    </a:ext>
  </a:extLst>
</a:theme>
</file>

<file path=ppt/theme/theme3.xml><?xml version="1.0" encoding="utf-8"?>
<a:theme xmlns:a="http://schemas.openxmlformats.org/drawingml/2006/main" name="Forever OHIO - No Logos">
  <a:themeElements>
    <a:clrScheme name="Custom 2">
      <a:dk1>
        <a:srgbClr val="114734"/>
      </a:dk1>
      <a:lt1>
        <a:srgbClr val="F8F6F0"/>
      </a:lt1>
      <a:dk2>
        <a:srgbClr val="006648"/>
      </a:dk2>
      <a:lt2>
        <a:srgbClr val="FFFCF4"/>
      </a:lt2>
      <a:accent1>
        <a:srgbClr val="00694D"/>
      </a:accent1>
      <a:accent2>
        <a:srgbClr val="FA4616"/>
      </a:accent2>
      <a:accent3>
        <a:srgbClr val="766E63"/>
      </a:accent3>
      <a:accent4>
        <a:srgbClr val="A98A00"/>
      </a:accent4>
      <a:accent5>
        <a:srgbClr val="000000"/>
      </a:accent5>
      <a:accent6>
        <a:srgbClr val="E6ECC2"/>
      </a:accent6>
      <a:hlink>
        <a:srgbClr val="99CE5F"/>
      </a:hlink>
      <a:folHlink>
        <a:srgbClr val="8AB958"/>
      </a:folHlink>
    </a:clrScheme>
    <a:fontScheme name="ForeverOHIO">
      <a:majorFont>
        <a:latin typeface="P22 Mackinac Pro Book"/>
        <a:ea typeface=""/>
        <a:cs typeface=""/>
      </a:majorFont>
      <a:minorFont>
        <a:latin typeface="Proxima Nov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hio_University_Powerpoint_Template" id="{96A2D130-C817-3A48-B073-5F38A56F9775}" vid="{08172613-8834-5B4A-8532-6F9723108CE5}"/>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7CC152D37959C46A5464A8017F884FB" ma:contentTypeVersion="19" ma:contentTypeDescription="Create a new document." ma:contentTypeScope="" ma:versionID="877fd7ab8f2b0d3f6c712ef82c4f89f8">
  <xsd:schema xmlns:xsd="http://www.w3.org/2001/XMLSchema" xmlns:xs="http://www.w3.org/2001/XMLSchema" xmlns:p="http://schemas.microsoft.com/office/2006/metadata/properties" xmlns:ns2="952b4952-d007-4d97-b50e-79165ea12049" xmlns:ns3="8cb5f936-c297-426d-b367-8d80127451e1" targetNamespace="http://schemas.microsoft.com/office/2006/metadata/properties" ma:root="true" ma:fieldsID="f73dd0c7199ed8ed97d9fce5989b6236" ns2:_="" ns3:_="">
    <xsd:import namespace="952b4952-d007-4d97-b50e-79165ea12049"/>
    <xsd:import namespace="8cb5f936-c297-426d-b367-8d80127451e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3:SharedWithUsers" minOccurs="0"/>
                <xsd:element ref="ns3:SharedWithDetail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52b4952-d007-4d97-b50e-79165ea1204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43441a5e-8925-41ae-9654-e36904a9a65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cb5f936-c297-426d-b367-8d80127451e1"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1de55eda-10e6-43ad-88b5-4e5e93a56477}" ma:internalName="TaxCatchAll" ma:showField="CatchAllData" ma:web="8cb5f936-c297-426d-b367-8d80127451e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8cb5f936-c297-426d-b367-8d80127451e1" xsi:nil="true"/>
    <lcf76f155ced4ddcb4097134ff3c332f xmlns="952b4952-d007-4d97-b50e-79165ea12049">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F5387A6-7826-4316-BD43-6B323E48E1A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52b4952-d007-4d97-b50e-79165ea12049"/>
    <ds:schemaRef ds:uri="8cb5f936-c297-426d-b367-8d80127451e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E2A1A5D-E7B1-4272-8396-BC8E4C09A4D7}">
  <ds:schemaRefs>
    <ds:schemaRef ds:uri="http://purl.org/dc/elements/1.1/"/>
    <ds:schemaRef ds:uri="http://purl.org/dc/terms/"/>
    <ds:schemaRef ds:uri="http://www.w3.org/XML/1998/namespace"/>
    <ds:schemaRef ds:uri="http://schemas.microsoft.com/office/2006/metadata/properties"/>
    <ds:schemaRef ds:uri="952b4952-d007-4d97-b50e-79165ea12049"/>
    <ds:schemaRef ds:uri="http://schemas.microsoft.com/office/2006/documentManagement/types"/>
    <ds:schemaRef ds:uri="http://schemas.microsoft.com/office/infopath/2007/PartnerControls"/>
    <ds:schemaRef ds:uri="http://schemas.openxmlformats.org/package/2006/metadata/core-properties"/>
    <ds:schemaRef ds:uri="8cb5f936-c297-426d-b367-8d80127451e1"/>
    <ds:schemaRef ds:uri="http://purl.org/dc/dcmitype/"/>
  </ds:schemaRefs>
</ds:datastoreItem>
</file>

<file path=customXml/itemProps3.xml><?xml version="1.0" encoding="utf-8"?>
<ds:datastoreItem xmlns:ds="http://schemas.openxmlformats.org/officeDocument/2006/customXml" ds:itemID="{64543D67-ECFB-48A9-880A-C65C7B95E98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7203</TotalTime>
  <Words>948</Words>
  <Application>Microsoft Macintosh PowerPoint</Application>
  <PresentationFormat>Widescreen</PresentationFormat>
  <Paragraphs>92</Paragraphs>
  <Slides>15</Slides>
  <Notes>0</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15</vt:i4>
      </vt:variant>
    </vt:vector>
  </HeadingPairs>
  <TitlesOfParts>
    <vt:vector size="23" baseType="lpstr">
      <vt:lpstr>Proxima Nova</vt:lpstr>
      <vt:lpstr>Calibri</vt:lpstr>
      <vt:lpstr>Arial</vt:lpstr>
      <vt:lpstr>P22 Mackinac Pro Book</vt:lpstr>
      <vt:lpstr>P22 Mackinac Pro Medium</vt:lpstr>
      <vt:lpstr>Forever OHIO - Dark</vt:lpstr>
      <vt:lpstr>Forever OHIO - Light</vt:lpstr>
      <vt:lpstr>Forever OHIO - No Logos</vt:lpstr>
      <vt:lpstr>Power Point Template</vt:lpstr>
      <vt:lpstr>How do I use this template?</vt:lpstr>
      <vt:lpstr>How do I use this template? continued</vt:lpstr>
      <vt:lpstr>Tips to align with brand</vt:lpstr>
      <vt:lpstr>Moving Slides from older decks</vt:lpstr>
      <vt:lpstr>Sample Title Slide</vt:lpstr>
      <vt:lpstr>Alternate Sample Title Slide</vt:lpstr>
      <vt:lpstr>Sample slide for bullet point text</vt:lpstr>
      <vt:lpstr>Sample slide with section title</vt:lpstr>
      <vt:lpstr>Sample Slide – Bar Chart,  right click to edit data</vt:lpstr>
      <vt:lpstr>Sample slide with adjacent chart</vt:lpstr>
      <vt:lpstr>Alternate Design</vt:lpstr>
      <vt:lpstr>This slide type has slimmer margins and small headers</vt:lpstr>
      <vt:lpstr>Same slide type, with section title</vt:lpstr>
      <vt:lpstr>Using “Chart Design” to create different style graphics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Harden, Aaron</dc:creator>
  <cp:lastModifiedBy>Hopper, Haley</cp:lastModifiedBy>
  <cp:revision>99</cp:revision>
  <dcterms:created xsi:type="dcterms:W3CDTF">2021-05-05T16:47:15Z</dcterms:created>
  <dcterms:modified xsi:type="dcterms:W3CDTF">2026-08-03T16:17:06Z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0x010100C7CC152D37959C46A5464A8017F884FB</vt:lpwstr>
  </property>
  <property fmtid="{D5CDD505-2E9C-101B-9397-08002B2CF9AE}" pid="3" name="MediaServiceImageTags">
    <vt:lpwstr/>
  </property>
</Properties>
</file>