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43891200" cy="32918400"/>
  <p:notesSz cx="6888163" cy="10020300"/>
  <p:defaultTextStyle>
    <a:defPPr>
      <a:defRPr lang="en-US"/>
    </a:defPPr>
    <a:lvl1pPr algn="l" rtl="0" eaLnBrk="0" fontAlgn="base" hangingPunct="0">
      <a:spcBef>
        <a:spcPct val="0"/>
      </a:spcBef>
      <a:spcAft>
        <a:spcPct val="0"/>
      </a:spcAft>
      <a:defRPr sz="4900" kern="1200">
        <a:solidFill>
          <a:schemeClr val="tx1"/>
        </a:solidFill>
        <a:latin typeface="Times New Roman" pitchFamily="1" charset="0"/>
        <a:ea typeface="+mn-ea"/>
        <a:cs typeface="+mn-cs"/>
      </a:defRPr>
    </a:lvl1pPr>
    <a:lvl2pPr marL="933195"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2pPr>
    <a:lvl3pPr marL="1869642"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3pPr>
    <a:lvl4pPr marL="2806088"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4pPr>
    <a:lvl5pPr marL="3742534"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5pPr>
    <a:lvl6pPr marL="4682230" algn="l" defTabSz="1872893" rtl="0" eaLnBrk="1" latinLnBrk="0" hangingPunct="1">
      <a:defRPr sz="4900" kern="1200">
        <a:solidFill>
          <a:schemeClr val="tx1"/>
        </a:solidFill>
        <a:latin typeface="Times New Roman" pitchFamily="1" charset="0"/>
        <a:ea typeface="+mn-ea"/>
        <a:cs typeface="+mn-cs"/>
      </a:defRPr>
    </a:lvl6pPr>
    <a:lvl7pPr marL="5618677" algn="l" defTabSz="1872893" rtl="0" eaLnBrk="1" latinLnBrk="0" hangingPunct="1">
      <a:defRPr sz="4900" kern="1200">
        <a:solidFill>
          <a:schemeClr val="tx1"/>
        </a:solidFill>
        <a:latin typeface="Times New Roman" pitchFamily="1" charset="0"/>
        <a:ea typeface="+mn-ea"/>
        <a:cs typeface="+mn-cs"/>
      </a:defRPr>
    </a:lvl7pPr>
    <a:lvl8pPr marL="6555123" algn="l" defTabSz="1872893" rtl="0" eaLnBrk="1" latinLnBrk="0" hangingPunct="1">
      <a:defRPr sz="4900" kern="1200">
        <a:solidFill>
          <a:schemeClr val="tx1"/>
        </a:solidFill>
        <a:latin typeface="Times New Roman" pitchFamily="1" charset="0"/>
        <a:ea typeface="+mn-ea"/>
        <a:cs typeface="+mn-cs"/>
      </a:defRPr>
    </a:lvl8pPr>
    <a:lvl9pPr marL="7491569" algn="l" defTabSz="1872893" rtl="0" eaLnBrk="1" latinLnBrk="0" hangingPunct="1">
      <a:defRPr sz="49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30697">
          <p15:clr>
            <a:srgbClr val="A4A3A4"/>
          </p15:clr>
        </p15:guide>
        <p15:guide id="2" orient="horz" pos="-7115">
          <p15:clr>
            <a:srgbClr val="A4A3A4"/>
          </p15:clr>
        </p15:guide>
        <p15:guide id="3" orient="horz" pos="-2643">
          <p15:clr>
            <a:srgbClr val="A4A3A4"/>
          </p15:clr>
        </p15:guide>
        <p15:guide id="4" pos="-12384">
          <p15:clr>
            <a:srgbClr val="A4A3A4"/>
          </p15:clr>
        </p15:guide>
        <p15:guide id="5" pos="40032">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005D41"/>
    <a:srgbClr val="5F595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D09B3C-2D37-ED45-BDD1-E98613668B20}" v="91" dt="2025-09-30T19:07:23.3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364" autoAdjust="0"/>
    <p:restoredTop sz="86441" autoAdjust="0"/>
  </p:normalViewPr>
  <p:slideViewPr>
    <p:cSldViewPr>
      <p:cViewPr varScale="1">
        <p:scale>
          <a:sx n="46" d="100"/>
          <a:sy n="46" d="100"/>
        </p:scale>
        <p:origin x="3432" y="224"/>
      </p:cViewPr>
      <p:guideLst>
        <p:guide orient="horz" pos="30697"/>
        <p:guide orient="horz" pos="-7115"/>
        <p:guide orient="horz" pos="-2643"/>
        <p:guide pos="-12384"/>
        <p:guide pos="40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9:08:59.805" v="181" actId="680"/>
      <pc:docMkLst>
        <pc:docMk/>
      </pc:docMkLst>
      <pc:sldChg chg="del">
        <pc:chgData name="Brown, Jeffrey" userId="eb56c8e8-783c-45d4-8120-bcd00a17b328" providerId="ADAL" clId="{9879E2A1-6E15-5B5E-B796-952A4143164B}" dt="2025-09-30T19:08:59.038" v="180" actId="2696"/>
        <pc:sldMkLst>
          <pc:docMk/>
          <pc:sldMk cId="0" sldId="256"/>
        </pc:sldMkLst>
      </pc:sldChg>
      <pc:sldChg chg="new">
        <pc:chgData name="Brown, Jeffrey" userId="eb56c8e8-783c-45d4-8120-bcd00a17b328" providerId="ADAL" clId="{9879E2A1-6E15-5B5E-B796-952A4143164B}" dt="2025-09-30T19:08:59.805" v="181" actId="680"/>
        <pc:sldMkLst>
          <pc:docMk/>
          <pc:sldMk cId="1613234348" sldId="256"/>
        </pc:sldMkLst>
      </pc:sldChg>
      <pc:sldMasterChg chg="modSldLayout">
        <pc:chgData name="Brown, Jeffrey" userId="eb56c8e8-783c-45d4-8120-bcd00a17b328" providerId="ADAL" clId="{9879E2A1-6E15-5B5E-B796-952A4143164B}" dt="2025-09-30T19:07:27.143" v="179" actId="478"/>
        <pc:sldMasterMkLst>
          <pc:docMk/>
          <pc:sldMasterMk cId="0" sldId="2147483648"/>
        </pc:sldMasterMkLst>
        <pc:sldLayoutChg chg="addSp delSp modSp mod">
          <pc:chgData name="Brown, Jeffrey" userId="eb56c8e8-783c-45d4-8120-bcd00a17b328" providerId="ADAL" clId="{9879E2A1-6E15-5B5E-B796-952A4143164B}" dt="2025-09-30T19:07:20.781" v="177" actId="478"/>
          <pc:sldLayoutMkLst>
            <pc:docMk/>
            <pc:sldMasterMk cId="0" sldId="2147483648"/>
            <pc:sldLayoutMk cId="0" sldId="2147483649"/>
          </pc:sldLayoutMkLst>
          <pc:spChg chg="add mod">
            <ac:chgData name="Brown, Jeffrey" userId="eb56c8e8-783c-45d4-8120-bcd00a17b328" providerId="ADAL" clId="{9879E2A1-6E15-5B5E-B796-952A4143164B}" dt="2025-09-30T19:05:15.723" v="138" actId="404"/>
            <ac:spMkLst>
              <pc:docMk/>
              <pc:sldMasterMk cId="0" sldId="2147483648"/>
              <pc:sldLayoutMk cId="0" sldId="2147483649"/>
              <ac:spMk id="3" creationId="{E7072B72-D7A6-F3D2-DF95-F53A33EFAA69}"/>
            </ac:spMkLst>
          </pc:spChg>
          <pc:spChg chg="add mod">
            <ac:chgData name="Brown, Jeffrey" userId="eb56c8e8-783c-45d4-8120-bcd00a17b328" providerId="ADAL" clId="{9879E2A1-6E15-5B5E-B796-952A4143164B}" dt="2025-09-30T19:05:31.697" v="143" actId="16037"/>
            <ac:spMkLst>
              <pc:docMk/>
              <pc:sldMasterMk cId="0" sldId="2147483648"/>
              <pc:sldLayoutMk cId="0" sldId="2147483649"/>
              <ac:spMk id="5" creationId="{2128DE6F-CBEF-BBF0-26AF-2688F152497C}"/>
            </ac:spMkLst>
          </pc:spChg>
          <pc:spChg chg="add del mod">
            <ac:chgData name="Brown, Jeffrey" userId="eb56c8e8-783c-45d4-8120-bcd00a17b328" providerId="ADAL" clId="{9879E2A1-6E15-5B5E-B796-952A4143164B}" dt="2025-09-16T17:43:14.540" v="17" actId="167"/>
            <ac:spMkLst>
              <pc:docMk/>
              <pc:sldMasterMk cId="0" sldId="2147483648"/>
              <pc:sldLayoutMk cId="0" sldId="2147483649"/>
              <ac:spMk id="6" creationId="{45BB4487-B267-4CF5-55DE-D60F3A06769B}"/>
            </ac:spMkLst>
          </pc:spChg>
          <pc:spChg chg="add del mod">
            <ac:chgData name="Brown, Jeffrey" userId="eb56c8e8-783c-45d4-8120-bcd00a17b328" providerId="ADAL" clId="{9879E2A1-6E15-5B5E-B796-952A4143164B}" dt="2025-09-30T19:07:20.781" v="177" actId="478"/>
            <ac:spMkLst>
              <pc:docMk/>
              <pc:sldMasterMk cId="0" sldId="2147483648"/>
              <pc:sldLayoutMk cId="0" sldId="2147483649"/>
              <ac:spMk id="7" creationId="{EDF40690-7E24-939B-2E86-7EFBB5483910}"/>
            </ac:spMkLst>
          </pc:spChg>
          <pc:spChg chg="mod">
            <ac:chgData name="Brown, Jeffrey" userId="eb56c8e8-783c-45d4-8120-bcd00a17b328" providerId="ADAL" clId="{9879E2A1-6E15-5B5E-B796-952A4143164B}" dt="2025-09-16T17:47:53.231" v="87"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7:45:58.859" v="57" actId="2711"/>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04:35.405" v="124"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7:43:26.247" v="20" actId="404"/>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7:43:40.149" v="24" actId="404"/>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7:44:26.256" v="35"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7:44:13.941" v="30"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7:44:36.077" v="40"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04:50.601" v="129"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7:44:49.996" v="44" actId="2711"/>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7:47:11.185" v="74"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04:50.601" v="129" actId="1036"/>
            <ac:spMkLst>
              <pc:docMk/>
              <pc:sldMasterMk cId="0" sldId="2147483648"/>
              <pc:sldLayoutMk cId="0" sldId="2147483649"/>
              <ac:spMk id="32" creationId="{00000000-0000-0000-0000-000000000000}"/>
            </ac:spMkLst>
          </pc:spChg>
          <pc:picChg chg="add del mod">
            <ac:chgData name="Brown, Jeffrey" userId="eb56c8e8-783c-45d4-8120-bcd00a17b328" providerId="ADAL" clId="{9879E2A1-6E15-5B5E-B796-952A4143164B}" dt="2025-09-30T19:07:19.807" v="176" actId="478"/>
            <ac:picMkLst>
              <pc:docMk/>
              <pc:sldMasterMk cId="0" sldId="2147483648"/>
              <pc:sldLayoutMk cId="0" sldId="2147483649"/>
              <ac:picMk id="2" creationId="{BA4ABD49-1DA5-1CD2-EC7E-7A8B40F2E18A}"/>
            </ac:picMkLst>
          </pc:picChg>
          <pc:picChg chg="add mod">
            <ac:chgData name="Brown, Jeffrey" userId="eb56c8e8-783c-45d4-8120-bcd00a17b328" providerId="ADAL" clId="{9879E2A1-6E15-5B5E-B796-952A4143164B}" dt="2025-09-16T17:41:07.592" v="1"/>
            <ac:picMkLst>
              <pc:docMk/>
              <pc:sldMasterMk cId="0" sldId="2147483648"/>
              <pc:sldLayoutMk cId="0" sldId="2147483649"/>
              <ac:picMk id="4" creationId="{25BD5A05-CC86-E197-F34A-E50598247BDF}"/>
            </ac:picMkLst>
          </pc:picChg>
        </pc:sldLayoutChg>
        <pc:sldLayoutChg chg="addSp delSp modSp mod">
          <pc:chgData name="Brown, Jeffrey" userId="eb56c8e8-783c-45d4-8120-bcd00a17b328" providerId="ADAL" clId="{9879E2A1-6E15-5B5E-B796-952A4143164B}" dt="2025-09-30T19:06:00.129" v="148"/>
          <pc:sldLayoutMkLst>
            <pc:docMk/>
            <pc:sldMasterMk cId="0" sldId="2147483648"/>
            <pc:sldLayoutMk cId="1566683883" sldId="2147483650"/>
          </pc:sldLayoutMkLst>
          <pc:spChg chg="add mod">
            <ac:chgData name="Brown, Jeffrey" userId="eb56c8e8-783c-45d4-8120-bcd00a17b328" providerId="ADAL" clId="{9879E2A1-6E15-5B5E-B796-952A4143164B}" dt="2025-09-30T19:06:00.129" v="148"/>
            <ac:spMkLst>
              <pc:docMk/>
              <pc:sldMasterMk cId="0" sldId="2147483648"/>
              <pc:sldLayoutMk cId="1566683883" sldId="2147483650"/>
              <ac:spMk id="2" creationId="{54F4F4BE-8C78-9C37-7EB5-9A2F95FFC4B5}"/>
            </ac:spMkLst>
          </pc:spChg>
          <pc:spChg chg="add mod">
            <ac:chgData name="Brown, Jeffrey" userId="eb56c8e8-783c-45d4-8120-bcd00a17b328" providerId="ADAL" clId="{9879E2A1-6E15-5B5E-B796-952A4143164B}" dt="2025-09-16T17:50:19.618" v="98" actId="167"/>
            <ac:spMkLst>
              <pc:docMk/>
              <pc:sldMasterMk cId="0" sldId="2147483648"/>
              <pc:sldLayoutMk cId="1566683883" sldId="2147483650"/>
              <ac:spMk id="5" creationId="{77E22DCE-B9F7-3FF8-2CA1-9A2E06241F7B}"/>
            </ac:spMkLst>
          </pc:spChg>
          <pc:spChg chg="mod">
            <ac:chgData name="Brown, Jeffrey" userId="eb56c8e8-783c-45d4-8120-bcd00a17b328" providerId="ADAL" clId="{9879E2A1-6E15-5B5E-B796-952A4143164B}" dt="2025-09-16T17:51:17.448" v="110" actId="167"/>
            <ac:spMkLst>
              <pc:docMk/>
              <pc:sldMasterMk cId="0" sldId="2147483648"/>
              <pc:sldLayoutMk cId="1566683883" sldId="2147483650"/>
              <ac:spMk id="6" creationId="{45BB4487-B267-4CF5-55DE-D60F3A06769B}"/>
            </ac:spMkLst>
          </pc:spChg>
          <pc:spChg chg="add mod">
            <ac:chgData name="Brown, Jeffrey" userId="eb56c8e8-783c-45d4-8120-bcd00a17b328" providerId="ADAL" clId="{9879E2A1-6E15-5B5E-B796-952A4143164B}" dt="2025-09-30T19:06:00.129" v="148"/>
            <ac:spMkLst>
              <pc:docMk/>
              <pc:sldMasterMk cId="0" sldId="2147483648"/>
              <pc:sldLayoutMk cId="1566683883" sldId="2147483650"/>
              <ac:spMk id="7" creationId="{9BB86ED8-581F-923D-3CFC-F169B1CEFF63}"/>
            </ac:spMkLst>
          </pc:spChg>
          <pc:spChg chg="add mod">
            <ac:chgData name="Brown, Jeffrey" userId="eb56c8e8-783c-45d4-8120-bcd00a17b328" providerId="ADAL" clId="{9879E2A1-6E15-5B5E-B796-952A4143164B}" dt="2025-09-30T19:06:00.129" v="148"/>
            <ac:spMkLst>
              <pc:docMk/>
              <pc:sldMasterMk cId="0" sldId="2147483648"/>
              <pc:sldLayoutMk cId="1566683883" sldId="2147483650"/>
              <ac:spMk id="8" creationId="{6399C3F6-3678-37D0-BDD5-E3F67911FB70}"/>
            </ac:spMkLst>
          </pc:spChg>
          <pc:spChg chg="add mod">
            <ac:chgData name="Brown, Jeffrey" userId="eb56c8e8-783c-45d4-8120-bcd00a17b328" providerId="ADAL" clId="{9879E2A1-6E15-5B5E-B796-952A4143164B}" dt="2025-09-30T19:06:00.129" v="148"/>
            <ac:spMkLst>
              <pc:docMk/>
              <pc:sldMasterMk cId="0" sldId="2147483648"/>
              <pc:sldLayoutMk cId="1566683883" sldId="2147483650"/>
              <ac:spMk id="9" creationId="{BF598AFC-5B02-5A57-9F7B-D12D5019A810}"/>
            </ac:spMkLst>
          </pc:spChg>
          <pc:spChg chg="add mod">
            <ac:chgData name="Brown, Jeffrey" userId="eb56c8e8-783c-45d4-8120-bcd00a17b328" providerId="ADAL" clId="{9879E2A1-6E15-5B5E-B796-952A4143164B}" dt="2025-09-30T19:06:00.129" v="148"/>
            <ac:spMkLst>
              <pc:docMk/>
              <pc:sldMasterMk cId="0" sldId="2147483648"/>
              <pc:sldLayoutMk cId="1566683883" sldId="2147483650"/>
              <ac:spMk id="10" creationId="{8D2DFCA6-6099-B7B8-6F6B-C05C58019CFB}"/>
            </ac:spMkLst>
          </pc:spChg>
          <pc:spChg chg="add mod">
            <ac:chgData name="Brown, Jeffrey" userId="eb56c8e8-783c-45d4-8120-bcd00a17b328" providerId="ADAL" clId="{9879E2A1-6E15-5B5E-B796-952A4143164B}" dt="2025-09-30T19:06:00.129" v="148"/>
            <ac:spMkLst>
              <pc:docMk/>
              <pc:sldMasterMk cId="0" sldId="2147483648"/>
              <pc:sldLayoutMk cId="1566683883" sldId="2147483650"/>
              <ac:spMk id="11" creationId="{6F90C03E-B0D9-43C9-375D-70CBD6E91BF0}"/>
            </ac:spMkLst>
          </pc:spChg>
          <pc:spChg chg="del">
            <ac:chgData name="Brown, Jeffrey" userId="eb56c8e8-783c-45d4-8120-bcd00a17b328" providerId="ADAL" clId="{9879E2A1-6E15-5B5E-B796-952A4143164B}" dt="2025-09-30T19:05:55.505" v="145" actId="478"/>
            <ac:spMkLst>
              <pc:docMk/>
              <pc:sldMasterMk cId="0" sldId="2147483648"/>
              <pc:sldLayoutMk cId="1566683883" sldId="2147483650"/>
              <ac:spMk id="20" creationId="{00000000-0000-0000-0000-000000000000}"/>
            </ac:spMkLst>
          </pc:spChg>
          <pc:spChg chg="del">
            <ac:chgData name="Brown, Jeffrey" userId="eb56c8e8-783c-45d4-8120-bcd00a17b328" providerId="ADAL" clId="{9879E2A1-6E15-5B5E-B796-952A4143164B}" dt="2025-09-30T19:05:53.678" v="144" actId="478"/>
            <ac:spMkLst>
              <pc:docMk/>
              <pc:sldMasterMk cId="0" sldId="2147483648"/>
              <pc:sldLayoutMk cId="1566683883" sldId="2147483650"/>
              <ac:spMk id="28" creationId="{00000000-0000-0000-0000-000000000000}"/>
            </ac:spMkLst>
          </pc:spChg>
          <pc:spChg chg="del">
            <ac:chgData name="Brown, Jeffrey" userId="eb56c8e8-783c-45d4-8120-bcd00a17b328" providerId="ADAL" clId="{9879E2A1-6E15-5B5E-B796-952A4143164B}" dt="2025-09-30T19:05:57.425" v="146" actId="478"/>
            <ac:spMkLst>
              <pc:docMk/>
              <pc:sldMasterMk cId="0" sldId="2147483648"/>
              <pc:sldLayoutMk cId="1566683883" sldId="2147483650"/>
              <ac:spMk id="29" creationId="{00000000-0000-0000-0000-000000000000}"/>
            </ac:spMkLst>
          </pc:spChg>
          <pc:spChg chg="del">
            <ac:chgData name="Brown, Jeffrey" userId="eb56c8e8-783c-45d4-8120-bcd00a17b328" providerId="ADAL" clId="{9879E2A1-6E15-5B5E-B796-952A4143164B}" dt="2025-09-30T19:05:58.881" v="147" actId="478"/>
            <ac:spMkLst>
              <pc:docMk/>
              <pc:sldMasterMk cId="0" sldId="2147483648"/>
              <pc:sldLayoutMk cId="1566683883" sldId="2147483650"/>
              <ac:spMk id="32" creationId="{00000000-0000-0000-0000-000000000000}"/>
            </ac:spMkLst>
          </pc:spChg>
          <pc:picChg chg="add mod">
            <ac:chgData name="Brown, Jeffrey" userId="eb56c8e8-783c-45d4-8120-bcd00a17b328" providerId="ADAL" clId="{9879E2A1-6E15-5B5E-B796-952A4143164B}" dt="2025-09-16T17:51:13.351" v="109" actId="167"/>
            <ac:picMkLst>
              <pc:docMk/>
              <pc:sldMasterMk cId="0" sldId="2147483648"/>
              <pc:sldLayoutMk cId="1566683883" sldId="2147483650"/>
              <ac:picMk id="3" creationId="{F3CBD1BF-E975-F9B8-354A-FF5A1969463F}"/>
            </ac:picMkLst>
          </pc:picChg>
        </pc:sldLayoutChg>
        <pc:sldLayoutChg chg="addSp delSp modSp mod">
          <pc:chgData name="Brown, Jeffrey" userId="eb56c8e8-783c-45d4-8120-bcd00a17b328" providerId="ADAL" clId="{9879E2A1-6E15-5B5E-B796-952A4143164B}" dt="2025-09-30T19:07:05.929" v="175" actId="1037"/>
          <pc:sldLayoutMkLst>
            <pc:docMk/>
            <pc:sldMasterMk cId="0" sldId="2147483648"/>
            <pc:sldLayoutMk cId="3506907419" sldId="2147483651"/>
          </pc:sldLayoutMkLst>
          <pc:spChg chg="add mod">
            <ac:chgData name="Brown, Jeffrey" userId="eb56c8e8-783c-45d4-8120-bcd00a17b328" providerId="ADAL" clId="{9879E2A1-6E15-5B5E-B796-952A4143164B}" dt="2025-09-16T17:50:40.098" v="102" actId="167"/>
            <ac:spMkLst>
              <pc:docMk/>
              <pc:sldMasterMk cId="0" sldId="2147483648"/>
              <pc:sldLayoutMk cId="3506907419" sldId="2147483651"/>
              <ac:spMk id="2" creationId="{C3039DA2-6023-9611-9FBF-146F234A0E7A}"/>
            </ac:spMkLst>
          </pc:spChg>
          <pc:spChg chg="add mod">
            <ac:chgData name="Brown, Jeffrey" userId="eb56c8e8-783c-45d4-8120-bcd00a17b328" providerId="ADAL" clId="{9879E2A1-6E15-5B5E-B796-952A4143164B}" dt="2025-09-30T19:06:12.669" v="153"/>
            <ac:spMkLst>
              <pc:docMk/>
              <pc:sldMasterMk cId="0" sldId="2147483648"/>
              <pc:sldLayoutMk cId="3506907419" sldId="2147483651"/>
              <ac:spMk id="3" creationId="{3081F7DA-E465-6F15-DC27-B7D06FD2CC81}"/>
            </ac:spMkLst>
          </pc:spChg>
          <pc:spChg chg="add mod">
            <ac:chgData name="Brown, Jeffrey" userId="eb56c8e8-783c-45d4-8120-bcd00a17b328" providerId="ADAL" clId="{9879E2A1-6E15-5B5E-B796-952A4143164B}" dt="2025-09-30T19:06:39.843" v="162" actId="207"/>
            <ac:spMkLst>
              <pc:docMk/>
              <pc:sldMasterMk cId="0" sldId="2147483648"/>
              <pc:sldLayoutMk cId="3506907419" sldId="2147483651"/>
              <ac:spMk id="4" creationId="{2EFAB372-171D-2E7D-07B8-3488055C1F7C}"/>
            </ac:spMkLst>
          </pc:spChg>
          <pc:spChg chg="add mod">
            <ac:chgData name="Brown, Jeffrey" userId="eb56c8e8-783c-45d4-8120-bcd00a17b328" providerId="ADAL" clId="{9879E2A1-6E15-5B5E-B796-952A4143164B}" dt="2025-09-30T19:06:24.723" v="155" actId="207"/>
            <ac:spMkLst>
              <pc:docMk/>
              <pc:sldMasterMk cId="0" sldId="2147483648"/>
              <pc:sldLayoutMk cId="3506907419" sldId="2147483651"/>
              <ac:spMk id="5" creationId="{FDBA062F-8EB5-21D4-2668-ABDF4C9264AF}"/>
            </ac:spMkLst>
          </pc:spChg>
          <pc:spChg chg="mod">
            <ac:chgData name="Brown, Jeffrey" userId="eb56c8e8-783c-45d4-8120-bcd00a17b328" providerId="ADAL" clId="{9879E2A1-6E15-5B5E-B796-952A4143164B}" dt="2025-09-16T17:52:04.660" v="116" actId="167"/>
            <ac:spMkLst>
              <pc:docMk/>
              <pc:sldMasterMk cId="0" sldId="2147483648"/>
              <pc:sldLayoutMk cId="3506907419" sldId="2147483651"/>
              <ac:spMk id="6" creationId="{45BB4487-B267-4CF5-55DE-D60F3A06769B}"/>
            </ac:spMkLst>
          </pc:spChg>
          <pc:spChg chg="add mod">
            <ac:chgData name="Brown, Jeffrey" userId="eb56c8e8-783c-45d4-8120-bcd00a17b328" providerId="ADAL" clId="{9879E2A1-6E15-5B5E-B796-952A4143164B}" dt="2025-09-30T19:06:12.669" v="153"/>
            <ac:spMkLst>
              <pc:docMk/>
              <pc:sldMasterMk cId="0" sldId="2147483648"/>
              <pc:sldLayoutMk cId="3506907419" sldId="2147483651"/>
              <ac:spMk id="8" creationId="{0686873C-A044-D0C2-0403-01B4B2D61690}"/>
            </ac:spMkLst>
          </pc:spChg>
          <pc:spChg chg="add mod">
            <ac:chgData name="Brown, Jeffrey" userId="eb56c8e8-783c-45d4-8120-bcd00a17b328" providerId="ADAL" clId="{9879E2A1-6E15-5B5E-B796-952A4143164B}" dt="2025-09-30T19:06:27.128" v="156" actId="207"/>
            <ac:spMkLst>
              <pc:docMk/>
              <pc:sldMasterMk cId="0" sldId="2147483648"/>
              <pc:sldLayoutMk cId="3506907419" sldId="2147483651"/>
              <ac:spMk id="10" creationId="{39802AFC-13CB-7970-5055-52DF395DA17F}"/>
            </ac:spMkLst>
          </pc:spChg>
          <pc:spChg chg="add mod">
            <ac:chgData name="Brown, Jeffrey" userId="eb56c8e8-783c-45d4-8120-bcd00a17b328" providerId="ADAL" clId="{9879E2A1-6E15-5B5E-B796-952A4143164B}" dt="2025-09-30T19:06:12.669" v="153"/>
            <ac:spMkLst>
              <pc:docMk/>
              <pc:sldMasterMk cId="0" sldId="2147483648"/>
              <pc:sldLayoutMk cId="3506907419" sldId="2147483651"/>
              <ac:spMk id="11" creationId="{786165E5-C7D7-8FCF-69D6-33E839C629CC}"/>
            </ac:spMkLst>
          </pc:spChg>
          <pc:spChg chg="del">
            <ac:chgData name="Brown, Jeffrey" userId="eb56c8e8-783c-45d4-8120-bcd00a17b328" providerId="ADAL" clId="{9879E2A1-6E15-5B5E-B796-952A4143164B}" dt="2025-09-30T19:06:08.125" v="150" actId="478"/>
            <ac:spMkLst>
              <pc:docMk/>
              <pc:sldMasterMk cId="0" sldId="2147483648"/>
              <pc:sldLayoutMk cId="3506907419" sldId="2147483651"/>
              <ac:spMk id="20" creationId="{00000000-0000-0000-0000-000000000000}"/>
            </ac:spMkLst>
          </pc:spChg>
          <pc:spChg chg="mod">
            <ac:chgData name="Brown, Jeffrey" userId="eb56c8e8-783c-45d4-8120-bcd00a17b328" providerId="ADAL" clId="{9879E2A1-6E15-5B5E-B796-952A4143164B}" dt="2025-09-30T19:06:31.373" v="158" actId="207"/>
            <ac:spMkLst>
              <pc:docMk/>
              <pc:sldMasterMk cId="0" sldId="2147483648"/>
              <pc:sldLayoutMk cId="3506907419" sldId="2147483651"/>
              <ac:spMk id="21" creationId="{00000000-0000-0000-0000-000000000000}"/>
            </ac:spMkLst>
          </pc:spChg>
          <pc:spChg chg="mod">
            <ac:chgData name="Brown, Jeffrey" userId="eb56c8e8-783c-45d4-8120-bcd00a17b328" providerId="ADAL" clId="{9879E2A1-6E15-5B5E-B796-952A4143164B}" dt="2025-09-30T19:06:29.342" v="157" actId="207"/>
            <ac:spMkLst>
              <pc:docMk/>
              <pc:sldMasterMk cId="0" sldId="2147483648"/>
              <pc:sldLayoutMk cId="3506907419" sldId="2147483651"/>
              <ac:spMk id="23" creationId="{00000000-0000-0000-0000-000000000000}"/>
            </ac:spMkLst>
          </pc:spChg>
          <pc:spChg chg="mod">
            <ac:chgData name="Brown, Jeffrey" userId="eb56c8e8-783c-45d4-8120-bcd00a17b328" providerId="ADAL" clId="{9879E2A1-6E15-5B5E-B796-952A4143164B}" dt="2025-09-30T19:06:35.764" v="160" actId="207"/>
            <ac:spMkLst>
              <pc:docMk/>
              <pc:sldMasterMk cId="0" sldId="2147483648"/>
              <pc:sldLayoutMk cId="3506907419" sldId="2147483651"/>
              <ac:spMk id="26" creationId="{00000000-0000-0000-0000-000000000000}"/>
            </ac:spMkLst>
          </pc:spChg>
          <pc:spChg chg="mod">
            <ac:chgData name="Brown, Jeffrey" userId="eb56c8e8-783c-45d4-8120-bcd00a17b328" providerId="ADAL" clId="{9879E2A1-6E15-5B5E-B796-952A4143164B}" dt="2025-09-30T19:06:33.706" v="159" actId="207"/>
            <ac:spMkLst>
              <pc:docMk/>
              <pc:sldMasterMk cId="0" sldId="2147483648"/>
              <pc:sldLayoutMk cId="3506907419" sldId="2147483651"/>
              <ac:spMk id="27" creationId="{00000000-0000-0000-0000-000000000000}"/>
            </ac:spMkLst>
          </pc:spChg>
          <pc:spChg chg="del mod">
            <ac:chgData name="Brown, Jeffrey" userId="eb56c8e8-783c-45d4-8120-bcd00a17b328" providerId="ADAL" clId="{9879E2A1-6E15-5B5E-B796-952A4143164B}" dt="2025-09-30T19:06:06.383" v="149" actId="478"/>
            <ac:spMkLst>
              <pc:docMk/>
              <pc:sldMasterMk cId="0" sldId="2147483648"/>
              <pc:sldLayoutMk cId="3506907419" sldId="2147483651"/>
              <ac:spMk id="28" creationId="{00000000-0000-0000-0000-000000000000}"/>
            </ac:spMkLst>
          </pc:spChg>
          <pc:spChg chg="del mod">
            <ac:chgData name="Brown, Jeffrey" userId="eb56c8e8-783c-45d4-8120-bcd00a17b328" providerId="ADAL" clId="{9879E2A1-6E15-5B5E-B796-952A4143164B}" dt="2025-09-30T19:06:10.163" v="151" actId="478"/>
            <ac:spMkLst>
              <pc:docMk/>
              <pc:sldMasterMk cId="0" sldId="2147483648"/>
              <pc:sldLayoutMk cId="3506907419" sldId="2147483651"/>
              <ac:spMk id="29" creationId="{00000000-0000-0000-0000-000000000000}"/>
            </ac:spMkLst>
          </pc:spChg>
          <pc:spChg chg="mod">
            <ac:chgData name="Brown, Jeffrey" userId="eb56c8e8-783c-45d4-8120-bcd00a17b328" providerId="ADAL" clId="{9879E2A1-6E15-5B5E-B796-952A4143164B}" dt="2025-09-30T19:06:37.759" v="161" actId="207"/>
            <ac:spMkLst>
              <pc:docMk/>
              <pc:sldMasterMk cId="0" sldId="2147483648"/>
              <pc:sldLayoutMk cId="3506907419" sldId="2147483651"/>
              <ac:spMk id="30" creationId="{00000000-0000-0000-0000-000000000000}"/>
            </ac:spMkLst>
          </pc:spChg>
          <pc:spChg chg="del">
            <ac:chgData name="Brown, Jeffrey" userId="eb56c8e8-783c-45d4-8120-bcd00a17b328" providerId="ADAL" clId="{9879E2A1-6E15-5B5E-B796-952A4143164B}" dt="2025-09-30T19:06:11.737" v="152" actId="478"/>
            <ac:spMkLst>
              <pc:docMk/>
              <pc:sldMasterMk cId="0" sldId="2147483648"/>
              <pc:sldLayoutMk cId="3506907419" sldId="2147483651"/>
              <ac:spMk id="32" creationId="{00000000-0000-0000-0000-000000000000}"/>
            </ac:spMkLst>
          </pc:spChg>
          <pc:picChg chg="add mod">
            <ac:chgData name="Brown, Jeffrey" userId="eb56c8e8-783c-45d4-8120-bcd00a17b328" providerId="ADAL" clId="{9879E2A1-6E15-5B5E-B796-952A4143164B}" dt="2025-09-16T17:51:59.120" v="115" actId="167"/>
            <ac:picMkLst>
              <pc:docMk/>
              <pc:sldMasterMk cId="0" sldId="2147483648"/>
              <pc:sldLayoutMk cId="3506907419" sldId="2147483651"/>
              <ac:picMk id="7" creationId="{06DC9691-BACA-41C7-8D17-66B005E7EEBB}"/>
            </ac:picMkLst>
          </pc:picChg>
          <pc:picChg chg="add del mod">
            <ac:chgData name="Brown, Jeffrey" userId="eb56c8e8-783c-45d4-8120-bcd00a17b328" providerId="ADAL" clId="{9879E2A1-6E15-5B5E-B796-952A4143164B}" dt="2025-09-30T19:07:03.276" v="171" actId="478"/>
            <ac:picMkLst>
              <pc:docMk/>
              <pc:sldMasterMk cId="0" sldId="2147483648"/>
              <pc:sldLayoutMk cId="3506907419" sldId="2147483651"/>
              <ac:picMk id="9" creationId="{0D154D49-F6E4-0CD7-E90C-8415AF35189B}"/>
            </ac:picMkLst>
          </pc:picChg>
          <pc:picChg chg="add mod">
            <ac:chgData name="Brown, Jeffrey" userId="eb56c8e8-783c-45d4-8120-bcd00a17b328" providerId="ADAL" clId="{9879E2A1-6E15-5B5E-B796-952A4143164B}" dt="2025-09-30T19:07:05.929" v="175" actId="1037"/>
            <ac:picMkLst>
              <pc:docMk/>
              <pc:sldMasterMk cId="0" sldId="2147483648"/>
              <pc:sldLayoutMk cId="3506907419" sldId="2147483651"/>
              <ac:picMk id="12" creationId="{505292F8-F249-4663-0B87-677FF37FF327}"/>
            </ac:picMkLst>
          </pc:picChg>
        </pc:sldLayoutChg>
        <pc:sldLayoutChg chg="delSp mod">
          <pc:chgData name="Brown, Jeffrey" userId="eb56c8e8-783c-45d4-8120-bcd00a17b328" providerId="ADAL" clId="{9879E2A1-6E15-5B5E-B796-952A4143164B}" dt="2025-09-30T19:07:27.143" v="179" actId="478"/>
          <pc:sldLayoutMkLst>
            <pc:docMk/>
            <pc:sldMasterMk cId="0" sldId="2147483648"/>
            <pc:sldLayoutMk cId="56573281" sldId="2147483653"/>
          </pc:sldLayoutMkLst>
          <pc:spChg chg="del">
            <ac:chgData name="Brown, Jeffrey" userId="eb56c8e8-783c-45d4-8120-bcd00a17b328" providerId="ADAL" clId="{9879E2A1-6E15-5B5E-B796-952A4143164B}" dt="2025-09-30T19:07:27.143" v="179" actId="478"/>
            <ac:spMkLst>
              <pc:docMk/>
              <pc:sldMasterMk cId="0" sldId="2147483648"/>
              <pc:sldLayoutMk cId="56573281" sldId="2147483653"/>
              <ac:spMk id="2" creationId="{C3039DA2-6023-9611-9FBF-146F234A0E7A}"/>
            </ac:spMkLst>
          </pc:spChg>
          <pc:picChg chg="del">
            <ac:chgData name="Brown, Jeffrey" userId="eb56c8e8-783c-45d4-8120-bcd00a17b328" providerId="ADAL" clId="{9879E2A1-6E15-5B5E-B796-952A4143164B}" dt="2025-09-30T19:07:26.270" v="178" actId="478"/>
            <ac:picMkLst>
              <pc:docMk/>
              <pc:sldMasterMk cId="0" sldId="2147483648"/>
              <pc:sldLayoutMk cId="56573281" sldId="2147483653"/>
              <ac:picMk id="7" creationId="{06DC9691-BACA-41C7-8D17-66B005E7EEB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923925" y="749300"/>
            <a:ext cx="49974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000" kern="1200">
        <a:solidFill>
          <a:schemeClr val="tx1"/>
        </a:solidFill>
        <a:latin typeface="Times New Roman" pitchFamily="1" charset="0"/>
        <a:ea typeface="+mn-ea"/>
        <a:cs typeface="+mn-cs"/>
      </a:defRPr>
    </a:lvl1pPr>
    <a:lvl2pPr marL="933195" algn="l" rtl="0" eaLnBrk="0" fontAlgn="base" hangingPunct="0">
      <a:spcBef>
        <a:spcPct val="30000"/>
      </a:spcBef>
      <a:spcAft>
        <a:spcPct val="0"/>
      </a:spcAft>
      <a:defRPr sz="2000" kern="1200">
        <a:solidFill>
          <a:schemeClr val="tx1"/>
        </a:solidFill>
        <a:latin typeface="Times New Roman" pitchFamily="1" charset="0"/>
        <a:ea typeface="+mn-ea"/>
        <a:cs typeface="+mn-cs"/>
      </a:defRPr>
    </a:lvl2pPr>
    <a:lvl3pPr marL="1869642" algn="l" rtl="0" eaLnBrk="0" fontAlgn="base" hangingPunct="0">
      <a:spcBef>
        <a:spcPct val="30000"/>
      </a:spcBef>
      <a:spcAft>
        <a:spcPct val="0"/>
      </a:spcAft>
      <a:defRPr sz="2000" kern="1200">
        <a:solidFill>
          <a:schemeClr val="tx1"/>
        </a:solidFill>
        <a:latin typeface="Times New Roman" pitchFamily="1" charset="0"/>
        <a:ea typeface="+mn-ea"/>
        <a:cs typeface="+mn-cs"/>
      </a:defRPr>
    </a:lvl3pPr>
    <a:lvl4pPr marL="2806088" algn="l" rtl="0" eaLnBrk="0" fontAlgn="base" hangingPunct="0">
      <a:spcBef>
        <a:spcPct val="30000"/>
      </a:spcBef>
      <a:spcAft>
        <a:spcPct val="0"/>
      </a:spcAft>
      <a:defRPr sz="2000" kern="1200">
        <a:solidFill>
          <a:schemeClr val="tx1"/>
        </a:solidFill>
        <a:latin typeface="Times New Roman" pitchFamily="1" charset="0"/>
        <a:ea typeface="+mn-ea"/>
        <a:cs typeface="+mn-cs"/>
      </a:defRPr>
    </a:lvl4pPr>
    <a:lvl5pPr marL="3742534" algn="l" rtl="0" eaLnBrk="0" fontAlgn="base" hangingPunct="0">
      <a:spcBef>
        <a:spcPct val="30000"/>
      </a:spcBef>
      <a:spcAft>
        <a:spcPct val="0"/>
      </a:spcAft>
      <a:defRPr sz="2000" kern="1200">
        <a:solidFill>
          <a:schemeClr val="tx1"/>
        </a:solidFill>
        <a:latin typeface="Times New Roman" pitchFamily="1" charset="0"/>
        <a:ea typeface="+mn-ea"/>
        <a:cs typeface="+mn-cs"/>
      </a:defRPr>
    </a:lvl5pPr>
    <a:lvl6pPr marL="4680737" algn="l" defTabSz="1872303" rtl="0" eaLnBrk="1" latinLnBrk="0" hangingPunct="1">
      <a:defRPr sz="2000" kern="1200">
        <a:solidFill>
          <a:schemeClr val="tx1"/>
        </a:solidFill>
        <a:latin typeface="+mn-lt"/>
        <a:ea typeface="+mn-ea"/>
        <a:cs typeface="+mn-cs"/>
      </a:defRPr>
    </a:lvl6pPr>
    <a:lvl7pPr marL="5616886" algn="l" defTabSz="1872303" rtl="0" eaLnBrk="1" latinLnBrk="0" hangingPunct="1">
      <a:defRPr sz="2000" kern="1200">
        <a:solidFill>
          <a:schemeClr val="tx1"/>
        </a:solidFill>
        <a:latin typeface="+mn-lt"/>
        <a:ea typeface="+mn-ea"/>
        <a:cs typeface="+mn-cs"/>
      </a:defRPr>
    </a:lvl7pPr>
    <a:lvl8pPr marL="6553019" algn="l" defTabSz="1872303" rtl="0" eaLnBrk="1" latinLnBrk="0" hangingPunct="1">
      <a:defRPr sz="2000" kern="1200">
        <a:solidFill>
          <a:schemeClr val="tx1"/>
        </a:solidFill>
        <a:latin typeface="+mn-lt"/>
        <a:ea typeface="+mn-ea"/>
        <a:cs typeface="+mn-cs"/>
      </a:defRPr>
    </a:lvl8pPr>
    <a:lvl9pPr marL="7489170" algn="l" defTabSz="1872303" rtl="0" eaLnBrk="1" latinLnBrk="0" hangingPunct="1">
      <a:defRPr sz="2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BB4487-B267-4CF5-55DE-D60F3A06769B}"/>
              </a:ext>
            </a:extLst>
          </p:cNvPr>
          <p:cNvSpPr/>
          <p:nvPr userDrawn="1"/>
        </p:nvSpPr>
        <p:spPr>
          <a:xfrm>
            <a:off x="0" y="-1"/>
            <a:ext cx="43891200" cy="5007429"/>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7427388"/>
            <a:ext cx="11887200" cy="13554635"/>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60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745506"/>
            <a:ext cx="11887200" cy="23236518"/>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7745507"/>
            <a:ext cx="11887200" cy="13285694"/>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900"/>
            </a:lvl2pPr>
            <a:lvl3pPr>
              <a:defRPr sz="4900"/>
            </a:lvl3pPr>
            <a:lvl4pPr>
              <a:defRPr sz="4900"/>
            </a:lvl4pPr>
            <a:lvl5pPr>
              <a:defRPr sz="4900"/>
            </a:lvl5pPr>
          </a:lstStyle>
          <a:p>
            <a:pPr lvl="0"/>
            <a:r>
              <a:rPr lang="en-US" dirty="0"/>
              <a:t>Click here to edit this text</a:t>
            </a:r>
          </a:p>
        </p:txBody>
      </p:sp>
      <p:sp>
        <p:nvSpPr>
          <p:cNvPr id="21" name="Title 20"/>
          <p:cNvSpPr>
            <a:spLocks noGrp="1"/>
          </p:cNvSpPr>
          <p:nvPr>
            <p:ph type="title" hasCustomPrompt="1"/>
          </p:nvPr>
        </p:nvSpPr>
        <p:spPr>
          <a:xfrm>
            <a:off x="7772403" y="968188"/>
            <a:ext cx="25603198" cy="3388659"/>
          </a:xfrm>
          <a:prstGeom prst="rect">
            <a:avLst/>
          </a:prstGeom>
          <a:ln>
            <a:solidFill>
              <a:schemeClr val="accent1"/>
            </a:solid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90918"/>
            <a:ext cx="8534400" cy="3065929"/>
          </a:xfrm>
          <a:prstGeom prst="rect">
            <a:avLst/>
          </a:prstGeom>
          <a:ln>
            <a:solidFill>
              <a:schemeClr val="accent1"/>
            </a:solid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777318"/>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777318"/>
            <a:ext cx="11887200" cy="968188"/>
          </a:xfrm>
          <a:prstGeom prst="rect">
            <a:avLst/>
          </a:prstGeom>
        </p:spPr>
        <p:txBody>
          <a:bodyPr lIns="187290" tIns="93644" rIns="187290" bIns="93644"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6754265"/>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1479436"/>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6459200"/>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745506"/>
            <a:ext cx="11887200" cy="8390965"/>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22447624"/>
            <a:ext cx="11887200" cy="4679576"/>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E7072B72-D7A6-F3D2-DF95-F53A33EFAA69}"/>
              </a:ext>
            </a:extLst>
          </p:cNvPr>
          <p:cNvSpPr>
            <a:spLocks noGrp="1"/>
          </p:cNvSpPr>
          <p:nvPr>
            <p:ph type="body" sz="quarter" idx="26" hasCustomPrompt="1"/>
          </p:nvPr>
        </p:nvSpPr>
        <p:spPr>
          <a:xfrm>
            <a:off x="29777960" y="27499236"/>
            <a:ext cx="11887200" cy="968188"/>
          </a:xfrm>
          <a:prstGeom prst="rect">
            <a:avLst/>
          </a:prstGeom>
        </p:spPr>
        <p:txBody>
          <a:bodyPr lIns="187290" tIns="93644" rIns="187290" bIns="93644"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2128DE6F-CBEF-BBF0-26AF-2688F152497C}"/>
              </a:ext>
            </a:extLst>
          </p:cNvPr>
          <p:cNvSpPr>
            <a:spLocks noGrp="1"/>
          </p:cNvSpPr>
          <p:nvPr>
            <p:ph type="body" sz="quarter" idx="27" hasCustomPrompt="1"/>
          </p:nvPr>
        </p:nvSpPr>
        <p:spPr>
          <a:xfrm>
            <a:off x="29777960" y="28467424"/>
            <a:ext cx="11887200" cy="2514599"/>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7" name="Picture 6">
            <a:extLst>
              <a:ext uri="{FF2B5EF4-FFF2-40B4-BE49-F238E27FC236}">
                <a16:creationId xmlns:a16="http://schemas.microsoft.com/office/drawing/2014/main" id="{D800AA51-0AFD-958A-B5C4-111449A214DF}"/>
              </a:ext>
            </a:extLst>
          </p:cNvPr>
          <p:cNvPicPr>
            <a:picLocks noChangeAspect="1"/>
          </p:cNvPicPr>
          <p:nvPr userDrawn="1"/>
        </p:nvPicPr>
        <p:blipFill>
          <a:blip r:embed="rId2"/>
          <a:stretch>
            <a:fillRect/>
          </a:stretch>
        </p:blipFill>
        <p:spPr>
          <a:xfrm>
            <a:off x="1752600" y="1219200"/>
            <a:ext cx="4229437" cy="2438400"/>
          </a:xfrm>
          <a:prstGeom prst="rect">
            <a:avLst/>
          </a:prstGeom>
        </p:spPr>
      </p:pic>
    </p:spTree>
  </p:cSld>
  <p:clrMapOvr>
    <a:masterClrMapping/>
  </p:clrMapOvr>
  <p:extLst>
    <p:ext uri="{DCECCB84-F9BA-43D5-87BE-67443E8EF086}">
      <p15:sldGuideLst xmlns:p15="http://schemas.microsoft.com/office/powerpoint/2012/main">
        <p15:guide id="1" orient="horz" pos="331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BB4487-B267-4CF5-55DE-D60F3A06769B}"/>
              </a:ext>
            </a:extLst>
          </p:cNvPr>
          <p:cNvSpPr/>
          <p:nvPr userDrawn="1"/>
        </p:nvSpPr>
        <p:spPr>
          <a:xfrm>
            <a:off x="0" y="-1"/>
            <a:ext cx="43891200" cy="5007429"/>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7427388"/>
            <a:ext cx="11887200" cy="13554635"/>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60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745506"/>
            <a:ext cx="11887200" cy="23236518"/>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68188"/>
            <a:ext cx="25603198" cy="3388659"/>
          </a:xfrm>
          <a:prstGeom prst="rect">
            <a:avLst/>
          </a:prstGeom>
          <a:ln>
            <a:solidFill>
              <a:schemeClr val="accent1"/>
            </a:solidFill>
          </a:ln>
        </p:spPr>
        <p:txBody>
          <a:bodyPr lIns="187290" tIns="93644" rIns="187290" bIns="93644"/>
          <a:lstStyle>
            <a:lvl1pPr>
              <a:defRPr sz="8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90918"/>
            <a:ext cx="8534400" cy="3065929"/>
          </a:xfrm>
          <a:prstGeom prst="rect">
            <a:avLst/>
          </a:prstGeom>
          <a:ln>
            <a:solidFill>
              <a:schemeClr val="accent1"/>
            </a:solidFill>
          </a:ln>
        </p:spPr>
        <p:txBody>
          <a:bodyPr lIns="187290" tIns="93644" rIns="187290" bIns="93644"/>
          <a:lstStyle>
            <a:lvl1pPr>
              <a:buFontTx/>
              <a:buNone/>
              <a:defRPr sz="4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777318"/>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777318"/>
            <a:ext cx="11887200" cy="968188"/>
          </a:xfrm>
          <a:prstGeom prst="rect">
            <a:avLst/>
          </a:prstGeom>
        </p:spPr>
        <p:txBody>
          <a:bodyPr lIns="187290" tIns="93644" rIns="187290" bIns="93644" anchor="ctr"/>
          <a:lstStyle>
            <a:lvl1pPr>
              <a:buFontTx/>
              <a:buNone/>
              <a:defRPr sz="6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6459200"/>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745506"/>
            <a:ext cx="11887200" cy="8390965"/>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3081F7DA-E465-6F15-DC27-B7D06FD2CC81}"/>
              </a:ext>
            </a:extLst>
          </p:cNvPr>
          <p:cNvSpPr>
            <a:spLocks noGrp="1"/>
          </p:cNvSpPr>
          <p:nvPr>
            <p:ph type="body" sz="quarter" idx="16" hasCustomPrompt="1"/>
          </p:nvPr>
        </p:nvSpPr>
        <p:spPr>
          <a:xfrm>
            <a:off x="29747980" y="7745507"/>
            <a:ext cx="11887200" cy="13285694"/>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900"/>
            </a:lvl2pPr>
            <a:lvl3pPr>
              <a:defRPr sz="4900"/>
            </a:lvl3pPr>
            <a:lvl4pPr>
              <a:defRPr sz="4900"/>
            </a:lvl4pPr>
            <a:lvl5pPr>
              <a:defRPr sz="4900"/>
            </a:lvl5pPr>
          </a:lstStyle>
          <a:p>
            <a:pPr lvl="0"/>
            <a:r>
              <a:rPr lang="en-US" dirty="0"/>
              <a:t>Click here to edit this text</a:t>
            </a:r>
          </a:p>
        </p:txBody>
      </p:sp>
      <p:sp>
        <p:nvSpPr>
          <p:cNvPr id="4" name="Text Placeholder 24">
            <a:extLst>
              <a:ext uri="{FF2B5EF4-FFF2-40B4-BE49-F238E27FC236}">
                <a16:creationId xmlns:a16="http://schemas.microsoft.com/office/drawing/2014/main" id="{2EFAB372-171D-2E7D-07B8-3488055C1F7C}"/>
              </a:ext>
            </a:extLst>
          </p:cNvPr>
          <p:cNvSpPr>
            <a:spLocks noGrp="1"/>
          </p:cNvSpPr>
          <p:nvPr>
            <p:ph type="body" sz="quarter" idx="21" hasCustomPrompt="1"/>
          </p:nvPr>
        </p:nvSpPr>
        <p:spPr>
          <a:xfrm>
            <a:off x="29747980" y="6754265"/>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FDBA062F-8EB5-21D4-2668-ABDF4C9264AF}"/>
              </a:ext>
            </a:extLst>
          </p:cNvPr>
          <p:cNvSpPr>
            <a:spLocks noGrp="1"/>
          </p:cNvSpPr>
          <p:nvPr>
            <p:ph type="body" sz="quarter" idx="22" hasCustomPrompt="1"/>
          </p:nvPr>
        </p:nvSpPr>
        <p:spPr>
          <a:xfrm>
            <a:off x="29777960" y="21479436"/>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0686873C-A044-D0C2-0403-01B4B2D61690}"/>
              </a:ext>
            </a:extLst>
          </p:cNvPr>
          <p:cNvSpPr>
            <a:spLocks noGrp="1"/>
          </p:cNvSpPr>
          <p:nvPr>
            <p:ph type="body" sz="quarter" idx="25" hasCustomPrompt="1"/>
          </p:nvPr>
        </p:nvSpPr>
        <p:spPr>
          <a:xfrm>
            <a:off x="29777960" y="22447624"/>
            <a:ext cx="11887200" cy="4679576"/>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39802AFC-13CB-7970-5055-52DF395DA17F}"/>
              </a:ext>
            </a:extLst>
          </p:cNvPr>
          <p:cNvSpPr>
            <a:spLocks noGrp="1"/>
          </p:cNvSpPr>
          <p:nvPr>
            <p:ph type="body" sz="quarter" idx="26" hasCustomPrompt="1"/>
          </p:nvPr>
        </p:nvSpPr>
        <p:spPr>
          <a:xfrm>
            <a:off x="29777960" y="27499236"/>
            <a:ext cx="11887200" cy="968188"/>
          </a:xfrm>
          <a:prstGeom prst="rect">
            <a:avLst/>
          </a:prstGeom>
        </p:spPr>
        <p:txBody>
          <a:bodyPr lIns="187290" tIns="93644" rIns="187290" bIns="93644"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786165E5-C7D7-8FCF-69D6-33E839C629CC}"/>
              </a:ext>
            </a:extLst>
          </p:cNvPr>
          <p:cNvSpPr>
            <a:spLocks noGrp="1"/>
          </p:cNvSpPr>
          <p:nvPr>
            <p:ph type="body" sz="quarter" idx="27" hasCustomPrompt="1"/>
          </p:nvPr>
        </p:nvSpPr>
        <p:spPr>
          <a:xfrm>
            <a:off x="29777960" y="28467424"/>
            <a:ext cx="11887200" cy="2514599"/>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2" name="Picture 1">
            <a:extLst>
              <a:ext uri="{FF2B5EF4-FFF2-40B4-BE49-F238E27FC236}">
                <a16:creationId xmlns:a16="http://schemas.microsoft.com/office/drawing/2014/main" id="{FD8B6F17-08AC-5083-BD17-A65EA4C293FD}"/>
              </a:ext>
            </a:extLst>
          </p:cNvPr>
          <p:cNvPicPr>
            <a:picLocks noChangeAspect="1"/>
          </p:cNvPicPr>
          <p:nvPr userDrawn="1"/>
        </p:nvPicPr>
        <p:blipFill>
          <a:blip r:embed="rId2"/>
          <a:stretch>
            <a:fillRect/>
          </a:stretch>
        </p:blipFill>
        <p:spPr>
          <a:xfrm>
            <a:off x="1905000" y="1295400"/>
            <a:ext cx="4114800" cy="2372310"/>
          </a:xfrm>
          <a:prstGeom prst="rect">
            <a:avLst/>
          </a:prstGeom>
        </p:spPr>
      </p:pic>
    </p:spTree>
    <p:extLst>
      <p:ext uri="{BB962C8B-B14F-4D97-AF65-F5344CB8AC3E}">
        <p14:creationId xmlns:p14="http://schemas.microsoft.com/office/powerpoint/2010/main" val="56573281"/>
      </p:ext>
    </p:extLst>
  </p:cSld>
  <p:clrMapOvr>
    <a:masterClrMapping/>
  </p:clrMapOvr>
  <p:extLst>
    <p:ext uri="{DCECCB84-F9BA-43D5-87BE-67443E8EF086}">
      <p15:sldGuideLst xmlns:p15="http://schemas.microsoft.com/office/powerpoint/2012/main">
        <p15:guide id="1" orient="horz" pos="331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F40690-7E24-939B-2E86-7EFBB5483910}"/>
              </a:ext>
            </a:extLst>
          </p:cNvPr>
          <p:cNvSpPr/>
          <p:nvPr userDrawn="1"/>
        </p:nvSpPr>
        <p:spPr>
          <a:xfrm>
            <a:off x="0" y="5120640"/>
            <a:ext cx="43891200" cy="2779776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5BB4487-B267-4CF5-55DE-D60F3A06769B}"/>
              </a:ext>
            </a:extLst>
          </p:cNvPr>
          <p:cNvSpPr/>
          <p:nvPr userDrawn="1"/>
        </p:nvSpPr>
        <p:spPr>
          <a:xfrm>
            <a:off x="0" y="-1"/>
            <a:ext cx="43891200" cy="5007429"/>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black and white background with lines&#10;&#10;AI-generated content may be incorrect.">
            <a:extLst>
              <a:ext uri="{FF2B5EF4-FFF2-40B4-BE49-F238E27FC236}">
                <a16:creationId xmlns:a16="http://schemas.microsoft.com/office/drawing/2014/main" id="{BA4ABD49-1DA5-1CD2-EC7E-7A8B40F2E18A}"/>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b="8731"/>
          <a:stretch>
            <a:fillRect/>
          </a:stretch>
        </p:blipFill>
        <p:spPr>
          <a:xfrm>
            <a:off x="0" y="-1"/>
            <a:ext cx="43891200" cy="5007429"/>
          </a:xfrm>
          <a:prstGeom prst="rect">
            <a:avLst/>
          </a:prstGeom>
        </p:spPr>
      </p:pic>
      <p:sp>
        <p:nvSpPr>
          <p:cNvPr id="16" name="Text Placeholder 15"/>
          <p:cNvSpPr>
            <a:spLocks noGrp="1"/>
          </p:cNvSpPr>
          <p:nvPr>
            <p:ph type="body" sz="quarter" idx="14" hasCustomPrompt="1"/>
          </p:nvPr>
        </p:nvSpPr>
        <p:spPr>
          <a:xfrm>
            <a:off x="2193560" y="17427388"/>
            <a:ext cx="11887200" cy="13554635"/>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60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745506"/>
            <a:ext cx="11887200" cy="23236518"/>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7745507"/>
            <a:ext cx="11887200" cy="13285694"/>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900"/>
            </a:lvl2pPr>
            <a:lvl3pPr>
              <a:defRPr sz="4900"/>
            </a:lvl3pPr>
            <a:lvl4pPr>
              <a:defRPr sz="4900"/>
            </a:lvl4pPr>
            <a:lvl5pPr>
              <a:defRPr sz="4900"/>
            </a:lvl5pPr>
          </a:lstStyle>
          <a:p>
            <a:pPr lvl="0"/>
            <a:r>
              <a:rPr lang="en-US" dirty="0"/>
              <a:t>Click here to edit this text</a:t>
            </a:r>
          </a:p>
        </p:txBody>
      </p:sp>
      <p:sp>
        <p:nvSpPr>
          <p:cNvPr id="21" name="Title 20"/>
          <p:cNvSpPr>
            <a:spLocks noGrp="1"/>
          </p:cNvSpPr>
          <p:nvPr>
            <p:ph type="title" hasCustomPrompt="1"/>
          </p:nvPr>
        </p:nvSpPr>
        <p:spPr>
          <a:xfrm>
            <a:off x="7772403" y="968188"/>
            <a:ext cx="25603198" cy="3388659"/>
          </a:xfrm>
          <a:prstGeom prst="rect">
            <a:avLst/>
          </a:prstGeom>
          <a:ln>
            <a:solidFill>
              <a:schemeClr val="accent1"/>
            </a:solid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90918"/>
            <a:ext cx="8534400" cy="3065929"/>
          </a:xfrm>
          <a:prstGeom prst="rect">
            <a:avLst/>
          </a:prstGeom>
          <a:ln>
            <a:solidFill>
              <a:schemeClr val="accent1"/>
            </a:solid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777318"/>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777318"/>
            <a:ext cx="11887200" cy="968188"/>
          </a:xfrm>
          <a:prstGeom prst="rect">
            <a:avLst/>
          </a:prstGeom>
        </p:spPr>
        <p:txBody>
          <a:bodyPr lIns="187290" tIns="93644" rIns="187290" bIns="93644"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6754265"/>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1479436"/>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6459200"/>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745506"/>
            <a:ext cx="11887200" cy="8390965"/>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22447624"/>
            <a:ext cx="11887200" cy="4679576"/>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E7072B72-D7A6-F3D2-DF95-F53A33EFAA69}"/>
              </a:ext>
            </a:extLst>
          </p:cNvPr>
          <p:cNvSpPr>
            <a:spLocks noGrp="1"/>
          </p:cNvSpPr>
          <p:nvPr>
            <p:ph type="body" sz="quarter" idx="26" hasCustomPrompt="1"/>
          </p:nvPr>
        </p:nvSpPr>
        <p:spPr>
          <a:xfrm>
            <a:off x="29777960" y="27499236"/>
            <a:ext cx="11887200" cy="968188"/>
          </a:xfrm>
          <a:prstGeom prst="rect">
            <a:avLst/>
          </a:prstGeom>
        </p:spPr>
        <p:txBody>
          <a:bodyPr lIns="187290" tIns="93644" rIns="187290" bIns="93644"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2128DE6F-CBEF-BBF0-26AF-2688F152497C}"/>
              </a:ext>
            </a:extLst>
          </p:cNvPr>
          <p:cNvSpPr>
            <a:spLocks noGrp="1"/>
          </p:cNvSpPr>
          <p:nvPr>
            <p:ph type="body" sz="quarter" idx="27" hasCustomPrompt="1"/>
          </p:nvPr>
        </p:nvSpPr>
        <p:spPr>
          <a:xfrm>
            <a:off x="29777960" y="28467424"/>
            <a:ext cx="11887200" cy="2514599"/>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9" name="Picture 8">
            <a:extLst>
              <a:ext uri="{FF2B5EF4-FFF2-40B4-BE49-F238E27FC236}">
                <a16:creationId xmlns:a16="http://schemas.microsoft.com/office/drawing/2014/main" id="{3665402F-3762-E709-DC69-65353BA0AEEB}"/>
              </a:ext>
            </a:extLst>
          </p:cNvPr>
          <p:cNvPicPr>
            <a:picLocks noChangeAspect="1"/>
          </p:cNvPicPr>
          <p:nvPr userDrawn="1"/>
        </p:nvPicPr>
        <p:blipFill>
          <a:blip r:embed="rId3"/>
          <a:stretch>
            <a:fillRect/>
          </a:stretch>
        </p:blipFill>
        <p:spPr>
          <a:xfrm>
            <a:off x="1752600" y="1219200"/>
            <a:ext cx="4229437" cy="2438400"/>
          </a:xfrm>
          <a:prstGeom prst="rect">
            <a:avLst/>
          </a:prstGeom>
        </p:spPr>
      </p:pic>
    </p:spTree>
    <p:extLst>
      <p:ext uri="{BB962C8B-B14F-4D97-AF65-F5344CB8AC3E}">
        <p14:creationId xmlns:p14="http://schemas.microsoft.com/office/powerpoint/2010/main" val="3462742925"/>
      </p:ext>
    </p:extLst>
  </p:cSld>
  <p:clrMapOvr>
    <a:masterClrMapping/>
  </p:clrMapOvr>
  <p:extLst>
    <p:ext uri="{DCECCB84-F9BA-43D5-87BE-67443E8EF086}">
      <p15:sldGuideLst xmlns:p15="http://schemas.microsoft.com/office/powerpoint/2012/main">
        <p15:guide id="1" orient="horz" pos="331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BB4487-B267-4CF5-55DE-D60F3A06769B}"/>
              </a:ext>
            </a:extLst>
          </p:cNvPr>
          <p:cNvSpPr/>
          <p:nvPr userDrawn="1"/>
        </p:nvSpPr>
        <p:spPr>
          <a:xfrm>
            <a:off x="0" y="-1"/>
            <a:ext cx="43891200" cy="5007429"/>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ack and white background with lines&#10;&#10;AI-generated content may be incorrect.">
            <a:extLst>
              <a:ext uri="{FF2B5EF4-FFF2-40B4-BE49-F238E27FC236}">
                <a16:creationId xmlns:a16="http://schemas.microsoft.com/office/drawing/2014/main" id="{F3CBD1BF-E975-F9B8-354A-FF5A1969463F}"/>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b="8731"/>
          <a:stretch>
            <a:fillRect/>
          </a:stretch>
        </p:blipFill>
        <p:spPr>
          <a:xfrm>
            <a:off x="0" y="23052"/>
            <a:ext cx="43891200" cy="5007429"/>
          </a:xfrm>
          <a:prstGeom prst="rect">
            <a:avLst/>
          </a:prstGeom>
        </p:spPr>
      </p:pic>
      <p:sp>
        <p:nvSpPr>
          <p:cNvPr id="5" name="Rectangle 4">
            <a:extLst>
              <a:ext uri="{FF2B5EF4-FFF2-40B4-BE49-F238E27FC236}">
                <a16:creationId xmlns:a16="http://schemas.microsoft.com/office/drawing/2014/main" id="{77E22DCE-B9F7-3FF8-2CA1-9A2E06241F7B}"/>
              </a:ext>
            </a:extLst>
          </p:cNvPr>
          <p:cNvSpPr/>
          <p:nvPr userDrawn="1"/>
        </p:nvSpPr>
        <p:spPr>
          <a:xfrm>
            <a:off x="0" y="5120640"/>
            <a:ext cx="43891200" cy="27774708"/>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7427388"/>
            <a:ext cx="11887200" cy="13554635"/>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60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745506"/>
            <a:ext cx="11887200" cy="23236518"/>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68188"/>
            <a:ext cx="25603198" cy="3388659"/>
          </a:xfrm>
          <a:prstGeom prst="rect">
            <a:avLst/>
          </a:prstGeom>
          <a:ln>
            <a:no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90918"/>
            <a:ext cx="8534400" cy="3065929"/>
          </a:xfrm>
          <a:prstGeom prst="rect">
            <a:avLst/>
          </a:prstGeom>
          <a:ln>
            <a:no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777318"/>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777318"/>
            <a:ext cx="11887200" cy="968188"/>
          </a:xfrm>
          <a:prstGeom prst="rect">
            <a:avLst/>
          </a:prstGeom>
        </p:spPr>
        <p:txBody>
          <a:bodyPr lIns="187290" tIns="93644" rIns="187290" bIns="93644"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6459200"/>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745506"/>
            <a:ext cx="11887200" cy="8390965"/>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54F4F4BE-8C78-9C37-7EB5-9A2F95FFC4B5}"/>
              </a:ext>
            </a:extLst>
          </p:cNvPr>
          <p:cNvSpPr>
            <a:spLocks noGrp="1"/>
          </p:cNvSpPr>
          <p:nvPr>
            <p:ph type="body" sz="quarter" idx="16" hasCustomPrompt="1"/>
          </p:nvPr>
        </p:nvSpPr>
        <p:spPr>
          <a:xfrm>
            <a:off x="29747980" y="7745507"/>
            <a:ext cx="11887200" cy="13285694"/>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900"/>
            </a:lvl2pPr>
            <a:lvl3pPr>
              <a:defRPr sz="4900"/>
            </a:lvl3pPr>
            <a:lvl4pPr>
              <a:defRPr sz="4900"/>
            </a:lvl4pPr>
            <a:lvl5pPr>
              <a:defRPr sz="4900"/>
            </a:lvl5pPr>
          </a:lstStyle>
          <a:p>
            <a:pPr lvl="0"/>
            <a:r>
              <a:rPr lang="en-US" dirty="0"/>
              <a:t>Click here to edit this text</a:t>
            </a:r>
          </a:p>
        </p:txBody>
      </p:sp>
      <p:sp>
        <p:nvSpPr>
          <p:cNvPr id="7" name="Text Placeholder 24">
            <a:extLst>
              <a:ext uri="{FF2B5EF4-FFF2-40B4-BE49-F238E27FC236}">
                <a16:creationId xmlns:a16="http://schemas.microsoft.com/office/drawing/2014/main" id="{9BB86ED8-581F-923D-3CFC-F169B1CEFF63}"/>
              </a:ext>
            </a:extLst>
          </p:cNvPr>
          <p:cNvSpPr>
            <a:spLocks noGrp="1"/>
          </p:cNvSpPr>
          <p:nvPr>
            <p:ph type="body" sz="quarter" idx="21" hasCustomPrompt="1"/>
          </p:nvPr>
        </p:nvSpPr>
        <p:spPr>
          <a:xfrm>
            <a:off x="29747980" y="6754265"/>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6399C3F6-3678-37D0-BDD5-E3F67911FB70}"/>
              </a:ext>
            </a:extLst>
          </p:cNvPr>
          <p:cNvSpPr>
            <a:spLocks noGrp="1"/>
          </p:cNvSpPr>
          <p:nvPr>
            <p:ph type="body" sz="quarter" idx="22" hasCustomPrompt="1"/>
          </p:nvPr>
        </p:nvSpPr>
        <p:spPr>
          <a:xfrm>
            <a:off x="29777960" y="21479436"/>
            <a:ext cx="11887200" cy="968188"/>
          </a:xfrm>
          <a:prstGeom prst="rect">
            <a:avLst/>
          </a:prstGeom>
        </p:spPr>
        <p:txBody>
          <a:bodyPr lIns="187290" tIns="93644" rIns="187290" bIns="93644"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BF598AFC-5B02-5A57-9F7B-D12D5019A810}"/>
              </a:ext>
            </a:extLst>
          </p:cNvPr>
          <p:cNvSpPr>
            <a:spLocks noGrp="1"/>
          </p:cNvSpPr>
          <p:nvPr>
            <p:ph type="body" sz="quarter" idx="25" hasCustomPrompt="1"/>
          </p:nvPr>
        </p:nvSpPr>
        <p:spPr>
          <a:xfrm>
            <a:off x="29777960" y="22447624"/>
            <a:ext cx="11887200" cy="4679576"/>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8D2DFCA6-6099-B7B8-6F6B-C05C58019CFB}"/>
              </a:ext>
            </a:extLst>
          </p:cNvPr>
          <p:cNvSpPr>
            <a:spLocks noGrp="1"/>
          </p:cNvSpPr>
          <p:nvPr>
            <p:ph type="body" sz="quarter" idx="26" hasCustomPrompt="1"/>
          </p:nvPr>
        </p:nvSpPr>
        <p:spPr>
          <a:xfrm>
            <a:off x="29777960" y="27499236"/>
            <a:ext cx="11887200" cy="968188"/>
          </a:xfrm>
          <a:prstGeom prst="rect">
            <a:avLst/>
          </a:prstGeom>
        </p:spPr>
        <p:txBody>
          <a:bodyPr lIns="187290" tIns="93644" rIns="187290" bIns="93644"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F90C03E-B0D9-43C9-375D-70CBD6E91BF0}"/>
              </a:ext>
            </a:extLst>
          </p:cNvPr>
          <p:cNvSpPr>
            <a:spLocks noGrp="1"/>
          </p:cNvSpPr>
          <p:nvPr>
            <p:ph type="body" sz="quarter" idx="27" hasCustomPrompt="1"/>
          </p:nvPr>
        </p:nvSpPr>
        <p:spPr>
          <a:xfrm>
            <a:off x="29777960" y="28467424"/>
            <a:ext cx="11887200" cy="2514599"/>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12" name="Picture 11">
            <a:extLst>
              <a:ext uri="{FF2B5EF4-FFF2-40B4-BE49-F238E27FC236}">
                <a16:creationId xmlns:a16="http://schemas.microsoft.com/office/drawing/2014/main" id="{86664CC8-298E-D2C5-0609-4E48864C0072}"/>
              </a:ext>
            </a:extLst>
          </p:cNvPr>
          <p:cNvPicPr>
            <a:picLocks noChangeAspect="1"/>
          </p:cNvPicPr>
          <p:nvPr userDrawn="1"/>
        </p:nvPicPr>
        <p:blipFill>
          <a:blip r:embed="rId3"/>
          <a:stretch>
            <a:fillRect/>
          </a:stretch>
        </p:blipFill>
        <p:spPr>
          <a:xfrm>
            <a:off x="1752600" y="1219200"/>
            <a:ext cx="4229437" cy="2438400"/>
          </a:xfrm>
          <a:prstGeom prst="rect">
            <a:avLst/>
          </a:prstGeom>
        </p:spPr>
      </p:pic>
    </p:spTree>
    <p:extLst>
      <p:ext uri="{BB962C8B-B14F-4D97-AF65-F5344CB8AC3E}">
        <p14:creationId xmlns:p14="http://schemas.microsoft.com/office/powerpoint/2010/main" val="1566683883"/>
      </p:ext>
    </p:extLst>
  </p:cSld>
  <p:clrMapOvr>
    <a:masterClrMapping/>
  </p:clrMapOvr>
  <p:extLst>
    <p:ext uri="{DCECCB84-F9BA-43D5-87BE-67443E8EF086}">
      <p15:sldGuideLst xmlns:p15="http://schemas.microsoft.com/office/powerpoint/2012/main">
        <p15:guide id="1" orient="horz" pos="331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BB4487-B267-4CF5-55DE-D60F3A06769B}"/>
              </a:ext>
            </a:extLst>
          </p:cNvPr>
          <p:cNvSpPr/>
          <p:nvPr userDrawn="1"/>
        </p:nvSpPr>
        <p:spPr>
          <a:xfrm>
            <a:off x="0" y="-1"/>
            <a:ext cx="43891200" cy="5007429"/>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black and white background with lines&#10;&#10;AI-generated content may be incorrect.">
            <a:extLst>
              <a:ext uri="{FF2B5EF4-FFF2-40B4-BE49-F238E27FC236}">
                <a16:creationId xmlns:a16="http://schemas.microsoft.com/office/drawing/2014/main" id="{06DC9691-BACA-41C7-8D17-66B005E7EEBB}"/>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b="8731"/>
          <a:stretch>
            <a:fillRect/>
          </a:stretch>
        </p:blipFill>
        <p:spPr>
          <a:xfrm>
            <a:off x="0" y="23052"/>
            <a:ext cx="43891200" cy="5007429"/>
          </a:xfrm>
          <a:prstGeom prst="rect">
            <a:avLst/>
          </a:prstGeom>
        </p:spPr>
      </p:pic>
      <p:sp>
        <p:nvSpPr>
          <p:cNvPr id="2" name="Rectangle 1">
            <a:extLst>
              <a:ext uri="{FF2B5EF4-FFF2-40B4-BE49-F238E27FC236}">
                <a16:creationId xmlns:a16="http://schemas.microsoft.com/office/drawing/2014/main" id="{C3039DA2-6023-9611-9FBF-146F234A0E7A}"/>
              </a:ext>
            </a:extLst>
          </p:cNvPr>
          <p:cNvSpPr/>
          <p:nvPr userDrawn="1"/>
        </p:nvSpPr>
        <p:spPr>
          <a:xfrm>
            <a:off x="0" y="5120640"/>
            <a:ext cx="43891200" cy="27774708"/>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7427388"/>
            <a:ext cx="11887200" cy="13554635"/>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60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745506"/>
            <a:ext cx="11887200" cy="23236518"/>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68188"/>
            <a:ext cx="25603198" cy="3388659"/>
          </a:xfrm>
          <a:prstGeom prst="rect">
            <a:avLst/>
          </a:prstGeom>
          <a:ln>
            <a:noFill/>
          </a:ln>
        </p:spPr>
        <p:txBody>
          <a:bodyPr lIns="187290" tIns="93644" rIns="187290" bIns="93644"/>
          <a:lstStyle>
            <a:lvl1pPr>
              <a:defRPr sz="8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90918"/>
            <a:ext cx="8534400" cy="3065929"/>
          </a:xfrm>
          <a:prstGeom prst="rect">
            <a:avLst/>
          </a:prstGeom>
          <a:ln>
            <a:noFill/>
          </a:ln>
        </p:spPr>
        <p:txBody>
          <a:bodyPr lIns="187290" tIns="93644" rIns="187290" bIns="93644"/>
          <a:lstStyle>
            <a:lvl1pPr>
              <a:buFontTx/>
              <a:buNone/>
              <a:defRPr sz="4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777318"/>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777318"/>
            <a:ext cx="11887200" cy="968188"/>
          </a:xfrm>
          <a:prstGeom prst="rect">
            <a:avLst/>
          </a:prstGeom>
        </p:spPr>
        <p:txBody>
          <a:bodyPr lIns="187290" tIns="93644" rIns="187290" bIns="93644" anchor="ctr"/>
          <a:lstStyle>
            <a:lvl1pPr>
              <a:buFontTx/>
              <a:buNone/>
              <a:defRPr sz="6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6459200"/>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745506"/>
            <a:ext cx="11887200" cy="8390965"/>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3081F7DA-E465-6F15-DC27-B7D06FD2CC81}"/>
              </a:ext>
            </a:extLst>
          </p:cNvPr>
          <p:cNvSpPr>
            <a:spLocks noGrp="1"/>
          </p:cNvSpPr>
          <p:nvPr>
            <p:ph type="body" sz="quarter" idx="16" hasCustomPrompt="1"/>
          </p:nvPr>
        </p:nvSpPr>
        <p:spPr>
          <a:xfrm>
            <a:off x="29747980" y="7745507"/>
            <a:ext cx="11887200" cy="13285694"/>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900"/>
            </a:lvl2pPr>
            <a:lvl3pPr>
              <a:defRPr sz="4900"/>
            </a:lvl3pPr>
            <a:lvl4pPr>
              <a:defRPr sz="4900"/>
            </a:lvl4pPr>
            <a:lvl5pPr>
              <a:defRPr sz="4900"/>
            </a:lvl5pPr>
          </a:lstStyle>
          <a:p>
            <a:pPr lvl="0"/>
            <a:r>
              <a:rPr lang="en-US" dirty="0"/>
              <a:t>Click here to edit this text</a:t>
            </a:r>
          </a:p>
        </p:txBody>
      </p:sp>
      <p:sp>
        <p:nvSpPr>
          <p:cNvPr id="4" name="Text Placeholder 24">
            <a:extLst>
              <a:ext uri="{FF2B5EF4-FFF2-40B4-BE49-F238E27FC236}">
                <a16:creationId xmlns:a16="http://schemas.microsoft.com/office/drawing/2014/main" id="{2EFAB372-171D-2E7D-07B8-3488055C1F7C}"/>
              </a:ext>
            </a:extLst>
          </p:cNvPr>
          <p:cNvSpPr>
            <a:spLocks noGrp="1"/>
          </p:cNvSpPr>
          <p:nvPr>
            <p:ph type="body" sz="quarter" idx="21" hasCustomPrompt="1"/>
          </p:nvPr>
        </p:nvSpPr>
        <p:spPr>
          <a:xfrm>
            <a:off x="29747980" y="6754265"/>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FDBA062F-8EB5-21D4-2668-ABDF4C9264AF}"/>
              </a:ext>
            </a:extLst>
          </p:cNvPr>
          <p:cNvSpPr>
            <a:spLocks noGrp="1"/>
          </p:cNvSpPr>
          <p:nvPr>
            <p:ph type="body" sz="quarter" idx="22" hasCustomPrompt="1"/>
          </p:nvPr>
        </p:nvSpPr>
        <p:spPr>
          <a:xfrm>
            <a:off x="29777960" y="21479436"/>
            <a:ext cx="11887200" cy="968188"/>
          </a:xfrm>
          <a:prstGeom prst="rect">
            <a:avLst/>
          </a:prstGeom>
        </p:spPr>
        <p:txBody>
          <a:bodyPr lIns="187290" tIns="93644" rIns="187290" bIns="93644"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0686873C-A044-D0C2-0403-01B4B2D61690}"/>
              </a:ext>
            </a:extLst>
          </p:cNvPr>
          <p:cNvSpPr>
            <a:spLocks noGrp="1"/>
          </p:cNvSpPr>
          <p:nvPr>
            <p:ph type="body" sz="quarter" idx="25" hasCustomPrompt="1"/>
          </p:nvPr>
        </p:nvSpPr>
        <p:spPr>
          <a:xfrm>
            <a:off x="29777960" y="22447624"/>
            <a:ext cx="11887200" cy="4679576"/>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39802AFC-13CB-7970-5055-52DF395DA17F}"/>
              </a:ext>
            </a:extLst>
          </p:cNvPr>
          <p:cNvSpPr>
            <a:spLocks noGrp="1"/>
          </p:cNvSpPr>
          <p:nvPr>
            <p:ph type="body" sz="quarter" idx="26" hasCustomPrompt="1"/>
          </p:nvPr>
        </p:nvSpPr>
        <p:spPr>
          <a:xfrm>
            <a:off x="29777960" y="27499236"/>
            <a:ext cx="11887200" cy="968188"/>
          </a:xfrm>
          <a:prstGeom prst="rect">
            <a:avLst/>
          </a:prstGeom>
        </p:spPr>
        <p:txBody>
          <a:bodyPr lIns="187290" tIns="93644" rIns="187290" bIns="93644"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786165E5-C7D7-8FCF-69D6-33E839C629CC}"/>
              </a:ext>
            </a:extLst>
          </p:cNvPr>
          <p:cNvSpPr>
            <a:spLocks noGrp="1"/>
          </p:cNvSpPr>
          <p:nvPr>
            <p:ph type="body" sz="quarter" idx="27" hasCustomPrompt="1"/>
          </p:nvPr>
        </p:nvSpPr>
        <p:spPr>
          <a:xfrm>
            <a:off x="29777960" y="28467424"/>
            <a:ext cx="11887200" cy="2514599"/>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9" name="Picture 8">
            <a:extLst>
              <a:ext uri="{FF2B5EF4-FFF2-40B4-BE49-F238E27FC236}">
                <a16:creationId xmlns:a16="http://schemas.microsoft.com/office/drawing/2014/main" id="{6BF73D1A-6493-060E-DB53-E707CAD6CC7A}"/>
              </a:ext>
            </a:extLst>
          </p:cNvPr>
          <p:cNvPicPr>
            <a:picLocks noChangeAspect="1"/>
          </p:cNvPicPr>
          <p:nvPr userDrawn="1"/>
        </p:nvPicPr>
        <p:blipFill>
          <a:blip r:embed="rId3"/>
          <a:stretch>
            <a:fillRect/>
          </a:stretch>
        </p:blipFill>
        <p:spPr>
          <a:xfrm>
            <a:off x="1905000" y="1295400"/>
            <a:ext cx="4114800" cy="2372310"/>
          </a:xfrm>
          <a:prstGeom prst="rect">
            <a:avLst/>
          </a:prstGeom>
        </p:spPr>
      </p:pic>
    </p:spTree>
    <p:extLst>
      <p:ext uri="{BB962C8B-B14F-4D97-AF65-F5344CB8AC3E}">
        <p14:creationId xmlns:p14="http://schemas.microsoft.com/office/powerpoint/2010/main" val="3506907419"/>
      </p:ext>
    </p:extLst>
  </p:cSld>
  <p:clrMapOvr>
    <a:masterClrMapping/>
  </p:clrMapOvr>
  <p:extLst>
    <p:ext uri="{DCECCB84-F9BA-43D5-87BE-67443E8EF086}">
      <p15:sldGuideLst xmlns:p15="http://schemas.microsoft.com/office/powerpoint/2012/main">
        <p15:guide id="1" orient="horz" pos="331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4379838" rtl="0" eaLnBrk="1" fontAlgn="base" hangingPunct="1">
        <a:spcBef>
          <a:spcPct val="0"/>
        </a:spcBef>
        <a:spcAft>
          <a:spcPct val="0"/>
        </a:spcAft>
        <a:defRPr sz="9400" b="1" kern="1200">
          <a:solidFill>
            <a:schemeClr val="tx1"/>
          </a:solidFill>
          <a:latin typeface="+mj-lt"/>
          <a:ea typeface="+mj-ea"/>
          <a:cs typeface="+mj-cs"/>
        </a:defRPr>
      </a:lvl1pPr>
      <a:lvl2pPr algn="ctr" defTabSz="4379838" rtl="0" eaLnBrk="1" fontAlgn="base" hangingPunct="1">
        <a:spcBef>
          <a:spcPct val="0"/>
        </a:spcBef>
        <a:spcAft>
          <a:spcPct val="0"/>
        </a:spcAft>
        <a:defRPr sz="21100">
          <a:solidFill>
            <a:schemeClr val="tx1"/>
          </a:solidFill>
          <a:latin typeface="Calibri" pitchFamily="34" charset="0"/>
        </a:defRPr>
      </a:lvl2pPr>
      <a:lvl3pPr algn="ctr" defTabSz="4379838" rtl="0" eaLnBrk="1" fontAlgn="base" hangingPunct="1">
        <a:spcBef>
          <a:spcPct val="0"/>
        </a:spcBef>
        <a:spcAft>
          <a:spcPct val="0"/>
        </a:spcAft>
        <a:defRPr sz="21100">
          <a:solidFill>
            <a:schemeClr val="tx1"/>
          </a:solidFill>
          <a:latin typeface="Calibri" pitchFamily="34" charset="0"/>
        </a:defRPr>
      </a:lvl3pPr>
      <a:lvl4pPr algn="ctr" defTabSz="4379838" rtl="0" eaLnBrk="1" fontAlgn="base" hangingPunct="1">
        <a:spcBef>
          <a:spcPct val="0"/>
        </a:spcBef>
        <a:spcAft>
          <a:spcPct val="0"/>
        </a:spcAft>
        <a:defRPr sz="21100">
          <a:solidFill>
            <a:schemeClr val="tx1"/>
          </a:solidFill>
          <a:latin typeface="Calibri" pitchFamily="34" charset="0"/>
        </a:defRPr>
      </a:lvl4pPr>
      <a:lvl5pPr algn="ctr" defTabSz="4379838" rtl="0" eaLnBrk="1" fontAlgn="base" hangingPunct="1">
        <a:spcBef>
          <a:spcPct val="0"/>
        </a:spcBef>
        <a:spcAft>
          <a:spcPct val="0"/>
        </a:spcAft>
        <a:defRPr sz="21100">
          <a:solidFill>
            <a:schemeClr val="tx1"/>
          </a:solidFill>
          <a:latin typeface="Calibri" pitchFamily="34" charset="0"/>
        </a:defRPr>
      </a:lvl5pPr>
      <a:lvl6pPr marL="936446" algn="ctr" defTabSz="4379838" rtl="0" eaLnBrk="1" fontAlgn="base" hangingPunct="1">
        <a:spcBef>
          <a:spcPct val="0"/>
        </a:spcBef>
        <a:spcAft>
          <a:spcPct val="0"/>
        </a:spcAft>
        <a:defRPr sz="21100">
          <a:solidFill>
            <a:schemeClr val="tx1"/>
          </a:solidFill>
          <a:latin typeface="Calibri" pitchFamily="34" charset="0"/>
        </a:defRPr>
      </a:lvl6pPr>
      <a:lvl7pPr marL="1872893" algn="ctr" defTabSz="4379838" rtl="0" eaLnBrk="1" fontAlgn="base" hangingPunct="1">
        <a:spcBef>
          <a:spcPct val="0"/>
        </a:spcBef>
        <a:spcAft>
          <a:spcPct val="0"/>
        </a:spcAft>
        <a:defRPr sz="21100">
          <a:solidFill>
            <a:schemeClr val="tx1"/>
          </a:solidFill>
          <a:latin typeface="Calibri" pitchFamily="34" charset="0"/>
        </a:defRPr>
      </a:lvl7pPr>
      <a:lvl8pPr marL="2809339" algn="ctr" defTabSz="4379838" rtl="0" eaLnBrk="1" fontAlgn="base" hangingPunct="1">
        <a:spcBef>
          <a:spcPct val="0"/>
        </a:spcBef>
        <a:spcAft>
          <a:spcPct val="0"/>
        </a:spcAft>
        <a:defRPr sz="21100">
          <a:solidFill>
            <a:schemeClr val="tx1"/>
          </a:solidFill>
          <a:latin typeface="Calibri" pitchFamily="34" charset="0"/>
        </a:defRPr>
      </a:lvl8pPr>
      <a:lvl9pPr marL="3745786" algn="ctr" defTabSz="4379838" rtl="0" eaLnBrk="1" fontAlgn="base" hangingPunct="1">
        <a:spcBef>
          <a:spcPct val="0"/>
        </a:spcBef>
        <a:spcAft>
          <a:spcPct val="0"/>
        </a:spcAft>
        <a:defRPr sz="21100">
          <a:solidFill>
            <a:schemeClr val="tx1"/>
          </a:solidFill>
          <a:latin typeface="Calibri" pitchFamily="34" charset="0"/>
        </a:defRPr>
      </a:lvl9pPr>
    </p:titleStyle>
    <p:bodyStyle>
      <a:lvl1pPr marL="0" indent="0" algn="l" defTabSz="4379838" rtl="0" eaLnBrk="1" fontAlgn="base" hangingPunct="1">
        <a:spcBef>
          <a:spcPct val="20000"/>
        </a:spcBef>
        <a:spcAft>
          <a:spcPct val="0"/>
        </a:spcAft>
        <a:buFontTx/>
        <a:buNone/>
        <a:defRPr lang="en-US" sz="4900" kern="1200" dirty="0" smtClean="0">
          <a:solidFill>
            <a:schemeClr val="tx1"/>
          </a:solidFill>
          <a:latin typeface="+mn-lt"/>
          <a:ea typeface="+mn-ea"/>
          <a:cs typeface="+mn-cs"/>
        </a:defRPr>
      </a:lvl1pPr>
      <a:lvl2pPr marL="3560448" indent="-1368902" algn="l" defTabSz="4379838" rtl="0" eaLnBrk="1" fontAlgn="base" hangingPunct="1">
        <a:spcBef>
          <a:spcPct val="20000"/>
        </a:spcBef>
        <a:spcAft>
          <a:spcPct val="0"/>
        </a:spcAft>
        <a:buFont typeface="Arial" charset="0"/>
        <a:buChar char="–"/>
        <a:defRPr sz="13300" kern="1200">
          <a:solidFill>
            <a:schemeClr val="tx1"/>
          </a:solidFill>
          <a:latin typeface="+mn-lt"/>
          <a:ea typeface="+mn-ea"/>
          <a:cs typeface="+mn-cs"/>
        </a:defRPr>
      </a:lvl2pPr>
      <a:lvl3pPr marL="5475608" indent="-1095774" algn="l" defTabSz="4379838" rtl="0" eaLnBrk="1" fontAlgn="base" hangingPunct="1">
        <a:spcBef>
          <a:spcPct val="20000"/>
        </a:spcBef>
        <a:spcAft>
          <a:spcPct val="0"/>
        </a:spcAft>
        <a:buFont typeface="Arial" charset="0"/>
        <a:buChar char="•"/>
        <a:defRPr sz="11500" kern="1200">
          <a:solidFill>
            <a:schemeClr val="tx1"/>
          </a:solidFill>
          <a:latin typeface="+mn-lt"/>
          <a:ea typeface="+mn-ea"/>
          <a:cs typeface="+mn-cs"/>
        </a:defRPr>
      </a:lvl3pPr>
      <a:lvl4pPr marL="7667153" indent="-1095774" algn="l" defTabSz="4379838" rtl="0" eaLnBrk="1" fontAlgn="base" hangingPunct="1">
        <a:spcBef>
          <a:spcPct val="20000"/>
        </a:spcBef>
        <a:spcAft>
          <a:spcPct val="0"/>
        </a:spcAft>
        <a:buFont typeface="Arial" charset="0"/>
        <a:buChar char="–"/>
        <a:defRPr sz="9600" kern="1200">
          <a:solidFill>
            <a:schemeClr val="tx1"/>
          </a:solidFill>
          <a:latin typeface="+mn-lt"/>
          <a:ea typeface="+mn-ea"/>
          <a:cs typeface="+mn-cs"/>
        </a:defRPr>
      </a:lvl4pPr>
      <a:lvl5pPr marL="9855445" indent="-1095774" algn="l" defTabSz="4379838" rtl="0" eaLnBrk="1" fontAlgn="base" hangingPunct="1">
        <a:spcBef>
          <a:spcPct val="20000"/>
        </a:spcBef>
        <a:spcAft>
          <a:spcPct val="0"/>
        </a:spcAft>
        <a:buFont typeface="Arial" charset="0"/>
        <a:buChar char="»"/>
        <a:defRPr sz="9600" kern="1200">
          <a:solidFill>
            <a:schemeClr val="tx1"/>
          </a:solidFill>
          <a:latin typeface="+mn-lt"/>
          <a:ea typeface="+mn-ea"/>
          <a:cs typeface="+mn-cs"/>
        </a:defRPr>
      </a:lvl5pPr>
      <a:lvl6pPr marL="24686608" indent="-2244226" algn="l" defTabSz="8976965" rtl="0" eaLnBrk="1" latinLnBrk="0" hangingPunct="1">
        <a:spcBef>
          <a:spcPct val="20000"/>
        </a:spcBef>
        <a:buFont typeface="Arial" pitchFamily="34" charset="0"/>
        <a:buChar char="•"/>
        <a:defRPr sz="19700" kern="1200">
          <a:solidFill>
            <a:schemeClr val="tx1"/>
          </a:solidFill>
          <a:latin typeface="+mn-lt"/>
          <a:ea typeface="+mn-ea"/>
          <a:cs typeface="+mn-cs"/>
        </a:defRPr>
      </a:lvl6pPr>
      <a:lvl7pPr marL="29175088" indent="-2244226" algn="l" defTabSz="8976965" rtl="0" eaLnBrk="1" latinLnBrk="0" hangingPunct="1">
        <a:spcBef>
          <a:spcPct val="20000"/>
        </a:spcBef>
        <a:buFont typeface="Arial" pitchFamily="34" charset="0"/>
        <a:buChar char="•"/>
        <a:defRPr sz="19700" kern="1200">
          <a:solidFill>
            <a:schemeClr val="tx1"/>
          </a:solidFill>
          <a:latin typeface="+mn-lt"/>
          <a:ea typeface="+mn-ea"/>
          <a:cs typeface="+mn-cs"/>
        </a:defRPr>
      </a:lvl7pPr>
      <a:lvl8pPr marL="33663552" indent="-2244226" algn="l" defTabSz="8976965" rtl="0" eaLnBrk="1" latinLnBrk="0" hangingPunct="1">
        <a:spcBef>
          <a:spcPct val="20000"/>
        </a:spcBef>
        <a:buFont typeface="Arial" pitchFamily="34" charset="0"/>
        <a:buChar char="•"/>
        <a:defRPr sz="19700" kern="1200">
          <a:solidFill>
            <a:schemeClr val="tx1"/>
          </a:solidFill>
          <a:latin typeface="+mn-lt"/>
          <a:ea typeface="+mn-ea"/>
          <a:cs typeface="+mn-cs"/>
        </a:defRPr>
      </a:lvl8pPr>
      <a:lvl9pPr marL="38152014" indent="-2244226" algn="l" defTabSz="8976965" rtl="0" eaLnBrk="1" latinLnBrk="0" hangingPunct="1">
        <a:spcBef>
          <a:spcPct val="20000"/>
        </a:spcBef>
        <a:buFont typeface="Arial" pitchFamily="34" charset="0"/>
        <a:buChar char="•"/>
        <a:defRPr sz="19700" kern="1200">
          <a:solidFill>
            <a:schemeClr val="tx1"/>
          </a:solidFill>
          <a:latin typeface="+mn-lt"/>
          <a:ea typeface="+mn-ea"/>
          <a:cs typeface="+mn-cs"/>
        </a:defRPr>
      </a:lvl9pPr>
    </p:bodyStyle>
    <p:otherStyle>
      <a:defPPr>
        <a:defRPr lang="en-US"/>
      </a:defPPr>
      <a:lvl1pPr marL="0" algn="l" defTabSz="8976965" rtl="0" eaLnBrk="1" latinLnBrk="0" hangingPunct="1">
        <a:defRPr sz="17600" kern="1200">
          <a:solidFill>
            <a:schemeClr val="tx1"/>
          </a:solidFill>
          <a:latin typeface="+mn-lt"/>
          <a:ea typeface="+mn-ea"/>
          <a:cs typeface="+mn-cs"/>
        </a:defRPr>
      </a:lvl1pPr>
      <a:lvl2pPr marL="4488480" algn="l" defTabSz="8976965" rtl="0" eaLnBrk="1" latinLnBrk="0" hangingPunct="1">
        <a:defRPr sz="17600" kern="1200">
          <a:solidFill>
            <a:schemeClr val="tx1"/>
          </a:solidFill>
          <a:latin typeface="+mn-lt"/>
          <a:ea typeface="+mn-ea"/>
          <a:cs typeface="+mn-cs"/>
        </a:defRPr>
      </a:lvl2pPr>
      <a:lvl3pPr marL="8976965" algn="l" defTabSz="8976965" rtl="0" eaLnBrk="1" latinLnBrk="0" hangingPunct="1">
        <a:defRPr sz="17600" kern="1200">
          <a:solidFill>
            <a:schemeClr val="tx1"/>
          </a:solidFill>
          <a:latin typeface="+mn-lt"/>
          <a:ea typeface="+mn-ea"/>
          <a:cs typeface="+mn-cs"/>
        </a:defRPr>
      </a:lvl3pPr>
      <a:lvl4pPr marL="13465445" algn="l" defTabSz="8976965" rtl="0" eaLnBrk="1" latinLnBrk="0" hangingPunct="1">
        <a:defRPr sz="17600" kern="1200">
          <a:solidFill>
            <a:schemeClr val="tx1"/>
          </a:solidFill>
          <a:latin typeface="+mn-lt"/>
          <a:ea typeface="+mn-ea"/>
          <a:cs typeface="+mn-cs"/>
        </a:defRPr>
      </a:lvl4pPr>
      <a:lvl5pPr marL="17953907" algn="l" defTabSz="8976965" rtl="0" eaLnBrk="1" latinLnBrk="0" hangingPunct="1">
        <a:defRPr sz="17600" kern="1200">
          <a:solidFill>
            <a:schemeClr val="tx1"/>
          </a:solidFill>
          <a:latin typeface="+mn-lt"/>
          <a:ea typeface="+mn-ea"/>
          <a:cs typeface="+mn-cs"/>
        </a:defRPr>
      </a:lvl5pPr>
      <a:lvl6pPr marL="22442371" algn="l" defTabSz="8976965" rtl="0" eaLnBrk="1" latinLnBrk="0" hangingPunct="1">
        <a:defRPr sz="17600" kern="1200">
          <a:solidFill>
            <a:schemeClr val="tx1"/>
          </a:solidFill>
          <a:latin typeface="+mn-lt"/>
          <a:ea typeface="+mn-ea"/>
          <a:cs typeface="+mn-cs"/>
        </a:defRPr>
      </a:lvl6pPr>
      <a:lvl7pPr marL="26930823" algn="l" defTabSz="8976965" rtl="0" eaLnBrk="1" latinLnBrk="0" hangingPunct="1">
        <a:defRPr sz="17600" kern="1200">
          <a:solidFill>
            <a:schemeClr val="tx1"/>
          </a:solidFill>
          <a:latin typeface="+mn-lt"/>
          <a:ea typeface="+mn-ea"/>
          <a:cs typeface="+mn-cs"/>
        </a:defRPr>
      </a:lvl7pPr>
      <a:lvl8pPr marL="31419304" algn="l" defTabSz="8976965" rtl="0" eaLnBrk="1" latinLnBrk="0" hangingPunct="1">
        <a:defRPr sz="17600" kern="1200">
          <a:solidFill>
            <a:schemeClr val="tx1"/>
          </a:solidFill>
          <a:latin typeface="+mn-lt"/>
          <a:ea typeface="+mn-ea"/>
          <a:cs typeface="+mn-cs"/>
        </a:defRPr>
      </a:lvl8pPr>
      <a:lvl9pPr marL="35907778" algn="l" defTabSz="8976965" rtl="0" eaLnBrk="1" latinLnBrk="0" hangingPunct="1">
        <a:defRPr sz="17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104BC-A6B4-E5D3-D215-DDF17A762B40}"/>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B422E55A-BD99-F3D7-C0C9-6FF99B8C6317}"/>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7FB3489E-4273-06C6-B56A-9AFF14BF1B39}"/>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B0129D6C-0A81-D877-8696-1155EE8B5F81}"/>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5C4B98EF-5CCE-2C62-69E7-7A172609EDA4}"/>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9B43387D-2283-DD63-0A6A-43B067AECE24}"/>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E04383D2-E3B7-C071-10A4-80B0910E507E}"/>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3C0AE6E3-17FB-5F04-79A5-F84BC9387CA2}"/>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891E1ED7-2E3F-45BA-41E1-AEB713DE14BF}"/>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73EF25E4-F5BE-0A22-ADF7-A7669DDCB355}"/>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5FCC01A0-7491-C4E6-7A2D-B67E9323E9F4}"/>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6A835207-BD52-9BF2-F559-6C5A9E8747E6}"/>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7E4D70E4-04B8-6C35-CA81-BBD78DA2D9C5}"/>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71608FD1-23BB-BCD7-D02E-BA2F3895EA14}"/>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613234348"/>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985D24B-2DDA-483D-8003-1A66C8F47EB9}">
  <ds:schemaRefs>
    <ds:schemaRef ds:uri="http://schemas.microsoft.com/sharepoint/v3/contenttype/forms"/>
  </ds:schemaRefs>
</ds:datastoreItem>
</file>

<file path=customXml/itemProps2.xml><?xml version="1.0" encoding="utf-8"?>
<ds:datastoreItem xmlns:ds="http://schemas.openxmlformats.org/officeDocument/2006/customXml" ds:itemID="{DA205CAE-35A9-4D2C-AA75-16F1B31CB097}"/>
</file>

<file path=customXml/itemProps3.xml><?xml version="1.0" encoding="utf-8"?>
<ds:datastoreItem xmlns:ds="http://schemas.openxmlformats.org/officeDocument/2006/customXml" ds:itemID="{D35985A2-7101-490E-868C-3FAAD24DB861}">
  <ds:schemaRefs>
    <ds:schemaRef ds:uri="952b4952-d007-4d97-b50e-79165ea12049"/>
    <ds:schemaRef ds:uri="http://schemas.microsoft.com/office/2006/documentManagement/types"/>
    <ds:schemaRef ds:uri="8cb5f936-c297-426d-b367-8d80127451e1"/>
    <ds:schemaRef ds:uri="http://purl.org/dc/dcmitype/"/>
    <ds:schemaRef ds:uri="http://purl.org/dc/terms/"/>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36x48_BLUE</Template>
  <TotalTime>55</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5</cp:revision>
  <cp:lastPrinted>2008-03-12T16:04:08Z</cp:lastPrinted>
  <dcterms:created xsi:type="dcterms:W3CDTF">2014-09-24T17:47:45Z</dcterms:created>
  <dcterms:modified xsi:type="dcterms:W3CDTF">2026-04-14T17:36:48Z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