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43891200" cy="43891200"/>
  <p:notesSz cx="6888163" cy="10020300"/>
  <p:defaultTextStyle>
    <a:defPPr>
      <a:defRPr lang="en-US"/>
    </a:defPPr>
    <a:lvl1pPr algn="l" rtl="0" eaLnBrk="0" fontAlgn="base" hangingPunct="0">
      <a:spcBef>
        <a:spcPct val="0"/>
      </a:spcBef>
      <a:spcAft>
        <a:spcPct val="0"/>
      </a:spcAft>
      <a:defRPr sz="7200" kern="1200">
        <a:solidFill>
          <a:schemeClr val="tx1"/>
        </a:solidFill>
        <a:latin typeface="Times New Roman" pitchFamily="1" charset="0"/>
        <a:ea typeface="+mn-ea"/>
        <a:cs typeface="+mn-cs"/>
      </a:defRPr>
    </a:lvl1pPr>
    <a:lvl2pPr marL="1333037" indent="4647" algn="l" rtl="0" eaLnBrk="0" fontAlgn="base" hangingPunct="0">
      <a:spcBef>
        <a:spcPct val="0"/>
      </a:spcBef>
      <a:spcAft>
        <a:spcPct val="0"/>
      </a:spcAft>
      <a:defRPr sz="7200" kern="1200">
        <a:solidFill>
          <a:schemeClr val="tx1"/>
        </a:solidFill>
        <a:latin typeface="Times New Roman" pitchFamily="1" charset="0"/>
        <a:ea typeface="+mn-ea"/>
        <a:cs typeface="+mn-cs"/>
      </a:defRPr>
    </a:lvl2pPr>
    <a:lvl3pPr marL="2670717" indent="4647" algn="l" rtl="0" eaLnBrk="0" fontAlgn="base" hangingPunct="0">
      <a:spcBef>
        <a:spcPct val="0"/>
      </a:spcBef>
      <a:spcAft>
        <a:spcPct val="0"/>
      </a:spcAft>
      <a:defRPr sz="7200" kern="1200">
        <a:solidFill>
          <a:schemeClr val="tx1"/>
        </a:solidFill>
        <a:latin typeface="Times New Roman" pitchFamily="1" charset="0"/>
        <a:ea typeface="+mn-ea"/>
        <a:cs typeface="+mn-cs"/>
      </a:defRPr>
    </a:lvl3pPr>
    <a:lvl4pPr marL="4008396" indent="4647" algn="l" rtl="0" eaLnBrk="0" fontAlgn="base" hangingPunct="0">
      <a:spcBef>
        <a:spcPct val="0"/>
      </a:spcBef>
      <a:spcAft>
        <a:spcPct val="0"/>
      </a:spcAft>
      <a:defRPr sz="7200" kern="1200">
        <a:solidFill>
          <a:schemeClr val="tx1"/>
        </a:solidFill>
        <a:latin typeface="Times New Roman" pitchFamily="1" charset="0"/>
        <a:ea typeface="+mn-ea"/>
        <a:cs typeface="+mn-cs"/>
      </a:defRPr>
    </a:lvl4pPr>
    <a:lvl5pPr marL="5346077" indent="4647" algn="l" rtl="0" eaLnBrk="0" fontAlgn="base" hangingPunct="0">
      <a:spcBef>
        <a:spcPct val="0"/>
      </a:spcBef>
      <a:spcAft>
        <a:spcPct val="0"/>
      </a:spcAft>
      <a:defRPr sz="7200" kern="1200">
        <a:solidFill>
          <a:schemeClr val="tx1"/>
        </a:solidFill>
        <a:latin typeface="Times New Roman" pitchFamily="1" charset="0"/>
        <a:ea typeface="+mn-ea"/>
        <a:cs typeface="+mn-cs"/>
      </a:defRPr>
    </a:lvl5pPr>
    <a:lvl6pPr marL="6688399" algn="l" defTabSz="2675364" rtl="0" eaLnBrk="1" latinLnBrk="0" hangingPunct="1">
      <a:defRPr sz="7200" kern="1200">
        <a:solidFill>
          <a:schemeClr val="tx1"/>
        </a:solidFill>
        <a:latin typeface="Times New Roman" pitchFamily="1" charset="0"/>
        <a:ea typeface="+mn-ea"/>
        <a:cs typeface="+mn-cs"/>
      </a:defRPr>
    </a:lvl6pPr>
    <a:lvl7pPr marL="8026082" algn="l" defTabSz="2675364" rtl="0" eaLnBrk="1" latinLnBrk="0" hangingPunct="1">
      <a:defRPr sz="7200" kern="1200">
        <a:solidFill>
          <a:schemeClr val="tx1"/>
        </a:solidFill>
        <a:latin typeface="Times New Roman" pitchFamily="1" charset="0"/>
        <a:ea typeface="+mn-ea"/>
        <a:cs typeface="+mn-cs"/>
      </a:defRPr>
    </a:lvl7pPr>
    <a:lvl8pPr marL="9363761" algn="l" defTabSz="2675364" rtl="0" eaLnBrk="1" latinLnBrk="0" hangingPunct="1">
      <a:defRPr sz="7200" kern="1200">
        <a:solidFill>
          <a:schemeClr val="tx1"/>
        </a:solidFill>
        <a:latin typeface="Times New Roman" pitchFamily="1" charset="0"/>
        <a:ea typeface="+mn-ea"/>
        <a:cs typeface="+mn-cs"/>
      </a:defRPr>
    </a:lvl8pPr>
    <a:lvl9pPr marL="10701440" algn="l" defTabSz="2675364" rtl="0" eaLnBrk="1" latinLnBrk="0" hangingPunct="1">
      <a:defRPr sz="72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40931" userDrawn="1">
          <p15:clr>
            <a:srgbClr val="A4A3A4"/>
          </p15:clr>
        </p15:guide>
        <p15:guide id="2" orient="horz" pos="-9488" userDrawn="1">
          <p15:clr>
            <a:srgbClr val="A4A3A4"/>
          </p15:clr>
        </p15:guide>
        <p15:guide id="3" orient="horz" pos="-3527" userDrawn="1">
          <p15:clr>
            <a:srgbClr val="A4A3A4"/>
          </p15:clr>
        </p15:guide>
        <p15:guide id="4" pos="-12384" userDrawn="1">
          <p15:clr>
            <a:srgbClr val="A4A3A4"/>
          </p15:clr>
        </p15:guide>
        <p15:guide id="5" pos="40032"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EBE9C9"/>
    <a:srgbClr val="003622"/>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4CBB22-8144-EA4F-A2E4-B51B38803512}" v="101" dt="2025-09-30T19:50:39.3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7025" autoAdjust="0"/>
    <p:restoredTop sz="86441" autoAdjust="0"/>
  </p:normalViewPr>
  <p:slideViewPr>
    <p:cSldViewPr>
      <p:cViewPr varScale="1">
        <p:scale>
          <a:sx n="34" d="100"/>
          <a:sy n="34" d="100"/>
        </p:scale>
        <p:origin x="4888" y="368"/>
      </p:cViewPr>
      <p:guideLst>
        <p:guide orient="horz" pos="40931"/>
        <p:guide orient="horz" pos="-9488"/>
        <p:guide orient="horz" pos="-3527"/>
        <p:guide pos="-12384"/>
        <p:guide pos="400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9:52:10.571" v="206" actId="680"/>
      <pc:docMkLst>
        <pc:docMk/>
      </pc:docMkLst>
      <pc:sldChg chg="del">
        <pc:chgData name="Brown, Jeffrey" userId="eb56c8e8-783c-45d4-8120-bcd00a17b328" providerId="ADAL" clId="{9879E2A1-6E15-5B5E-B796-952A4143164B}" dt="2025-09-30T19:52:09.442" v="205" actId="2696"/>
        <pc:sldMkLst>
          <pc:docMk/>
          <pc:sldMk cId="0" sldId="256"/>
        </pc:sldMkLst>
      </pc:sldChg>
      <pc:sldChg chg="new">
        <pc:chgData name="Brown, Jeffrey" userId="eb56c8e8-783c-45d4-8120-bcd00a17b328" providerId="ADAL" clId="{9879E2A1-6E15-5B5E-B796-952A4143164B}" dt="2025-09-30T19:52:10.571" v="206" actId="680"/>
        <pc:sldMkLst>
          <pc:docMk/>
          <pc:sldMk cId="2251841232" sldId="256"/>
        </pc:sldMkLst>
      </pc:sldChg>
      <pc:sldMasterChg chg="modSldLayout">
        <pc:chgData name="Brown, Jeffrey" userId="eb56c8e8-783c-45d4-8120-bcd00a17b328" providerId="ADAL" clId="{9879E2A1-6E15-5B5E-B796-952A4143164B}" dt="2025-09-30T19:50:42.339" v="204" actId="478"/>
        <pc:sldMasterMkLst>
          <pc:docMk/>
          <pc:sldMasterMk cId="0" sldId="2147483648"/>
        </pc:sldMasterMkLst>
        <pc:sldLayoutChg chg="addSp delSp modSp mod">
          <pc:chgData name="Brown, Jeffrey" userId="eb56c8e8-783c-45d4-8120-bcd00a17b328" providerId="ADAL" clId="{9879E2A1-6E15-5B5E-B796-952A4143164B}" dt="2025-09-30T19:48:20.020" v="164" actId="478"/>
          <pc:sldLayoutMkLst>
            <pc:docMk/>
            <pc:sldMasterMk cId="0" sldId="2147483648"/>
            <pc:sldLayoutMk cId="0" sldId="2147483649"/>
          </pc:sldLayoutMkLst>
          <pc:spChg chg="add mod">
            <ac:chgData name="Brown, Jeffrey" userId="eb56c8e8-783c-45d4-8120-bcd00a17b328" providerId="ADAL" clId="{9879E2A1-6E15-5B5E-B796-952A4143164B}" dt="2025-09-17T13:24:08.393" v="104" actId="167"/>
            <ac:spMkLst>
              <pc:docMk/>
              <pc:sldMasterMk cId="0" sldId="2147483648"/>
              <pc:sldLayoutMk cId="0" sldId="2147483649"/>
              <ac:spMk id="2" creationId="{4D4EF00B-3A3C-42E0-4DA9-A4F665BBEC09}"/>
            </ac:spMkLst>
          </pc:spChg>
          <pc:spChg chg="add mod">
            <ac:chgData name="Brown, Jeffrey" userId="eb56c8e8-783c-45d4-8120-bcd00a17b328" providerId="ADAL" clId="{9879E2A1-6E15-5B5E-B796-952A4143164B}" dt="2025-09-30T19:47:55.629" v="158" actId="404"/>
            <ac:spMkLst>
              <pc:docMk/>
              <pc:sldMasterMk cId="0" sldId="2147483648"/>
              <pc:sldLayoutMk cId="0" sldId="2147483649"/>
              <ac:spMk id="3" creationId="{7B592067-FD57-B8E6-AB32-144C869E8D00}"/>
            </ac:spMkLst>
          </pc:spChg>
          <pc:spChg chg="add mod">
            <ac:chgData name="Brown, Jeffrey" userId="eb56c8e8-783c-45d4-8120-bcd00a17b328" providerId="ADAL" clId="{9879E2A1-6E15-5B5E-B796-952A4143164B}" dt="2025-09-30T19:48:04.477" v="162" actId="403"/>
            <ac:spMkLst>
              <pc:docMk/>
              <pc:sldMasterMk cId="0" sldId="2147483648"/>
              <pc:sldLayoutMk cId="0" sldId="2147483649"/>
              <ac:spMk id="5" creationId="{5628ED3E-3027-BED5-2EFF-3EDD4D711A5B}"/>
            </ac:spMkLst>
          </pc:spChg>
          <pc:spChg chg="add del mod">
            <ac:chgData name="Brown, Jeffrey" userId="eb56c8e8-783c-45d4-8120-bcd00a17b328" providerId="ADAL" clId="{9879E2A1-6E15-5B5E-B796-952A4143164B}" dt="2025-09-30T19:48:20.020" v="164" actId="478"/>
            <ac:spMkLst>
              <pc:docMk/>
              <pc:sldMasterMk cId="0" sldId="2147483648"/>
              <pc:sldLayoutMk cId="0" sldId="2147483649"/>
              <ac:spMk id="7" creationId="{4AC657F1-0FA6-BDFF-366C-F79176518267}"/>
            </ac:spMkLst>
          </pc:spChg>
          <pc:spChg chg="mod">
            <ac:chgData name="Brown, Jeffrey" userId="eb56c8e8-783c-45d4-8120-bcd00a17b328" providerId="ADAL" clId="{9879E2A1-6E15-5B5E-B796-952A4143164B}" dt="2025-09-17T13:23:03.049" v="93"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7T13:20:55.001" v="58" actId="403"/>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9:47:23.785" v="141"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7T13:24:12.064" v="105"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7T13:24:14.714" v="106"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7T13:19:08.239" v="39" actId="2711"/>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7T13:18:12.315" v="12" actId="242"/>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7T13:18:58.186" v="38" actId="2711"/>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47:30.758" v="144"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7T13:19:45.693" v="46" actId="242"/>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7T13:20:19.137" v="53"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9:47:30.758" v="144" actId="1036"/>
            <ac:spMkLst>
              <pc:docMk/>
              <pc:sldMasterMk cId="0" sldId="2147483648"/>
              <pc:sldLayoutMk cId="0" sldId="2147483649"/>
              <ac:spMk id="32" creationId="{00000000-0000-0000-0000-000000000000}"/>
            </ac:spMkLst>
          </pc:spChg>
          <pc:picChg chg="add del mod modCrop">
            <ac:chgData name="Brown, Jeffrey" userId="eb56c8e8-783c-45d4-8120-bcd00a17b328" providerId="ADAL" clId="{9879E2A1-6E15-5B5E-B796-952A4143164B}" dt="2025-09-30T19:48:19.165" v="163" actId="478"/>
            <ac:picMkLst>
              <pc:docMk/>
              <pc:sldMasterMk cId="0" sldId="2147483648"/>
              <pc:sldLayoutMk cId="0" sldId="2147483649"/>
              <ac:picMk id="4" creationId="{DDA46127-AB97-0C74-8A54-59D9024753F3}"/>
            </ac:picMkLst>
          </pc:picChg>
          <pc:picChg chg="add mod">
            <ac:chgData name="Brown, Jeffrey" userId="eb56c8e8-783c-45d4-8120-bcd00a17b328" providerId="ADAL" clId="{9879E2A1-6E15-5B5E-B796-952A4143164B}" dt="2025-09-17T13:25:05.004" v="114" actId="14100"/>
            <ac:picMkLst>
              <pc:docMk/>
              <pc:sldMasterMk cId="0" sldId="2147483648"/>
              <pc:sldLayoutMk cId="0" sldId="2147483649"/>
              <ac:picMk id="6" creationId="{E44AD0E1-9968-4F79-BA30-B7E37DE0B182}"/>
            </ac:picMkLst>
          </pc:picChg>
        </pc:sldLayoutChg>
        <pc:sldLayoutChg chg="addSp delSp modSp mod">
          <pc:chgData name="Brown, Jeffrey" userId="eb56c8e8-783c-45d4-8120-bcd00a17b328" providerId="ADAL" clId="{9879E2A1-6E15-5B5E-B796-952A4143164B}" dt="2025-09-30T19:50:06.700" v="198" actId="1076"/>
          <pc:sldLayoutMkLst>
            <pc:docMk/>
            <pc:sldMasterMk cId="0" sldId="2147483648"/>
            <pc:sldLayoutMk cId="1281446508" sldId="2147483650"/>
          </pc:sldLayoutMkLst>
          <pc:spChg chg="mod">
            <ac:chgData name="Brown, Jeffrey" userId="eb56c8e8-783c-45d4-8120-bcd00a17b328" providerId="ADAL" clId="{9879E2A1-6E15-5B5E-B796-952A4143164B}" dt="2025-09-17T13:45:30.780" v="121" actId="207"/>
            <ac:spMkLst>
              <pc:docMk/>
              <pc:sldMasterMk cId="0" sldId="2147483648"/>
              <pc:sldLayoutMk cId="1281446508" sldId="2147483650"/>
              <ac:spMk id="2" creationId="{4D4EF00B-3A3C-42E0-4DA9-A4F665BBEC09}"/>
            </ac:spMkLst>
          </pc:spChg>
          <pc:spChg chg="add mod">
            <ac:chgData name="Brown, Jeffrey" userId="eb56c8e8-783c-45d4-8120-bcd00a17b328" providerId="ADAL" clId="{9879E2A1-6E15-5B5E-B796-952A4143164B}" dt="2025-09-30T19:48:36.094" v="169"/>
            <ac:spMkLst>
              <pc:docMk/>
              <pc:sldMasterMk cId="0" sldId="2147483648"/>
              <pc:sldLayoutMk cId="1281446508" sldId="2147483650"/>
              <ac:spMk id="4" creationId="{C4D64F66-1BB0-E6AF-523C-8A0F40B76837}"/>
            </ac:spMkLst>
          </pc:spChg>
          <pc:spChg chg="add mod">
            <ac:chgData name="Brown, Jeffrey" userId="eb56c8e8-783c-45d4-8120-bcd00a17b328" providerId="ADAL" clId="{9879E2A1-6E15-5B5E-B796-952A4143164B}" dt="2025-09-30T19:48:36.094" v="169"/>
            <ac:spMkLst>
              <pc:docMk/>
              <pc:sldMasterMk cId="0" sldId="2147483648"/>
              <pc:sldLayoutMk cId="1281446508" sldId="2147483650"/>
              <ac:spMk id="5" creationId="{6C6547D5-DA8B-574D-181A-09A209ACE216}"/>
            </ac:spMkLst>
          </pc:spChg>
          <pc:spChg chg="mod">
            <ac:chgData name="Brown, Jeffrey" userId="eb56c8e8-783c-45d4-8120-bcd00a17b328" providerId="ADAL" clId="{9879E2A1-6E15-5B5E-B796-952A4143164B}" dt="2025-09-17T13:45:46.925" v="124" actId="207"/>
            <ac:spMkLst>
              <pc:docMk/>
              <pc:sldMasterMk cId="0" sldId="2147483648"/>
              <pc:sldLayoutMk cId="1281446508" sldId="2147483650"/>
              <ac:spMk id="7" creationId="{4AC657F1-0FA6-BDFF-366C-F79176518267}"/>
            </ac:spMkLst>
          </pc:spChg>
          <pc:spChg chg="add mod">
            <ac:chgData name="Brown, Jeffrey" userId="eb56c8e8-783c-45d4-8120-bcd00a17b328" providerId="ADAL" clId="{9879E2A1-6E15-5B5E-B796-952A4143164B}" dt="2025-09-30T19:48:36.094" v="169"/>
            <ac:spMkLst>
              <pc:docMk/>
              <pc:sldMasterMk cId="0" sldId="2147483648"/>
              <pc:sldLayoutMk cId="1281446508" sldId="2147483650"/>
              <ac:spMk id="8" creationId="{A8C8F6C9-BD75-4FBF-52F4-F819F9EAB28A}"/>
            </ac:spMkLst>
          </pc:spChg>
          <pc:spChg chg="add mod">
            <ac:chgData name="Brown, Jeffrey" userId="eb56c8e8-783c-45d4-8120-bcd00a17b328" providerId="ADAL" clId="{9879E2A1-6E15-5B5E-B796-952A4143164B}" dt="2025-09-30T19:48:36.094" v="169"/>
            <ac:spMkLst>
              <pc:docMk/>
              <pc:sldMasterMk cId="0" sldId="2147483648"/>
              <pc:sldLayoutMk cId="1281446508" sldId="2147483650"/>
              <ac:spMk id="9" creationId="{F23171ED-7477-1A84-F669-E48C5102DEF0}"/>
            </ac:spMkLst>
          </pc:spChg>
          <pc:spChg chg="add mod">
            <ac:chgData name="Brown, Jeffrey" userId="eb56c8e8-783c-45d4-8120-bcd00a17b328" providerId="ADAL" clId="{9879E2A1-6E15-5B5E-B796-952A4143164B}" dt="2025-09-30T19:48:36.094" v="169"/>
            <ac:spMkLst>
              <pc:docMk/>
              <pc:sldMasterMk cId="0" sldId="2147483648"/>
              <pc:sldLayoutMk cId="1281446508" sldId="2147483650"/>
              <ac:spMk id="10" creationId="{EA64254E-AE16-7B5D-082A-38301780F00D}"/>
            </ac:spMkLst>
          </pc:spChg>
          <pc:spChg chg="add mod">
            <ac:chgData name="Brown, Jeffrey" userId="eb56c8e8-783c-45d4-8120-bcd00a17b328" providerId="ADAL" clId="{9879E2A1-6E15-5B5E-B796-952A4143164B}" dt="2025-09-30T19:48:36.094" v="169"/>
            <ac:spMkLst>
              <pc:docMk/>
              <pc:sldMasterMk cId="0" sldId="2147483648"/>
              <pc:sldLayoutMk cId="1281446508" sldId="2147483650"/>
              <ac:spMk id="11" creationId="{F42F507F-173B-CE2D-2795-D4C1086C1557}"/>
            </ac:spMkLst>
          </pc:spChg>
          <pc:spChg chg="del">
            <ac:chgData name="Brown, Jeffrey" userId="eb56c8e8-783c-45d4-8120-bcd00a17b328" providerId="ADAL" clId="{9879E2A1-6E15-5B5E-B796-952A4143164B}" dt="2025-09-30T19:48:30.399" v="166" actId="478"/>
            <ac:spMkLst>
              <pc:docMk/>
              <pc:sldMasterMk cId="0" sldId="2147483648"/>
              <pc:sldLayoutMk cId="1281446508" sldId="2147483650"/>
              <ac:spMk id="20" creationId="{00000000-0000-0000-0000-000000000000}"/>
            </ac:spMkLst>
          </pc:spChg>
          <pc:spChg chg="del">
            <ac:chgData name="Brown, Jeffrey" userId="eb56c8e8-783c-45d4-8120-bcd00a17b328" providerId="ADAL" clId="{9879E2A1-6E15-5B5E-B796-952A4143164B}" dt="2025-09-30T19:48:26.004" v="165" actId="478"/>
            <ac:spMkLst>
              <pc:docMk/>
              <pc:sldMasterMk cId="0" sldId="2147483648"/>
              <pc:sldLayoutMk cId="1281446508" sldId="2147483650"/>
              <ac:spMk id="28" creationId="{00000000-0000-0000-0000-000000000000}"/>
            </ac:spMkLst>
          </pc:spChg>
          <pc:spChg chg="del">
            <ac:chgData name="Brown, Jeffrey" userId="eb56c8e8-783c-45d4-8120-bcd00a17b328" providerId="ADAL" clId="{9879E2A1-6E15-5B5E-B796-952A4143164B}" dt="2025-09-30T19:48:32.108" v="167" actId="478"/>
            <ac:spMkLst>
              <pc:docMk/>
              <pc:sldMasterMk cId="0" sldId="2147483648"/>
              <pc:sldLayoutMk cId="1281446508" sldId="2147483650"/>
              <ac:spMk id="29" creationId="{00000000-0000-0000-0000-000000000000}"/>
            </ac:spMkLst>
          </pc:spChg>
          <pc:spChg chg="del">
            <ac:chgData name="Brown, Jeffrey" userId="eb56c8e8-783c-45d4-8120-bcd00a17b328" providerId="ADAL" clId="{9879E2A1-6E15-5B5E-B796-952A4143164B}" dt="2025-09-30T19:48:34.676" v="168" actId="478"/>
            <ac:spMkLst>
              <pc:docMk/>
              <pc:sldMasterMk cId="0" sldId="2147483648"/>
              <pc:sldLayoutMk cId="1281446508" sldId="2147483650"/>
              <ac:spMk id="32" creationId="{00000000-0000-0000-0000-000000000000}"/>
            </ac:spMkLst>
          </pc:spChg>
          <pc:picChg chg="add mod">
            <ac:chgData name="Brown, Jeffrey" userId="eb56c8e8-783c-45d4-8120-bcd00a17b328" providerId="ADAL" clId="{9879E2A1-6E15-5B5E-B796-952A4143164B}" dt="2025-09-30T19:50:06.700" v="198" actId="1076"/>
            <ac:picMkLst>
              <pc:docMk/>
              <pc:sldMasterMk cId="0" sldId="2147483648"/>
              <pc:sldLayoutMk cId="1281446508" sldId="2147483650"/>
              <ac:picMk id="3" creationId="{54A724FB-686A-52DD-CC48-E45A9AB21C09}"/>
            </ac:picMkLst>
          </pc:picChg>
        </pc:sldLayoutChg>
        <pc:sldLayoutChg chg="addSp delSp modSp mod">
          <pc:chgData name="Brown, Jeffrey" userId="eb56c8e8-783c-45d4-8120-bcd00a17b328" providerId="ADAL" clId="{9879E2A1-6E15-5B5E-B796-952A4143164B}" dt="2025-09-30T19:50:25.185" v="202" actId="167"/>
          <pc:sldLayoutMkLst>
            <pc:docMk/>
            <pc:sldMasterMk cId="0" sldId="2147483648"/>
            <pc:sldLayoutMk cId="1079549431" sldId="2147483651"/>
          </pc:sldLayoutMkLst>
          <pc:spChg chg="mod">
            <ac:chgData name="Brown, Jeffrey" userId="eb56c8e8-783c-45d4-8120-bcd00a17b328" providerId="ADAL" clId="{9879E2A1-6E15-5B5E-B796-952A4143164B}" dt="2025-09-30T19:50:25.185" v="202" actId="167"/>
            <ac:spMkLst>
              <pc:docMk/>
              <pc:sldMasterMk cId="0" sldId="2147483648"/>
              <pc:sldLayoutMk cId="1079549431" sldId="2147483651"/>
              <ac:spMk id="2" creationId="{4D4EF00B-3A3C-42E0-4DA9-A4F665BBEC09}"/>
            </ac:spMkLst>
          </pc:spChg>
          <pc:spChg chg="add mod">
            <ac:chgData name="Brown, Jeffrey" userId="eb56c8e8-783c-45d4-8120-bcd00a17b328" providerId="ADAL" clId="{9879E2A1-6E15-5B5E-B796-952A4143164B}" dt="2025-09-30T19:48:48.319" v="174"/>
            <ac:spMkLst>
              <pc:docMk/>
              <pc:sldMasterMk cId="0" sldId="2147483648"/>
              <pc:sldLayoutMk cId="1079549431" sldId="2147483651"/>
              <ac:spMk id="3" creationId="{04442C7B-0392-E7E3-096D-7979B27405A2}"/>
            </ac:spMkLst>
          </pc:spChg>
          <pc:spChg chg="add mod">
            <ac:chgData name="Brown, Jeffrey" userId="eb56c8e8-783c-45d4-8120-bcd00a17b328" providerId="ADAL" clId="{9879E2A1-6E15-5B5E-B796-952A4143164B}" dt="2025-09-30T19:49:00.693" v="175" actId="207"/>
            <ac:spMkLst>
              <pc:docMk/>
              <pc:sldMasterMk cId="0" sldId="2147483648"/>
              <pc:sldLayoutMk cId="1079549431" sldId="2147483651"/>
              <ac:spMk id="4" creationId="{90E2DD14-CCBB-E9CF-9FC9-4A61EFA82B69}"/>
            </ac:spMkLst>
          </pc:spChg>
          <pc:spChg chg="add mod">
            <ac:chgData name="Brown, Jeffrey" userId="eb56c8e8-783c-45d4-8120-bcd00a17b328" providerId="ADAL" clId="{9879E2A1-6E15-5B5E-B796-952A4143164B}" dt="2025-09-30T19:49:04.493" v="176" actId="207"/>
            <ac:spMkLst>
              <pc:docMk/>
              <pc:sldMasterMk cId="0" sldId="2147483648"/>
              <pc:sldLayoutMk cId="1079549431" sldId="2147483651"/>
              <ac:spMk id="6" creationId="{5DBB4C99-255F-58CF-7DA0-552343A559E2}"/>
            </ac:spMkLst>
          </pc:spChg>
          <pc:spChg chg="mod">
            <ac:chgData name="Brown, Jeffrey" userId="eb56c8e8-783c-45d4-8120-bcd00a17b328" providerId="ADAL" clId="{9879E2A1-6E15-5B5E-B796-952A4143164B}" dt="2025-09-17T13:46:41.368" v="135" actId="207"/>
            <ac:spMkLst>
              <pc:docMk/>
              <pc:sldMasterMk cId="0" sldId="2147483648"/>
              <pc:sldLayoutMk cId="1079549431" sldId="2147483651"/>
              <ac:spMk id="7" creationId="{4AC657F1-0FA6-BDFF-366C-F79176518267}"/>
            </ac:spMkLst>
          </pc:spChg>
          <pc:spChg chg="add mod">
            <ac:chgData name="Brown, Jeffrey" userId="eb56c8e8-783c-45d4-8120-bcd00a17b328" providerId="ADAL" clId="{9879E2A1-6E15-5B5E-B796-952A4143164B}" dt="2025-09-30T19:48:48.319" v="174"/>
            <ac:spMkLst>
              <pc:docMk/>
              <pc:sldMasterMk cId="0" sldId="2147483648"/>
              <pc:sldLayoutMk cId="1079549431" sldId="2147483651"/>
              <ac:spMk id="8" creationId="{3D0C1A5F-EA72-BF6D-DC57-2A7519BFCCFD}"/>
            </ac:spMkLst>
          </pc:spChg>
          <pc:spChg chg="add mod">
            <ac:chgData name="Brown, Jeffrey" userId="eb56c8e8-783c-45d4-8120-bcd00a17b328" providerId="ADAL" clId="{9879E2A1-6E15-5B5E-B796-952A4143164B}" dt="2025-09-30T19:49:13.899" v="177" actId="207"/>
            <ac:spMkLst>
              <pc:docMk/>
              <pc:sldMasterMk cId="0" sldId="2147483648"/>
              <pc:sldLayoutMk cId="1079549431" sldId="2147483651"/>
              <ac:spMk id="9" creationId="{E0A83970-87C9-4743-D985-AC771161776C}"/>
            </ac:spMkLst>
          </pc:spChg>
          <pc:spChg chg="add mod">
            <ac:chgData name="Brown, Jeffrey" userId="eb56c8e8-783c-45d4-8120-bcd00a17b328" providerId="ADAL" clId="{9879E2A1-6E15-5B5E-B796-952A4143164B}" dt="2025-09-30T19:48:48.319" v="174"/>
            <ac:spMkLst>
              <pc:docMk/>
              <pc:sldMasterMk cId="0" sldId="2147483648"/>
              <pc:sldLayoutMk cId="1079549431" sldId="2147483651"/>
              <ac:spMk id="10" creationId="{ECDA46E1-AA30-42A5-93B7-213B5FA71802}"/>
            </ac:spMkLst>
          </pc:spChg>
          <pc:spChg chg="del">
            <ac:chgData name="Brown, Jeffrey" userId="eb56c8e8-783c-45d4-8120-bcd00a17b328" providerId="ADAL" clId="{9879E2A1-6E15-5B5E-B796-952A4143164B}" dt="2025-09-30T19:48:42.354" v="171" actId="478"/>
            <ac:spMkLst>
              <pc:docMk/>
              <pc:sldMasterMk cId="0" sldId="2147483648"/>
              <pc:sldLayoutMk cId="1079549431" sldId="2147483651"/>
              <ac:spMk id="20" creationId="{00000000-0000-0000-0000-000000000000}"/>
            </ac:spMkLst>
          </pc:spChg>
          <pc:spChg chg="mod">
            <ac:chgData name="Brown, Jeffrey" userId="eb56c8e8-783c-45d4-8120-bcd00a17b328" providerId="ADAL" clId="{9879E2A1-6E15-5B5E-B796-952A4143164B}" dt="2025-09-30T19:49:17.721" v="179" actId="207"/>
            <ac:spMkLst>
              <pc:docMk/>
              <pc:sldMasterMk cId="0" sldId="2147483648"/>
              <pc:sldLayoutMk cId="1079549431" sldId="2147483651"/>
              <ac:spMk id="21" creationId="{00000000-0000-0000-0000-000000000000}"/>
            </ac:spMkLst>
          </pc:spChg>
          <pc:spChg chg="mod">
            <ac:chgData name="Brown, Jeffrey" userId="eb56c8e8-783c-45d4-8120-bcd00a17b328" providerId="ADAL" clId="{9879E2A1-6E15-5B5E-B796-952A4143164B}" dt="2025-09-30T19:49:15.848" v="178" actId="207"/>
            <ac:spMkLst>
              <pc:docMk/>
              <pc:sldMasterMk cId="0" sldId="2147483648"/>
              <pc:sldLayoutMk cId="1079549431" sldId="2147483651"/>
              <ac:spMk id="23" creationId="{00000000-0000-0000-0000-000000000000}"/>
            </ac:spMkLst>
          </pc:spChg>
          <pc:spChg chg="mod">
            <ac:chgData name="Brown, Jeffrey" userId="eb56c8e8-783c-45d4-8120-bcd00a17b328" providerId="ADAL" clId="{9879E2A1-6E15-5B5E-B796-952A4143164B}" dt="2025-09-30T19:49:19.748" v="180" actId="207"/>
            <ac:spMkLst>
              <pc:docMk/>
              <pc:sldMasterMk cId="0" sldId="2147483648"/>
              <pc:sldLayoutMk cId="1079549431" sldId="2147483651"/>
              <ac:spMk id="26" creationId="{00000000-0000-0000-0000-000000000000}"/>
            </ac:spMkLst>
          </pc:spChg>
          <pc:spChg chg="mod">
            <ac:chgData name="Brown, Jeffrey" userId="eb56c8e8-783c-45d4-8120-bcd00a17b328" providerId="ADAL" clId="{9879E2A1-6E15-5B5E-B796-952A4143164B}" dt="2025-09-17T13:46:16.518" v="129" actId="207"/>
            <ac:spMkLst>
              <pc:docMk/>
              <pc:sldMasterMk cId="0" sldId="2147483648"/>
              <pc:sldLayoutMk cId="1079549431" sldId="2147483651"/>
              <ac:spMk id="27" creationId="{00000000-0000-0000-0000-000000000000}"/>
            </ac:spMkLst>
          </pc:spChg>
          <pc:spChg chg="del mod">
            <ac:chgData name="Brown, Jeffrey" userId="eb56c8e8-783c-45d4-8120-bcd00a17b328" providerId="ADAL" clId="{9879E2A1-6E15-5B5E-B796-952A4143164B}" dt="2025-09-30T19:48:40.824" v="170" actId="478"/>
            <ac:spMkLst>
              <pc:docMk/>
              <pc:sldMasterMk cId="0" sldId="2147483648"/>
              <pc:sldLayoutMk cId="1079549431" sldId="2147483651"/>
              <ac:spMk id="28" creationId="{00000000-0000-0000-0000-000000000000}"/>
            </ac:spMkLst>
          </pc:spChg>
          <pc:spChg chg="del mod">
            <ac:chgData name="Brown, Jeffrey" userId="eb56c8e8-783c-45d4-8120-bcd00a17b328" providerId="ADAL" clId="{9879E2A1-6E15-5B5E-B796-952A4143164B}" dt="2025-09-30T19:48:47.184" v="173" actId="478"/>
            <ac:spMkLst>
              <pc:docMk/>
              <pc:sldMasterMk cId="0" sldId="2147483648"/>
              <pc:sldLayoutMk cId="1079549431" sldId="2147483651"/>
              <ac:spMk id="29" creationId="{00000000-0000-0000-0000-000000000000}"/>
            </ac:spMkLst>
          </pc:spChg>
          <pc:spChg chg="mod">
            <ac:chgData name="Brown, Jeffrey" userId="eb56c8e8-783c-45d4-8120-bcd00a17b328" providerId="ADAL" clId="{9879E2A1-6E15-5B5E-B796-952A4143164B}" dt="2025-09-30T19:49:24.326" v="181" actId="207"/>
            <ac:spMkLst>
              <pc:docMk/>
              <pc:sldMasterMk cId="0" sldId="2147483648"/>
              <pc:sldLayoutMk cId="1079549431" sldId="2147483651"/>
              <ac:spMk id="30" creationId="{00000000-0000-0000-0000-000000000000}"/>
            </ac:spMkLst>
          </pc:spChg>
          <pc:spChg chg="del">
            <ac:chgData name="Brown, Jeffrey" userId="eb56c8e8-783c-45d4-8120-bcd00a17b328" providerId="ADAL" clId="{9879E2A1-6E15-5B5E-B796-952A4143164B}" dt="2025-09-30T19:48:45.922" v="172" actId="478"/>
            <ac:spMkLst>
              <pc:docMk/>
              <pc:sldMasterMk cId="0" sldId="2147483648"/>
              <pc:sldLayoutMk cId="1079549431" sldId="2147483651"/>
              <ac:spMk id="32" creationId="{00000000-0000-0000-0000-000000000000}"/>
            </ac:spMkLst>
          </pc:spChg>
          <pc:picChg chg="add del mod">
            <ac:chgData name="Brown, Jeffrey" userId="eb56c8e8-783c-45d4-8120-bcd00a17b328" providerId="ADAL" clId="{9879E2A1-6E15-5B5E-B796-952A4143164B}" dt="2025-09-30T19:49:48.698" v="189" actId="478"/>
            <ac:picMkLst>
              <pc:docMk/>
              <pc:sldMasterMk cId="0" sldId="2147483648"/>
              <pc:sldLayoutMk cId="1079549431" sldId="2147483651"/>
              <ac:picMk id="5" creationId="{B0E6CD19-586A-7D71-967C-BB771ED608C0}"/>
            </ac:picMkLst>
          </pc:picChg>
          <pc:picChg chg="add mod">
            <ac:chgData name="Brown, Jeffrey" userId="eb56c8e8-783c-45d4-8120-bcd00a17b328" providerId="ADAL" clId="{9879E2A1-6E15-5B5E-B796-952A4143164B}" dt="2025-09-30T19:49:51.832" v="193" actId="1037"/>
            <ac:picMkLst>
              <pc:docMk/>
              <pc:sldMasterMk cId="0" sldId="2147483648"/>
              <pc:sldLayoutMk cId="1079549431" sldId="2147483651"/>
              <ac:picMk id="11" creationId="{05B9432D-4BA4-232E-F97A-25351C17A6E1}"/>
            </ac:picMkLst>
          </pc:picChg>
          <pc:picChg chg="add mod">
            <ac:chgData name="Brown, Jeffrey" userId="eb56c8e8-783c-45d4-8120-bcd00a17b328" providerId="ADAL" clId="{9879E2A1-6E15-5B5E-B796-952A4143164B}" dt="2025-09-30T19:50:20.661" v="201" actId="167"/>
            <ac:picMkLst>
              <pc:docMk/>
              <pc:sldMasterMk cId="0" sldId="2147483648"/>
              <pc:sldLayoutMk cId="1079549431" sldId="2147483651"/>
              <ac:picMk id="12" creationId="{775DC953-9402-737B-F3E1-76E2EB226A33}"/>
            </ac:picMkLst>
          </pc:picChg>
        </pc:sldLayoutChg>
        <pc:sldLayoutChg chg="delSp mod">
          <pc:chgData name="Brown, Jeffrey" userId="eb56c8e8-783c-45d4-8120-bcd00a17b328" providerId="ADAL" clId="{9879E2A1-6E15-5B5E-B796-952A4143164B}" dt="2025-09-30T19:50:42.339" v="204" actId="478"/>
          <pc:sldLayoutMkLst>
            <pc:docMk/>
            <pc:sldMasterMk cId="0" sldId="2147483648"/>
            <pc:sldLayoutMk cId="1150632146" sldId="2147483653"/>
          </pc:sldLayoutMkLst>
          <pc:spChg chg="del">
            <ac:chgData name="Brown, Jeffrey" userId="eb56c8e8-783c-45d4-8120-bcd00a17b328" providerId="ADAL" clId="{9879E2A1-6E15-5B5E-B796-952A4143164B}" dt="2025-09-30T19:50:42.339" v="204" actId="478"/>
            <ac:spMkLst>
              <pc:docMk/>
              <pc:sldMasterMk cId="0" sldId="2147483648"/>
              <pc:sldLayoutMk cId="1150632146" sldId="2147483653"/>
              <ac:spMk id="7" creationId="{4AC657F1-0FA6-BDFF-366C-F79176518267}"/>
            </ac:spMkLst>
          </pc:spChg>
          <pc:picChg chg="del">
            <ac:chgData name="Brown, Jeffrey" userId="eb56c8e8-783c-45d4-8120-bcd00a17b328" providerId="ADAL" clId="{9879E2A1-6E15-5B5E-B796-952A4143164B}" dt="2025-09-30T19:50:41.487" v="203" actId="478"/>
            <ac:picMkLst>
              <pc:docMk/>
              <pc:sldMasterMk cId="0" sldId="2147483648"/>
              <pc:sldLayoutMk cId="1150632146" sldId="2147483653"/>
              <ac:picMk id="12" creationId="{775DC953-9402-737B-F3E1-76E2EB226A33}"/>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1547813" y="749300"/>
            <a:ext cx="3749675"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2800" kern="1200">
        <a:solidFill>
          <a:schemeClr val="tx1"/>
        </a:solidFill>
        <a:latin typeface="Times New Roman" pitchFamily="1" charset="0"/>
        <a:ea typeface="+mn-ea"/>
        <a:cs typeface="+mn-cs"/>
      </a:defRPr>
    </a:lvl1pPr>
    <a:lvl2pPr marL="1333037" algn="l" rtl="0" eaLnBrk="0" fontAlgn="base" hangingPunct="0">
      <a:spcBef>
        <a:spcPct val="30000"/>
      </a:spcBef>
      <a:spcAft>
        <a:spcPct val="0"/>
      </a:spcAft>
      <a:defRPr sz="2800" kern="1200">
        <a:solidFill>
          <a:schemeClr val="tx1"/>
        </a:solidFill>
        <a:latin typeface="Times New Roman" pitchFamily="1" charset="0"/>
        <a:ea typeface="+mn-ea"/>
        <a:cs typeface="+mn-cs"/>
      </a:defRPr>
    </a:lvl2pPr>
    <a:lvl3pPr marL="2670717" algn="l" rtl="0" eaLnBrk="0" fontAlgn="base" hangingPunct="0">
      <a:spcBef>
        <a:spcPct val="30000"/>
      </a:spcBef>
      <a:spcAft>
        <a:spcPct val="0"/>
      </a:spcAft>
      <a:defRPr sz="2800" kern="1200">
        <a:solidFill>
          <a:schemeClr val="tx1"/>
        </a:solidFill>
        <a:latin typeface="Times New Roman" pitchFamily="1" charset="0"/>
        <a:ea typeface="+mn-ea"/>
        <a:cs typeface="+mn-cs"/>
      </a:defRPr>
    </a:lvl3pPr>
    <a:lvl4pPr marL="4008396" algn="l" rtl="0" eaLnBrk="0" fontAlgn="base" hangingPunct="0">
      <a:spcBef>
        <a:spcPct val="30000"/>
      </a:spcBef>
      <a:spcAft>
        <a:spcPct val="0"/>
      </a:spcAft>
      <a:defRPr sz="2800" kern="1200">
        <a:solidFill>
          <a:schemeClr val="tx1"/>
        </a:solidFill>
        <a:latin typeface="Times New Roman" pitchFamily="1" charset="0"/>
        <a:ea typeface="+mn-ea"/>
        <a:cs typeface="+mn-cs"/>
      </a:defRPr>
    </a:lvl4pPr>
    <a:lvl5pPr marL="5346077" algn="l" rtl="0" eaLnBrk="0" fontAlgn="base" hangingPunct="0">
      <a:spcBef>
        <a:spcPct val="30000"/>
      </a:spcBef>
      <a:spcAft>
        <a:spcPct val="0"/>
      </a:spcAft>
      <a:defRPr sz="2800" kern="1200">
        <a:solidFill>
          <a:schemeClr val="tx1"/>
        </a:solidFill>
        <a:latin typeface="Times New Roman" pitchFamily="1" charset="0"/>
        <a:ea typeface="+mn-ea"/>
        <a:cs typeface="+mn-cs"/>
      </a:defRPr>
    </a:lvl5pPr>
    <a:lvl6pPr marL="6686268" algn="l" defTabSz="2674520" rtl="0" eaLnBrk="1" latinLnBrk="0" hangingPunct="1">
      <a:defRPr sz="2800" kern="1200">
        <a:solidFill>
          <a:schemeClr val="tx1"/>
        </a:solidFill>
        <a:latin typeface="+mn-lt"/>
        <a:ea typeface="+mn-ea"/>
        <a:cs typeface="+mn-cs"/>
      </a:defRPr>
    </a:lvl6pPr>
    <a:lvl7pPr marL="8023522" algn="l" defTabSz="2674520" rtl="0" eaLnBrk="1" latinLnBrk="0" hangingPunct="1">
      <a:defRPr sz="2800" kern="1200">
        <a:solidFill>
          <a:schemeClr val="tx1"/>
        </a:solidFill>
        <a:latin typeface="+mn-lt"/>
        <a:ea typeface="+mn-ea"/>
        <a:cs typeface="+mn-cs"/>
      </a:defRPr>
    </a:lvl7pPr>
    <a:lvl8pPr marL="9360757" algn="l" defTabSz="2674520" rtl="0" eaLnBrk="1" latinLnBrk="0" hangingPunct="1">
      <a:defRPr sz="2800" kern="1200">
        <a:solidFill>
          <a:schemeClr val="tx1"/>
        </a:solidFill>
        <a:latin typeface="+mn-lt"/>
        <a:ea typeface="+mn-ea"/>
        <a:cs typeface="+mn-cs"/>
      </a:defRPr>
    </a:lvl8pPr>
    <a:lvl9pPr marL="10698013" algn="l" defTabSz="2674520" rtl="0" eaLnBrk="1" latinLnBrk="0" hangingPunct="1">
      <a:defRPr sz="2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D4EF00B-3A3C-42E0-4DA9-A4F665BBEC09}"/>
              </a:ext>
            </a:extLst>
          </p:cNvPr>
          <p:cNvSpPr/>
          <p:nvPr userDrawn="1"/>
        </p:nvSpPr>
        <p:spPr>
          <a:xfrm>
            <a:off x="0" y="0"/>
            <a:ext cx="43891200" cy="676656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23236519"/>
            <a:ext cx="11887200" cy="18072848"/>
          </a:xfrm>
          <a:prstGeom prst="rect">
            <a:avLst/>
          </a:prstGeom>
        </p:spPr>
        <p:txBody>
          <a:bodyPr lIns="133772" tIns="66885" rIns="133772" bIns="6688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80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10327343"/>
            <a:ext cx="11887200" cy="30982024"/>
          </a:xfrm>
          <a:prstGeom prst="rect">
            <a:avLst/>
          </a:prstGeom>
        </p:spPr>
        <p:txBody>
          <a:bodyPr lIns="133772" tIns="66885" rIns="133772" bIns="6688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10327347"/>
            <a:ext cx="11887200" cy="18964198"/>
          </a:xfrm>
          <a:prstGeom prst="rect">
            <a:avLst/>
          </a:prstGeom>
        </p:spPr>
        <p:txBody>
          <a:bodyPr lIns="133772" tIns="66885" rIns="133772" bIns="66885"/>
          <a:lstStyle>
            <a:lvl1pPr>
              <a:buFontTx/>
              <a:buNone/>
              <a:defRPr sz="36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21" name="Title 20"/>
          <p:cNvSpPr>
            <a:spLocks noGrp="1"/>
          </p:cNvSpPr>
          <p:nvPr>
            <p:ph type="title" hasCustomPrompt="1"/>
          </p:nvPr>
        </p:nvSpPr>
        <p:spPr>
          <a:xfrm>
            <a:off x="7772407" y="1721229"/>
            <a:ext cx="25603199" cy="4087907"/>
          </a:xfrm>
          <a:prstGeom prst="rect">
            <a:avLst/>
          </a:prstGeom>
        </p:spPr>
        <p:txBody>
          <a:bodyPr lIns="133772" tIns="66885" rIns="133772" bIns="66885"/>
          <a:lstStyle>
            <a:lvl1pPr>
              <a:defRPr sz="9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721229"/>
            <a:ext cx="8534400" cy="4087907"/>
          </a:xfrm>
          <a:prstGeom prst="rect">
            <a:avLst/>
          </a:prstGeom>
        </p:spPr>
        <p:txBody>
          <a:bodyPr lIns="133772" tIns="66885" rIns="133772" bIns="66885"/>
          <a:lstStyle>
            <a:lvl1pPr>
              <a:buFontTx/>
              <a:buNone/>
              <a:defRPr sz="5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9036427"/>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9036427"/>
            <a:ext cx="11887200" cy="1290919"/>
          </a:xfrm>
          <a:prstGeom prst="rect">
            <a:avLst/>
          </a:prstGeom>
        </p:spPr>
        <p:txBody>
          <a:bodyPr lIns="133772" tIns="66885" rIns="133772" bIns="66885" anchor="ctr"/>
          <a:lstStyle>
            <a:lvl1pPr>
              <a:buFontTx/>
              <a:buNone/>
              <a:defRPr sz="8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9005691"/>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29731448"/>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21945603"/>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10327347"/>
            <a:ext cx="11887200" cy="11187955"/>
          </a:xfrm>
          <a:prstGeom prst="rect">
            <a:avLst/>
          </a:prstGeom>
        </p:spPr>
        <p:txBody>
          <a:bodyPr lIns="133772" tIns="66885" rIns="133772" bIns="6688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31022365"/>
            <a:ext cx="11887200" cy="6239435"/>
          </a:xfrm>
          <a:prstGeom prst="rect">
            <a:avLst/>
          </a:prstGeom>
        </p:spPr>
        <p:txBody>
          <a:bodyPr lIns="133772" tIns="66885" rIns="133772" bIns="6688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3" name="Text Placeholder 24">
            <a:extLst>
              <a:ext uri="{FF2B5EF4-FFF2-40B4-BE49-F238E27FC236}">
                <a16:creationId xmlns:a16="http://schemas.microsoft.com/office/drawing/2014/main" id="{7B592067-FD57-B8E6-AB32-144C869E8D00}"/>
              </a:ext>
            </a:extLst>
          </p:cNvPr>
          <p:cNvSpPr>
            <a:spLocks noGrp="1"/>
          </p:cNvSpPr>
          <p:nvPr>
            <p:ph type="body" sz="quarter" idx="26" hasCustomPrompt="1"/>
          </p:nvPr>
        </p:nvSpPr>
        <p:spPr>
          <a:xfrm>
            <a:off x="29777960" y="37642800"/>
            <a:ext cx="11887200" cy="1290919"/>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5628ED3E-3027-BED5-2EFF-3EDD4D711A5B}"/>
              </a:ext>
            </a:extLst>
          </p:cNvPr>
          <p:cNvSpPr>
            <a:spLocks noGrp="1"/>
          </p:cNvSpPr>
          <p:nvPr>
            <p:ph type="body" sz="quarter" idx="27" hasCustomPrompt="1"/>
          </p:nvPr>
        </p:nvSpPr>
        <p:spPr>
          <a:xfrm>
            <a:off x="29777960" y="38933718"/>
            <a:ext cx="11887200" cy="2375650"/>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4" name="Picture 3">
            <a:extLst>
              <a:ext uri="{FF2B5EF4-FFF2-40B4-BE49-F238E27FC236}">
                <a16:creationId xmlns:a16="http://schemas.microsoft.com/office/drawing/2014/main" id="{B3B3133E-B3D7-3968-7832-64475E1DF1DD}"/>
              </a:ext>
            </a:extLst>
          </p:cNvPr>
          <p:cNvPicPr>
            <a:picLocks noChangeAspect="1"/>
          </p:cNvPicPr>
          <p:nvPr userDrawn="1"/>
        </p:nvPicPr>
        <p:blipFill>
          <a:blip r:embed="rId2"/>
          <a:stretch>
            <a:fillRect/>
          </a:stretch>
        </p:blipFill>
        <p:spPr>
          <a:xfrm>
            <a:off x="1905000" y="2133600"/>
            <a:ext cx="4361606" cy="2514600"/>
          </a:xfrm>
          <a:prstGeom prst="rect">
            <a:avLst/>
          </a:prstGeom>
        </p:spPr>
      </p:pic>
    </p:spTree>
  </p:cSld>
  <p:clrMapOvr>
    <a:masterClrMapping/>
  </p:clrMapOvr>
  <p:extLst>
    <p:ext uri="{DCECCB84-F9BA-43D5-87BE-67443E8EF086}">
      <p15:sldGuideLst xmlns:p15="http://schemas.microsoft.com/office/powerpoint/2012/main">
        <p15:guide id="1" orient="horz" pos="576" userDrawn="1">
          <p15:clr>
            <a:srgbClr val="FBAE40"/>
          </p15:clr>
        </p15:guide>
        <p15:guide id="2" pos="57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D4EF00B-3A3C-42E0-4DA9-A4F665BBEC09}"/>
              </a:ext>
            </a:extLst>
          </p:cNvPr>
          <p:cNvSpPr/>
          <p:nvPr userDrawn="1"/>
        </p:nvSpPr>
        <p:spPr>
          <a:xfrm>
            <a:off x="0" y="0"/>
            <a:ext cx="43891200" cy="676656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23236519"/>
            <a:ext cx="11887200" cy="18072848"/>
          </a:xfrm>
          <a:prstGeom prst="rect">
            <a:avLst/>
          </a:prstGeom>
        </p:spPr>
        <p:txBody>
          <a:bodyPr lIns="133772" tIns="66885" rIns="133772" bIns="6688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80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10327343"/>
            <a:ext cx="11887200" cy="30982024"/>
          </a:xfrm>
          <a:prstGeom prst="rect">
            <a:avLst/>
          </a:prstGeom>
        </p:spPr>
        <p:txBody>
          <a:bodyPr lIns="133772" tIns="66885" rIns="133772" bIns="6688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7772407" y="1721229"/>
            <a:ext cx="25603199" cy="4087907"/>
          </a:xfrm>
          <a:prstGeom prst="rect">
            <a:avLst/>
          </a:prstGeom>
        </p:spPr>
        <p:txBody>
          <a:bodyPr lIns="133772" tIns="66885" rIns="133772" bIns="66885"/>
          <a:lstStyle>
            <a:lvl1pPr>
              <a:defRPr sz="96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721229"/>
            <a:ext cx="8534400" cy="4087907"/>
          </a:xfrm>
          <a:prstGeom prst="rect">
            <a:avLst/>
          </a:prstGeom>
        </p:spPr>
        <p:txBody>
          <a:bodyPr lIns="133772" tIns="66885" rIns="133772" bIns="66885"/>
          <a:lstStyle>
            <a:lvl1pPr>
              <a:buFontTx/>
              <a:buNone/>
              <a:defRPr sz="54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9036427"/>
            <a:ext cx="11887200" cy="1290919"/>
          </a:xfrm>
          <a:prstGeom prst="rect">
            <a:avLst/>
          </a:prstGeom>
        </p:spPr>
        <p:txBody>
          <a:bodyPr lIns="133772" tIns="66885" rIns="133772" bIns="66885" anchor="ctr"/>
          <a:lstStyle>
            <a:lvl1pPr>
              <a:buFontTx/>
              <a:buNone/>
              <a:defRPr sz="8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9036427"/>
            <a:ext cx="11887200" cy="1290919"/>
          </a:xfrm>
          <a:prstGeom prst="rect">
            <a:avLst/>
          </a:prstGeom>
        </p:spPr>
        <p:txBody>
          <a:bodyPr lIns="133772" tIns="66885" rIns="133772" bIns="66885" anchor="ctr"/>
          <a:lstStyle>
            <a:lvl1pPr>
              <a:buFontTx/>
              <a:buNone/>
              <a:defRPr sz="8000" b="1" i="0" baseline="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21945603"/>
            <a:ext cx="11887200" cy="1290919"/>
          </a:xfrm>
          <a:prstGeom prst="rect">
            <a:avLst/>
          </a:prstGeom>
        </p:spPr>
        <p:txBody>
          <a:bodyPr lIns="133772" tIns="66885" rIns="133772" bIns="66885" anchor="ctr"/>
          <a:lstStyle>
            <a:lvl1pPr>
              <a:buFontTx/>
              <a:buNone/>
              <a:defRPr sz="8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10327347"/>
            <a:ext cx="11887200" cy="11187955"/>
          </a:xfrm>
          <a:prstGeom prst="rect">
            <a:avLst/>
          </a:prstGeom>
        </p:spPr>
        <p:txBody>
          <a:bodyPr lIns="133772" tIns="66885" rIns="133772" bIns="6688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04442C7B-0392-E7E3-096D-7979B27405A2}"/>
              </a:ext>
            </a:extLst>
          </p:cNvPr>
          <p:cNvSpPr>
            <a:spLocks noGrp="1"/>
          </p:cNvSpPr>
          <p:nvPr>
            <p:ph type="body" sz="quarter" idx="16" hasCustomPrompt="1"/>
          </p:nvPr>
        </p:nvSpPr>
        <p:spPr>
          <a:xfrm>
            <a:off x="29747980" y="10327347"/>
            <a:ext cx="11887200" cy="18964198"/>
          </a:xfrm>
          <a:prstGeom prst="rect">
            <a:avLst/>
          </a:prstGeom>
        </p:spPr>
        <p:txBody>
          <a:bodyPr lIns="133772" tIns="66885" rIns="133772" bIns="66885"/>
          <a:lstStyle>
            <a:lvl1pPr>
              <a:buFontTx/>
              <a:buNone/>
              <a:defRPr sz="36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4" name="Text Placeholder 24">
            <a:extLst>
              <a:ext uri="{FF2B5EF4-FFF2-40B4-BE49-F238E27FC236}">
                <a16:creationId xmlns:a16="http://schemas.microsoft.com/office/drawing/2014/main" id="{90E2DD14-CCBB-E9CF-9FC9-4A61EFA82B69}"/>
              </a:ext>
            </a:extLst>
          </p:cNvPr>
          <p:cNvSpPr>
            <a:spLocks noGrp="1"/>
          </p:cNvSpPr>
          <p:nvPr>
            <p:ph type="body" sz="quarter" idx="21" hasCustomPrompt="1"/>
          </p:nvPr>
        </p:nvSpPr>
        <p:spPr>
          <a:xfrm>
            <a:off x="29747980" y="9005691"/>
            <a:ext cx="11887200" cy="1290919"/>
          </a:xfrm>
          <a:prstGeom prst="rect">
            <a:avLst/>
          </a:prstGeom>
        </p:spPr>
        <p:txBody>
          <a:bodyPr lIns="133772" tIns="66885" rIns="133772" bIns="66885" anchor="ctr"/>
          <a:lstStyle>
            <a:lvl1pPr>
              <a:buFontTx/>
              <a:buNone/>
              <a:defRPr sz="8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5DBB4C99-255F-58CF-7DA0-552343A559E2}"/>
              </a:ext>
            </a:extLst>
          </p:cNvPr>
          <p:cNvSpPr>
            <a:spLocks noGrp="1"/>
          </p:cNvSpPr>
          <p:nvPr>
            <p:ph type="body" sz="quarter" idx="22" hasCustomPrompt="1"/>
          </p:nvPr>
        </p:nvSpPr>
        <p:spPr>
          <a:xfrm>
            <a:off x="29777960" y="29731448"/>
            <a:ext cx="11887200" cy="1290919"/>
          </a:xfrm>
          <a:prstGeom prst="rect">
            <a:avLst/>
          </a:prstGeom>
        </p:spPr>
        <p:txBody>
          <a:bodyPr lIns="133772" tIns="66885" rIns="133772" bIns="66885" anchor="ctr"/>
          <a:lstStyle>
            <a:lvl1pPr>
              <a:buFontTx/>
              <a:buNone/>
              <a:defRPr sz="8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3D0C1A5F-EA72-BF6D-DC57-2A7519BFCCFD}"/>
              </a:ext>
            </a:extLst>
          </p:cNvPr>
          <p:cNvSpPr>
            <a:spLocks noGrp="1"/>
          </p:cNvSpPr>
          <p:nvPr>
            <p:ph type="body" sz="quarter" idx="25" hasCustomPrompt="1"/>
          </p:nvPr>
        </p:nvSpPr>
        <p:spPr>
          <a:xfrm>
            <a:off x="29777960" y="31022365"/>
            <a:ext cx="11887200" cy="6239435"/>
          </a:xfrm>
          <a:prstGeom prst="rect">
            <a:avLst/>
          </a:prstGeom>
        </p:spPr>
        <p:txBody>
          <a:bodyPr lIns="133772" tIns="66885" rIns="133772" bIns="6688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E0A83970-87C9-4743-D985-AC771161776C}"/>
              </a:ext>
            </a:extLst>
          </p:cNvPr>
          <p:cNvSpPr>
            <a:spLocks noGrp="1"/>
          </p:cNvSpPr>
          <p:nvPr>
            <p:ph type="body" sz="quarter" idx="26" hasCustomPrompt="1"/>
          </p:nvPr>
        </p:nvSpPr>
        <p:spPr>
          <a:xfrm>
            <a:off x="29777960" y="37642800"/>
            <a:ext cx="11887200" cy="1290919"/>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15">
            <a:extLst>
              <a:ext uri="{FF2B5EF4-FFF2-40B4-BE49-F238E27FC236}">
                <a16:creationId xmlns:a16="http://schemas.microsoft.com/office/drawing/2014/main" id="{ECDA46E1-AA30-42A5-93B7-213B5FA71802}"/>
              </a:ext>
            </a:extLst>
          </p:cNvPr>
          <p:cNvSpPr>
            <a:spLocks noGrp="1"/>
          </p:cNvSpPr>
          <p:nvPr>
            <p:ph type="body" sz="quarter" idx="27" hasCustomPrompt="1"/>
          </p:nvPr>
        </p:nvSpPr>
        <p:spPr>
          <a:xfrm>
            <a:off x="29777960" y="38933718"/>
            <a:ext cx="11887200" cy="2375650"/>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5159B6A3-59C9-FAF8-2800-72D9F174BA4A}"/>
              </a:ext>
            </a:extLst>
          </p:cNvPr>
          <p:cNvPicPr>
            <a:picLocks noChangeAspect="1"/>
          </p:cNvPicPr>
          <p:nvPr userDrawn="1"/>
        </p:nvPicPr>
        <p:blipFill>
          <a:blip r:embed="rId2"/>
          <a:stretch>
            <a:fillRect/>
          </a:stretch>
        </p:blipFill>
        <p:spPr>
          <a:xfrm>
            <a:off x="1905000" y="2057400"/>
            <a:ext cx="4361607" cy="2514600"/>
          </a:xfrm>
          <a:prstGeom prst="rect">
            <a:avLst/>
          </a:prstGeom>
        </p:spPr>
      </p:pic>
    </p:spTree>
    <p:extLst>
      <p:ext uri="{BB962C8B-B14F-4D97-AF65-F5344CB8AC3E}">
        <p14:creationId xmlns:p14="http://schemas.microsoft.com/office/powerpoint/2010/main" val="1150632146"/>
      </p:ext>
    </p:extLst>
  </p:cSld>
  <p:clrMapOvr>
    <a:masterClrMapping/>
  </p:clrMapOvr>
  <p:extLst>
    <p:ext uri="{DCECCB84-F9BA-43D5-87BE-67443E8EF086}">
      <p15:sldGuideLst xmlns:p15="http://schemas.microsoft.com/office/powerpoint/2012/main">
        <p15:guide id="1" orient="horz" pos="576">
          <p15:clr>
            <a:srgbClr val="FBAE40"/>
          </p15:clr>
        </p15:guide>
        <p15:guide id="2" pos="57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C657F1-0FA6-BDFF-366C-F79176518267}"/>
              </a:ext>
            </a:extLst>
          </p:cNvPr>
          <p:cNvSpPr/>
          <p:nvPr userDrawn="1"/>
        </p:nvSpPr>
        <p:spPr>
          <a:xfrm>
            <a:off x="0" y="6992464"/>
            <a:ext cx="43891200" cy="36898736"/>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4D4EF00B-3A3C-42E0-4DA9-A4F665BBEC09}"/>
              </a:ext>
            </a:extLst>
          </p:cNvPr>
          <p:cNvSpPr/>
          <p:nvPr userDrawn="1"/>
        </p:nvSpPr>
        <p:spPr>
          <a:xfrm>
            <a:off x="0" y="0"/>
            <a:ext cx="43891200" cy="676656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23236519"/>
            <a:ext cx="11887200" cy="18072848"/>
          </a:xfrm>
          <a:prstGeom prst="rect">
            <a:avLst/>
          </a:prstGeom>
        </p:spPr>
        <p:txBody>
          <a:bodyPr lIns="133772" tIns="66885" rIns="133772" bIns="6688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80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10327343"/>
            <a:ext cx="11887200" cy="30982024"/>
          </a:xfrm>
          <a:prstGeom prst="rect">
            <a:avLst/>
          </a:prstGeom>
        </p:spPr>
        <p:txBody>
          <a:bodyPr lIns="133772" tIns="66885" rIns="133772" bIns="6688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9747980" y="10327347"/>
            <a:ext cx="11887200" cy="18964198"/>
          </a:xfrm>
          <a:prstGeom prst="rect">
            <a:avLst/>
          </a:prstGeom>
        </p:spPr>
        <p:txBody>
          <a:bodyPr lIns="133772" tIns="66885" rIns="133772" bIns="66885"/>
          <a:lstStyle>
            <a:lvl1pPr>
              <a:buFontTx/>
              <a:buNone/>
              <a:defRPr sz="36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21" name="Title 20"/>
          <p:cNvSpPr>
            <a:spLocks noGrp="1"/>
          </p:cNvSpPr>
          <p:nvPr>
            <p:ph type="title" hasCustomPrompt="1"/>
          </p:nvPr>
        </p:nvSpPr>
        <p:spPr>
          <a:xfrm>
            <a:off x="7772407" y="1721229"/>
            <a:ext cx="25603199" cy="4087907"/>
          </a:xfrm>
          <a:prstGeom prst="rect">
            <a:avLst/>
          </a:prstGeom>
        </p:spPr>
        <p:txBody>
          <a:bodyPr lIns="133772" tIns="66885" rIns="133772" bIns="66885"/>
          <a:lstStyle>
            <a:lvl1pPr>
              <a:defRPr sz="9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721229"/>
            <a:ext cx="8534400" cy="4087907"/>
          </a:xfrm>
          <a:prstGeom prst="rect">
            <a:avLst/>
          </a:prstGeom>
        </p:spPr>
        <p:txBody>
          <a:bodyPr lIns="133772" tIns="66885" rIns="133772" bIns="66885"/>
          <a:lstStyle>
            <a:lvl1pPr>
              <a:buFontTx/>
              <a:buNone/>
              <a:defRPr sz="5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9036427"/>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9036427"/>
            <a:ext cx="11887200" cy="1290919"/>
          </a:xfrm>
          <a:prstGeom prst="rect">
            <a:avLst/>
          </a:prstGeom>
        </p:spPr>
        <p:txBody>
          <a:bodyPr lIns="133772" tIns="66885" rIns="133772" bIns="66885" anchor="ctr"/>
          <a:lstStyle>
            <a:lvl1pPr>
              <a:buFontTx/>
              <a:buNone/>
              <a:defRPr sz="8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9747980" y="9005691"/>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9777960" y="29731448"/>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21945603"/>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10327347"/>
            <a:ext cx="11887200" cy="11187955"/>
          </a:xfrm>
          <a:prstGeom prst="rect">
            <a:avLst/>
          </a:prstGeom>
        </p:spPr>
        <p:txBody>
          <a:bodyPr lIns="133772" tIns="66885" rIns="133772" bIns="6688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9777960" y="31022365"/>
            <a:ext cx="11887200" cy="6239435"/>
          </a:xfrm>
          <a:prstGeom prst="rect">
            <a:avLst/>
          </a:prstGeom>
        </p:spPr>
        <p:txBody>
          <a:bodyPr lIns="133772" tIns="66885" rIns="133772" bIns="6688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pic>
        <p:nvPicPr>
          <p:cNvPr id="4" name="Picture 3" descr="A black and white background with lines&#10;&#10;AI-generated content may be incorrect.">
            <a:extLst>
              <a:ext uri="{FF2B5EF4-FFF2-40B4-BE49-F238E27FC236}">
                <a16:creationId xmlns:a16="http://schemas.microsoft.com/office/drawing/2014/main" id="{DDA46127-AB97-0C74-8A54-59D9024753F3}"/>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l="-1" t="-1" r="20389" b="344"/>
          <a:stretch>
            <a:fillRect/>
          </a:stretch>
        </p:blipFill>
        <p:spPr>
          <a:xfrm>
            <a:off x="63500" y="-8022"/>
            <a:ext cx="43827700" cy="6858032"/>
          </a:xfrm>
          <a:prstGeom prst="rect">
            <a:avLst/>
          </a:prstGeom>
        </p:spPr>
      </p:pic>
      <p:sp>
        <p:nvSpPr>
          <p:cNvPr id="3" name="Text Placeholder 24">
            <a:extLst>
              <a:ext uri="{FF2B5EF4-FFF2-40B4-BE49-F238E27FC236}">
                <a16:creationId xmlns:a16="http://schemas.microsoft.com/office/drawing/2014/main" id="{7B592067-FD57-B8E6-AB32-144C869E8D00}"/>
              </a:ext>
            </a:extLst>
          </p:cNvPr>
          <p:cNvSpPr>
            <a:spLocks noGrp="1"/>
          </p:cNvSpPr>
          <p:nvPr>
            <p:ph type="body" sz="quarter" idx="26" hasCustomPrompt="1"/>
          </p:nvPr>
        </p:nvSpPr>
        <p:spPr>
          <a:xfrm>
            <a:off x="29777960" y="37642800"/>
            <a:ext cx="11887200" cy="1290919"/>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5628ED3E-3027-BED5-2EFF-3EDD4D711A5B}"/>
              </a:ext>
            </a:extLst>
          </p:cNvPr>
          <p:cNvSpPr>
            <a:spLocks noGrp="1"/>
          </p:cNvSpPr>
          <p:nvPr>
            <p:ph type="body" sz="quarter" idx="27" hasCustomPrompt="1"/>
          </p:nvPr>
        </p:nvSpPr>
        <p:spPr>
          <a:xfrm>
            <a:off x="29777960" y="38933718"/>
            <a:ext cx="11887200" cy="2375650"/>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8" name="Picture 7">
            <a:extLst>
              <a:ext uri="{FF2B5EF4-FFF2-40B4-BE49-F238E27FC236}">
                <a16:creationId xmlns:a16="http://schemas.microsoft.com/office/drawing/2014/main" id="{78AC5ED8-2819-B50C-FE80-353A5E1E1B71}"/>
              </a:ext>
            </a:extLst>
          </p:cNvPr>
          <p:cNvPicPr>
            <a:picLocks noChangeAspect="1"/>
          </p:cNvPicPr>
          <p:nvPr userDrawn="1"/>
        </p:nvPicPr>
        <p:blipFill>
          <a:blip r:embed="rId3"/>
          <a:stretch>
            <a:fillRect/>
          </a:stretch>
        </p:blipFill>
        <p:spPr>
          <a:xfrm>
            <a:off x="1905000" y="2133600"/>
            <a:ext cx="4361606" cy="2514600"/>
          </a:xfrm>
          <a:prstGeom prst="rect">
            <a:avLst/>
          </a:prstGeom>
        </p:spPr>
      </p:pic>
    </p:spTree>
    <p:extLst>
      <p:ext uri="{BB962C8B-B14F-4D97-AF65-F5344CB8AC3E}">
        <p14:creationId xmlns:p14="http://schemas.microsoft.com/office/powerpoint/2010/main" val="485650691"/>
      </p:ext>
    </p:extLst>
  </p:cSld>
  <p:clrMapOvr>
    <a:masterClrMapping/>
  </p:clrMapOvr>
  <p:extLst>
    <p:ext uri="{DCECCB84-F9BA-43D5-87BE-67443E8EF086}">
      <p15:sldGuideLst xmlns:p15="http://schemas.microsoft.com/office/powerpoint/2012/main">
        <p15:guide id="1" orient="horz" pos="576">
          <p15:clr>
            <a:srgbClr val="FBAE40"/>
          </p15:clr>
        </p15:guide>
        <p15:guide id="2" pos="57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C657F1-0FA6-BDFF-366C-F79176518267}"/>
              </a:ext>
            </a:extLst>
          </p:cNvPr>
          <p:cNvSpPr/>
          <p:nvPr userDrawn="1"/>
        </p:nvSpPr>
        <p:spPr>
          <a:xfrm>
            <a:off x="0" y="6992464"/>
            <a:ext cx="43891200" cy="36898736"/>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4D4EF00B-3A3C-42E0-4DA9-A4F665BBEC09}"/>
              </a:ext>
            </a:extLst>
          </p:cNvPr>
          <p:cNvSpPr/>
          <p:nvPr userDrawn="1"/>
        </p:nvSpPr>
        <p:spPr>
          <a:xfrm>
            <a:off x="0" y="0"/>
            <a:ext cx="43891200" cy="6766560"/>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black and white background with lines&#10;&#10;AI-generated content may be incorrect.">
            <a:extLst>
              <a:ext uri="{FF2B5EF4-FFF2-40B4-BE49-F238E27FC236}">
                <a16:creationId xmlns:a16="http://schemas.microsoft.com/office/drawing/2014/main" id="{54A724FB-686A-52DD-CC48-E45A9AB21C09}"/>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l="-1" t="-1" r="20389" b="344"/>
          <a:stretch>
            <a:fillRect/>
          </a:stretch>
        </p:blipFill>
        <p:spPr>
          <a:xfrm>
            <a:off x="63500" y="40316"/>
            <a:ext cx="43827700" cy="6858032"/>
          </a:xfrm>
          <a:prstGeom prst="rect">
            <a:avLst/>
          </a:prstGeom>
        </p:spPr>
      </p:pic>
      <p:sp>
        <p:nvSpPr>
          <p:cNvPr id="16" name="Text Placeholder 15"/>
          <p:cNvSpPr>
            <a:spLocks noGrp="1"/>
          </p:cNvSpPr>
          <p:nvPr>
            <p:ph type="body" sz="quarter" idx="14" hasCustomPrompt="1"/>
          </p:nvPr>
        </p:nvSpPr>
        <p:spPr>
          <a:xfrm>
            <a:off x="2193560" y="23236519"/>
            <a:ext cx="11887200" cy="18072848"/>
          </a:xfrm>
          <a:prstGeom prst="rect">
            <a:avLst/>
          </a:prstGeom>
        </p:spPr>
        <p:txBody>
          <a:bodyPr lIns="133772" tIns="66885" rIns="133772" bIns="6688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80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10327343"/>
            <a:ext cx="11887200" cy="30982024"/>
          </a:xfrm>
          <a:prstGeom prst="rect">
            <a:avLst/>
          </a:prstGeom>
        </p:spPr>
        <p:txBody>
          <a:bodyPr lIns="133772" tIns="66885" rIns="133772" bIns="6688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7772407" y="1721229"/>
            <a:ext cx="25603199" cy="4087907"/>
          </a:xfrm>
          <a:prstGeom prst="rect">
            <a:avLst/>
          </a:prstGeom>
        </p:spPr>
        <p:txBody>
          <a:bodyPr lIns="133772" tIns="66885" rIns="133772" bIns="66885"/>
          <a:lstStyle>
            <a:lvl1pPr>
              <a:defRPr sz="96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721229"/>
            <a:ext cx="8534400" cy="4087907"/>
          </a:xfrm>
          <a:prstGeom prst="rect">
            <a:avLst/>
          </a:prstGeom>
        </p:spPr>
        <p:txBody>
          <a:bodyPr lIns="133772" tIns="66885" rIns="133772" bIns="66885"/>
          <a:lstStyle>
            <a:lvl1pPr>
              <a:buFontTx/>
              <a:buNone/>
              <a:defRPr sz="5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9036427"/>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9036427"/>
            <a:ext cx="11887200" cy="1290919"/>
          </a:xfrm>
          <a:prstGeom prst="rect">
            <a:avLst/>
          </a:prstGeom>
        </p:spPr>
        <p:txBody>
          <a:bodyPr lIns="133772" tIns="66885" rIns="133772" bIns="66885" anchor="ctr"/>
          <a:lstStyle>
            <a:lvl1pPr>
              <a:buFontTx/>
              <a:buNone/>
              <a:defRPr sz="80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21945603"/>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10327347"/>
            <a:ext cx="11887200" cy="11187955"/>
          </a:xfrm>
          <a:prstGeom prst="rect">
            <a:avLst/>
          </a:prstGeom>
        </p:spPr>
        <p:txBody>
          <a:bodyPr lIns="133772" tIns="66885" rIns="133772" bIns="6688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4" name="Text Placeholder 19">
            <a:extLst>
              <a:ext uri="{FF2B5EF4-FFF2-40B4-BE49-F238E27FC236}">
                <a16:creationId xmlns:a16="http://schemas.microsoft.com/office/drawing/2014/main" id="{C4D64F66-1BB0-E6AF-523C-8A0F40B76837}"/>
              </a:ext>
            </a:extLst>
          </p:cNvPr>
          <p:cNvSpPr>
            <a:spLocks noGrp="1"/>
          </p:cNvSpPr>
          <p:nvPr>
            <p:ph type="body" sz="quarter" idx="16" hasCustomPrompt="1"/>
          </p:nvPr>
        </p:nvSpPr>
        <p:spPr>
          <a:xfrm>
            <a:off x="29747980" y="10327347"/>
            <a:ext cx="11887200" cy="18964198"/>
          </a:xfrm>
          <a:prstGeom prst="rect">
            <a:avLst/>
          </a:prstGeom>
        </p:spPr>
        <p:txBody>
          <a:bodyPr lIns="133772" tIns="66885" rIns="133772" bIns="66885"/>
          <a:lstStyle>
            <a:lvl1pPr>
              <a:buFontTx/>
              <a:buNone/>
              <a:defRPr sz="36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5" name="Text Placeholder 24">
            <a:extLst>
              <a:ext uri="{FF2B5EF4-FFF2-40B4-BE49-F238E27FC236}">
                <a16:creationId xmlns:a16="http://schemas.microsoft.com/office/drawing/2014/main" id="{6C6547D5-DA8B-574D-181A-09A209ACE216}"/>
              </a:ext>
            </a:extLst>
          </p:cNvPr>
          <p:cNvSpPr>
            <a:spLocks noGrp="1"/>
          </p:cNvSpPr>
          <p:nvPr>
            <p:ph type="body" sz="quarter" idx="21" hasCustomPrompt="1"/>
          </p:nvPr>
        </p:nvSpPr>
        <p:spPr>
          <a:xfrm>
            <a:off x="29747980" y="9005691"/>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A8C8F6C9-BD75-4FBF-52F4-F819F9EAB28A}"/>
              </a:ext>
            </a:extLst>
          </p:cNvPr>
          <p:cNvSpPr>
            <a:spLocks noGrp="1"/>
          </p:cNvSpPr>
          <p:nvPr>
            <p:ph type="body" sz="quarter" idx="22" hasCustomPrompt="1"/>
          </p:nvPr>
        </p:nvSpPr>
        <p:spPr>
          <a:xfrm>
            <a:off x="29777960" y="29731448"/>
            <a:ext cx="11887200" cy="1290919"/>
          </a:xfrm>
          <a:prstGeom prst="rect">
            <a:avLst/>
          </a:prstGeom>
        </p:spPr>
        <p:txBody>
          <a:bodyPr lIns="133772" tIns="66885" rIns="133772" bIns="66885" anchor="ctr"/>
          <a:lstStyle>
            <a:lvl1pPr>
              <a:buFontTx/>
              <a:buNone/>
              <a:defRPr sz="8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F23171ED-7477-1A84-F669-E48C5102DEF0}"/>
              </a:ext>
            </a:extLst>
          </p:cNvPr>
          <p:cNvSpPr>
            <a:spLocks noGrp="1"/>
          </p:cNvSpPr>
          <p:nvPr>
            <p:ph type="body" sz="quarter" idx="25" hasCustomPrompt="1"/>
          </p:nvPr>
        </p:nvSpPr>
        <p:spPr>
          <a:xfrm>
            <a:off x="29777960" y="31022365"/>
            <a:ext cx="11887200" cy="6239435"/>
          </a:xfrm>
          <a:prstGeom prst="rect">
            <a:avLst/>
          </a:prstGeom>
        </p:spPr>
        <p:txBody>
          <a:bodyPr lIns="133772" tIns="66885" rIns="133772" bIns="6688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EA64254E-AE16-7B5D-082A-38301780F00D}"/>
              </a:ext>
            </a:extLst>
          </p:cNvPr>
          <p:cNvSpPr>
            <a:spLocks noGrp="1"/>
          </p:cNvSpPr>
          <p:nvPr>
            <p:ph type="body" sz="quarter" idx="26" hasCustomPrompt="1"/>
          </p:nvPr>
        </p:nvSpPr>
        <p:spPr>
          <a:xfrm>
            <a:off x="29777960" y="37642800"/>
            <a:ext cx="11887200" cy="1290919"/>
          </a:xfrm>
          <a:prstGeom prst="rect">
            <a:avLst/>
          </a:prstGeom>
        </p:spPr>
        <p:txBody>
          <a:bodyPr lIns="133772" tIns="66885" rIns="133772" bIns="66885" anchor="ctr"/>
          <a:lstStyle>
            <a:lvl1pPr>
              <a:buFontTx/>
              <a:buNone/>
              <a:defRPr sz="60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F42F507F-173B-CE2D-2795-D4C1086C1557}"/>
              </a:ext>
            </a:extLst>
          </p:cNvPr>
          <p:cNvSpPr>
            <a:spLocks noGrp="1"/>
          </p:cNvSpPr>
          <p:nvPr>
            <p:ph type="body" sz="quarter" idx="27" hasCustomPrompt="1"/>
          </p:nvPr>
        </p:nvSpPr>
        <p:spPr>
          <a:xfrm>
            <a:off x="29777960" y="38933718"/>
            <a:ext cx="11887200" cy="2375650"/>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749F23DC-3671-A7E7-D8E5-32AC2FD0D597}"/>
              </a:ext>
            </a:extLst>
          </p:cNvPr>
          <p:cNvPicPr>
            <a:picLocks noChangeAspect="1"/>
          </p:cNvPicPr>
          <p:nvPr userDrawn="1"/>
        </p:nvPicPr>
        <p:blipFill>
          <a:blip r:embed="rId3"/>
          <a:stretch>
            <a:fillRect/>
          </a:stretch>
        </p:blipFill>
        <p:spPr>
          <a:xfrm>
            <a:off x="1905000" y="2133600"/>
            <a:ext cx="4361606" cy="2514600"/>
          </a:xfrm>
          <a:prstGeom prst="rect">
            <a:avLst/>
          </a:prstGeom>
        </p:spPr>
      </p:pic>
    </p:spTree>
    <p:extLst>
      <p:ext uri="{BB962C8B-B14F-4D97-AF65-F5344CB8AC3E}">
        <p14:creationId xmlns:p14="http://schemas.microsoft.com/office/powerpoint/2010/main" val="1281446508"/>
      </p:ext>
    </p:extLst>
  </p:cSld>
  <p:clrMapOvr>
    <a:masterClrMapping/>
  </p:clrMapOvr>
  <p:extLst>
    <p:ext uri="{DCECCB84-F9BA-43D5-87BE-67443E8EF086}">
      <p15:sldGuideLst xmlns:p15="http://schemas.microsoft.com/office/powerpoint/2012/main">
        <p15:guide id="1" orient="horz" pos="576">
          <p15:clr>
            <a:srgbClr val="FBAE40"/>
          </p15:clr>
        </p15:guide>
        <p15:guide id="2" pos="57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D4EF00B-3A3C-42E0-4DA9-A4F665BBEC09}"/>
              </a:ext>
            </a:extLst>
          </p:cNvPr>
          <p:cNvSpPr/>
          <p:nvPr userDrawn="1"/>
        </p:nvSpPr>
        <p:spPr>
          <a:xfrm>
            <a:off x="0" y="0"/>
            <a:ext cx="43891200" cy="676656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black and white background with lines&#10;&#10;AI-generated content may be incorrect.">
            <a:extLst>
              <a:ext uri="{FF2B5EF4-FFF2-40B4-BE49-F238E27FC236}">
                <a16:creationId xmlns:a16="http://schemas.microsoft.com/office/drawing/2014/main" id="{775DC953-9402-737B-F3E1-76E2EB226A33}"/>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rcRect l="-1" t="-1" r="20389" b="344"/>
          <a:stretch>
            <a:fillRect/>
          </a:stretch>
        </p:blipFill>
        <p:spPr>
          <a:xfrm>
            <a:off x="63500" y="40316"/>
            <a:ext cx="43827700" cy="6858032"/>
          </a:xfrm>
          <a:prstGeom prst="rect">
            <a:avLst/>
          </a:prstGeom>
        </p:spPr>
      </p:pic>
      <p:sp>
        <p:nvSpPr>
          <p:cNvPr id="7" name="Rectangle 6">
            <a:extLst>
              <a:ext uri="{FF2B5EF4-FFF2-40B4-BE49-F238E27FC236}">
                <a16:creationId xmlns:a16="http://schemas.microsoft.com/office/drawing/2014/main" id="{4AC657F1-0FA6-BDFF-366C-F79176518267}"/>
              </a:ext>
            </a:extLst>
          </p:cNvPr>
          <p:cNvSpPr/>
          <p:nvPr userDrawn="1"/>
        </p:nvSpPr>
        <p:spPr>
          <a:xfrm>
            <a:off x="0" y="6992464"/>
            <a:ext cx="43891200" cy="36898736"/>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2193560" y="23236519"/>
            <a:ext cx="11887200" cy="18072848"/>
          </a:xfrm>
          <a:prstGeom prst="rect">
            <a:avLst/>
          </a:prstGeom>
        </p:spPr>
        <p:txBody>
          <a:bodyPr lIns="133772" tIns="66885" rIns="133772" bIns="66885"/>
          <a:lstStyle>
            <a:lvl1pPr>
              <a:lnSpc>
                <a:spcPct val="100000"/>
              </a:lnSpc>
              <a:buNone/>
              <a:defRPr sz="36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96 points</a:t>
            </a:r>
            <a:br>
              <a:rPr lang="en-US" dirty="0"/>
            </a:br>
            <a:r>
              <a:rPr lang="en-US" dirty="0"/>
              <a:t>Subhead - authors, contributors - are 54 points </a:t>
            </a:r>
            <a:br>
              <a:rPr lang="en-US" dirty="0"/>
            </a:br>
            <a:r>
              <a:rPr lang="en-US" dirty="0"/>
              <a:t>Topic Headlines - Abstract, Methods, Results, etc - are bold, 80 points </a:t>
            </a:r>
            <a:br>
              <a:rPr lang="en-US" dirty="0"/>
            </a:br>
            <a:r>
              <a:rPr lang="en-US" dirty="0"/>
              <a:t>Abstract Content is 36 points </a:t>
            </a:r>
            <a:br>
              <a:rPr lang="en-US" dirty="0"/>
            </a:br>
            <a:r>
              <a:rPr lang="en-US" dirty="0"/>
              <a:t>Body Content is 36 points </a:t>
            </a:r>
            <a:br>
              <a:rPr lang="en-US" dirty="0"/>
            </a:br>
            <a:r>
              <a:rPr lang="en-US" dirty="0"/>
              <a:t>Captions - for figures and illustrations - are 12 points</a:t>
            </a:r>
            <a:br>
              <a:rPr lang="en-US" dirty="0"/>
            </a:br>
            <a:r>
              <a:rPr lang="en-US" dirty="0"/>
              <a:t>References are 32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6059460" y="10327343"/>
            <a:ext cx="11887200" cy="30982024"/>
          </a:xfrm>
          <a:prstGeom prst="rect">
            <a:avLst/>
          </a:prstGeom>
        </p:spPr>
        <p:txBody>
          <a:bodyPr lIns="133772" tIns="66885" rIns="133772" bIns="66885"/>
          <a:lstStyle>
            <a:lvl1pPr>
              <a:buFontTx/>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7772407" y="1721229"/>
            <a:ext cx="25603199" cy="4087907"/>
          </a:xfrm>
          <a:prstGeom prst="rect">
            <a:avLst/>
          </a:prstGeom>
        </p:spPr>
        <p:txBody>
          <a:bodyPr lIns="133772" tIns="66885" rIns="133772" bIns="66885"/>
          <a:lstStyle>
            <a:lvl1pPr>
              <a:defRPr sz="96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33832800" y="1721229"/>
            <a:ext cx="8534400" cy="4087907"/>
          </a:xfrm>
          <a:prstGeom prst="rect">
            <a:avLst/>
          </a:prstGeom>
        </p:spPr>
        <p:txBody>
          <a:bodyPr lIns="133772" tIns="66885" rIns="133772" bIns="66885"/>
          <a:lstStyle>
            <a:lvl1pPr>
              <a:buFontTx/>
              <a:buNone/>
              <a:defRPr sz="54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6059460" y="9036427"/>
            <a:ext cx="11887200" cy="1290919"/>
          </a:xfrm>
          <a:prstGeom prst="rect">
            <a:avLst/>
          </a:prstGeom>
        </p:spPr>
        <p:txBody>
          <a:bodyPr lIns="133772" tIns="66885" rIns="133772" bIns="66885" anchor="ctr"/>
          <a:lstStyle>
            <a:lvl1pPr>
              <a:buFontTx/>
              <a:buNone/>
              <a:defRPr sz="8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2193560" y="9036427"/>
            <a:ext cx="11887200" cy="1290919"/>
          </a:xfrm>
          <a:prstGeom prst="rect">
            <a:avLst/>
          </a:prstGeom>
        </p:spPr>
        <p:txBody>
          <a:bodyPr lIns="133772" tIns="66885" rIns="133772" bIns="66885" anchor="ctr"/>
          <a:lstStyle>
            <a:lvl1pPr>
              <a:buFontTx/>
              <a:buNone/>
              <a:defRPr sz="8000" b="1" i="0" baseline="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2193560" y="21945603"/>
            <a:ext cx="11887200" cy="1290919"/>
          </a:xfrm>
          <a:prstGeom prst="rect">
            <a:avLst/>
          </a:prstGeom>
        </p:spPr>
        <p:txBody>
          <a:bodyPr lIns="133772" tIns="66885" rIns="133772" bIns="66885" anchor="ctr"/>
          <a:lstStyle>
            <a:lvl1pPr>
              <a:buFontTx/>
              <a:buNone/>
              <a:defRPr sz="8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2193560" y="10327347"/>
            <a:ext cx="11887200" cy="11187955"/>
          </a:xfrm>
          <a:prstGeom prst="rect">
            <a:avLst/>
          </a:prstGeom>
        </p:spPr>
        <p:txBody>
          <a:bodyPr lIns="133772" tIns="66885" rIns="133772" bIns="66885"/>
          <a:lstStyle>
            <a:lvl1pPr>
              <a:buNone/>
              <a:defRPr sz="36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04442C7B-0392-E7E3-096D-7979B27405A2}"/>
              </a:ext>
            </a:extLst>
          </p:cNvPr>
          <p:cNvSpPr>
            <a:spLocks noGrp="1"/>
          </p:cNvSpPr>
          <p:nvPr>
            <p:ph type="body" sz="quarter" idx="16" hasCustomPrompt="1"/>
          </p:nvPr>
        </p:nvSpPr>
        <p:spPr>
          <a:xfrm>
            <a:off x="29747980" y="10327347"/>
            <a:ext cx="11887200" cy="18964198"/>
          </a:xfrm>
          <a:prstGeom prst="rect">
            <a:avLst/>
          </a:prstGeom>
        </p:spPr>
        <p:txBody>
          <a:bodyPr lIns="133772" tIns="66885" rIns="133772" bIns="66885"/>
          <a:lstStyle>
            <a:lvl1pPr>
              <a:buFontTx/>
              <a:buNone/>
              <a:defRPr sz="3600">
                <a:latin typeface="Times New Roman" panose="02020603050405020304" pitchFamily="18" charset="0"/>
                <a:cs typeface="Times New Roman" panose="02020603050405020304" pitchFamily="18" charset="0"/>
              </a:defRPr>
            </a:lvl1pPr>
            <a:lvl2pPr>
              <a:defRPr sz="4800"/>
            </a:lvl2pPr>
            <a:lvl3pPr>
              <a:defRPr sz="4800"/>
            </a:lvl3pPr>
            <a:lvl4pPr>
              <a:defRPr sz="4800"/>
            </a:lvl4pPr>
            <a:lvl5pPr>
              <a:defRPr sz="4800"/>
            </a:lvl5pPr>
          </a:lstStyle>
          <a:p>
            <a:pPr lvl="0"/>
            <a:r>
              <a:rPr lang="en-US" dirty="0"/>
              <a:t>Click here to edit this text</a:t>
            </a:r>
          </a:p>
        </p:txBody>
      </p:sp>
      <p:sp>
        <p:nvSpPr>
          <p:cNvPr id="4" name="Text Placeholder 24">
            <a:extLst>
              <a:ext uri="{FF2B5EF4-FFF2-40B4-BE49-F238E27FC236}">
                <a16:creationId xmlns:a16="http://schemas.microsoft.com/office/drawing/2014/main" id="{90E2DD14-CCBB-E9CF-9FC9-4A61EFA82B69}"/>
              </a:ext>
            </a:extLst>
          </p:cNvPr>
          <p:cNvSpPr>
            <a:spLocks noGrp="1"/>
          </p:cNvSpPr>
          <p:nvPr>
            <p:ph type="body" sz="quarter" idx="21" hasCustomPrompt="1"/>
          </p:nvPr>
        </p:nvSpPr>
        <p:spPr>
          <a:xfrm>
            <a:off x="29747980" y="9005691"/>
            <a:ext cx="11887200" cy="1290919"/>
          </a:xfrm>
          <a:prstGeom prst="rect">
            <a:avLst/>
          </a:prstGeom>
        </p:spPr>
        <p:txBody>
          <a:bodyPr lIns="133772" tIns="66885" rIns="133772" bIns="66885" anchor="ctr"/>
          <a:lstStyle>
            <a:lvl1pPr>
              <a:buFontTx/>
              <a:buNone/>
              <a:defRPr sz="8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5DBB4C99-255F-58CF-7DA0-552343A559E2}"/>
              </a:ext>
            </a:extLst>
          </p:cNvPr>
          <p:cNvSpPr>
            <a:spLocks noGrp="1"/>
          </p:cNvSpPr>
          <p:nvPr>
            <p:ph type="body" sz="quarter" idx="22" hasCustomPrompt="1"/>
          </p:nvPr>
        </p:nvSpPr>
        <p:spPr>
          <a:xfrm>
            <a:off x="29777960" y="29731448"/>
            <a:ext cx="11887200" cy="1290919"/>
          </a:xfrm>
          <a:prstGeom prst="rect">
            <a:avLst/>
          </a:prstGeom>
        </p:spPr>
        <p:txBody>
          <a:bodyPr lIns="133772" tIns="66885" rIns="133772" bIns="66885" anchor="ctr"/>
          <a:lstStyle>
            <a:lvl1pPr>
              <a:buFontTx/>
              <a:buNone/>
              <a:defRPr sz="8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3D0C1A5F-EA72-BF6D-DC57-2A7519BFCCFD}"/>
              </a:ext>
            </a:extLst>
          </p:cNvPr>
          <p:cNvSpPr>
            <a:spLocks noGrp="1"/>
          </p:cNvSpPr>
          <p:nvPr>
            <p:ph type="body" sz="quarter" idx="25" hasCustomPrompt="1"/>
          </p:nvPr>
        </p:nvSpPr>
        <p:spPr>
          <a:xfrm>
            <a:off x="29777960" y="31022365"/>
            <a:ext cx="11887200" cy="6239435"/>
          </a:xfrm>
          <a:prstGeom prst="rect">
            <a:avLst/>
          </a:prstGeom>
        </p:spPr>
        <p:txBody>
          <a:bodyPr lIns="133772" tIns="66885" rIns="133772" bIns="66885"/>
          <a:lstStyle>
            <a:lvl1pPr>
              <a:buNone/>
              <a:defRPr sz="32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9" name="Text Placeholder 24">
            <a:extLst>
              <a:ext uri="{FF2B5EF4-FFF2-40B4-BE49-F238E27FC236}">
                <a16:creationId xmlns:a16="http://schemas.microsoft.com/office/drawing/2014/main" id="{E0A83970-87C9-4743-D985-AC771161776C}"/>
              </a:ext>
            </a:extLst>
          </p:cNvPr>
          <p:cNvSpPr>
            <a:spLocks noGrp="1"/>
          </p:cNvSpPr>
          <p:nvPr>
            <p:ph type="body" sz="quarter" idx="26" hasCustomPrompt="1"/>
          </p:nvPr>
        </p:nvSpPr>
        <p:spPr>
          <a:xfrm>
            <a:off x="29777960" y="37642800"/>
            <a:ext cx="11887200" cy="1290919"/>
          </a:xfrm>
          <a:prstGeom prst="rect">
            <a:avLst/>
          </a:prstGeom>
        </p:spPr>
        <p:txBody>
          <a:bodyPr lIns="133772" tIns="66885" rIns="133772" bIns="66885" anchor="ctr"/>
          <a:lstStyle>
            <a:lvl1pPr>
              <a:buFontTx/>
              <a:buNone/>
              <a:defRPr sz="60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0" name="Text Placeholder 15">
            <a:extLst>
              <a:ext uri="{FF2B5EF4-FFF2-40B4-BE49-F238E27FC236}">
                <a16:creationId xmlns:a16="http://schemas.microsoft.com/office/drawing/2014/main" id="{ECDA46E1-AA30-42A5-93B7-213B5FA71802}"/>
              </a:ext>
            </a:extLst>
          </p:cNvPr>
          <p:cNvSpPr>
            <a:spLocks noGrp="1"/>
          </p:cNvSpPr>
          <p:nvPr>
            <p:ph type="body" sz="quarter" idx="27" hasCustomPrompt="1"/>
          </p:nvPr>
        </p:nvSpPr>
        <p:spPr>
          <a:xfrm>
            <a:off x="29777960" y="38933718"/>
            <a:ext cx="11887200" cy="2375650"/>
          </a:xfrm>
          <a:prstGeom prst="rect">
            <a:avLst/>
          </a:prstGeom>
        </p:spPr>
        <p:txBody>
          <a:bodyPr lIns="133772" tIns="66885" rIns="133772" bIns="66885"/>
          <a:lstStyle>
            <a:lvl1pPr>
              <a:buNone/>
              <a:defRPr sz="2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A5EB36CA-A810-9848-2160-D6C2AEA64327}"/>
              </a:ext>
            </a:extLst>
          </p:cNvPr>
          <p:cNvPicPr>
            <a:picLocks noChangeAspect="1"/>
          </p:cNvPicPr>
          <p:nvPr userDrawn="1"/>
        </p:nvPicPr>
        <p:blipFill>
          <a:blip r:embed="rId3"/>
          <a:stretch>
            <a:fillRect/>
          </a:stretch>
        </p:blipFill>
        <p:spPr>
          <a:xfrm>
            <a:off x="1905000" y="2057400"/>
            <a:ext cx="4361607" cy="2514600"/>
          </a:xfrm>
          <a:prstGeom prst="rect">
            <a:avLst/>
          </a:prstGeom>
        </p:spPr>
      </p:pic>
    </p:spTree>
    <p:extLst>
      <p:ext uri="{BB962C8B-B14F-4D97-AF65-F5344CB8AC3E}">
        <p14:creationId xmlns:p14="http://schemas.microsoft.com/office/powerpoint/2010/main" val="1079549431"/>
      </p:ext>
    </p:extLst>
  </p:cSld>
  <p:clrMapOvr>
    <a:masterClrMapping/>
  </p:clrMapOvr>
  <p:extLst>
    <p:ext uri="{DCECCB84-F9BA-43D5-87BE-67443E8EF086}">
      <p15:sldGuideLst xmlns:p15="http://schemas.microsoft.com/office/powerpoint/2012/main">
        <p15:guide id="1" orient="horz" pos="576">
          <p15:clr>
            <a:srgbClr val="FBAE40"/>
          </p15:clr>
        </p15:guide>
        <p15:guide id="2" pos="57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4171170" rtl="0" eaLnBrk="1" fontAlgn="base" hangingPunct="1">
        <a:spcBef>
          <a:spcPct val="0"/>
        </a:spcBef>
        <a:spcAft>
          <a:spcPct val="0"/>
        </a:spcAft>
        <a:defRPr sz="8934" b="1" kern="1200">
          <a:solidFill>
            <a:schemeClr val="tx1"/>
          </a:solidFill>
          <a:latin typeface="+mj-lt"/>
          <a:ea typeface="+mj-ea"/>
          <a:cs typeface="+mj-cs"/>
        </a:defRPr>
      </a:lvl1pPr>
      <a:lvl2pPr algn="ctr" defTabSz="4171170" rtl="0" eaLnBrk="1" fontAlgn="base" hangingPunct="1">
        <a:spcBef>
          <a:spcPct val="0"/>
        </a:spcBef>
        <a:spcAft>
          <a:spcPct val="0"/>
        </a:spcAft>
        <a:defRPr sz="20134">
          <a:solidFill>
            <a:schemeClr val="tx1"/>
          </a:solidFill>
          <a:latin typeface="Calibri" pitchFamily="34" charset="0"/>
        </a:defRPr>
      </a:lvl2pPr>
      <a:lvl3pPr algn="ctr" defTabSz="4171170" rtl="0" eaLnBrk="1" fontAlgn="base" hangingPunct="1">
        <a:spcBef>
          <a:spcPct val="0"/>
        </a:spcBef>
        <a:spcAft>
          <a:spcPct val="0"/>
        </a:spcAft>
        <a:defRPr sz="20134">
          <a:solidFill>
            <a:schemeClr val="tx1"/>
          </a:solidFill>
          <a:latin typeface="Calibri" pitchFamily="34" charset="0"/>
        </a:defRPr>
      </a:lvl3pPr>
      <a:lvl4pPr algn="ctr" defTabSz="4171170" rtl="0" eaLnBrk="1" fontAlgn="base" hangingPunct="1">
        <a:spcBef>
          <a:spcPct val="0"/>
        </a:spcBef>
        <a:spcAft>
          <a:spcPct val="0"/>
        </a:spcAft>
        <a:defRPr sz="20134">
          <a:solidFill>
            <a:schemeClr val="tx1"/>
          </a:solidFill>
          <a:latin typeface="Calibri" pitchFamily="34" charset="0"/>
        </a:defRPr>
      </a:lvl4pPr>
      <a:lvl5pPr algn="ctr" defTabSz="4171170" rtl="0" eaLnBrk="1" fontAlgn="base" hangingPunct="1">
        <a:spcBef>
          <a:spcPct val="0"/>
        </a:spcBef>
        <a:spcAft>
          <a:spcPct val="0"/>
        </a:spcAft>
        <a:defRPr sz="20134">
          <a:solidFill>
            <a:schemeClr val="tx1"/>
          </a:solidFill>
          <a:latin typeface="Calibri" pitchFamily="34" charset="0"/>
        </a:defRPr>
      </a:lvl5pPr>
      <a:lvl6pPr marL="891832" algn="ctr" defTabSz="4171170" rtl="0" eaLnBrk="1" fontAlgn="base" hangingPunct="1">
        <a:spcBef>
          <a:spcPct val="0"/>
        </a:spcBef>
        <a:spcAft>
          <a:spcPct val="0"/>
        </a:spcAft>
        <a:defRPr sz="20134">
          <a:solidFill>
            <a:schemeClr val="tx1"/>
          </a:solidFill>
          <a:latin typeface="Calibri" pitchFamily="34" charset="0"/>
        </a:defRPr>
      </a:lvl6pPr>
      <a:lvl7pPr marL="1783666" algn="ctr" defTabSz="4171170" rtl="0" eaLnBrk="1" fontAlgn="base" hangingPunct="1">
        <a:spcBef>
          <a:spcPct val="0"/>
        </a:spcBef>
        <a:spcAft>
          <a:spcPct val="0"/>
        </a:spcAft>
        <a:defRPr sz="20134">
          <a:solidFill>
            <a:schemeClr val="tx1"/>
          </a:solidFill>
          <a:latin typeface="Calibri" pitchFamily="34" charset="0"/>
        </a:defRPr>
      </a:lvl7pPr>
      <a:lvl8pPr marL="2675496" algn="ctr" defTabSz="4171170" rtl="0" eaLnBrk="1" fontAlgn="base" hangingPunct="1">
        <a:spcBef>
          <a:spcPct val="0"/>
        </a:spcBef>
        <a:spcAft>
          <a:spcPct val="0"/>
        </a:spcAft>
        <a:defRPr sz="20134">
          <a:solidFill>
            <a:schemeClr val="tx1"/>
          </a:solidFill>
          <a:latin typeface="Calibri" pitchFamily="34" charset="0"/>
        </a:defRPr>
      </a:lvl8pPr>
      <a:lvl9pPr marL="3567327" algn="ctr" defTabSz="4171170" rtl="0" eaLnBrk="1" fontAlgn="base" hangingPunct="1">
        <a:spcBef>
          <a:spcPct val="0"/>
        </a:spcBef>
        <a:spcAft>
          <a:spcPct val="0"/>
        </a:spcAft>
        <a:defRPr sz="20134">
          <a:solidFill>
            <a:schemeClr val="tx1"/>
          </a:solidFill>
          <a:latin typeface="Calibri" pitchFamily="34" charset="0"/>
        </a:defRPr>
      </a:lvl9pPr>
    </p:titleStyle>
    <p:bodyStyle>
      <a:lvl1pPr marL="0" indent="0" algn="l" defTabSz="4171170" rtl="0" eaLnBrk="1" fontAlgn="base" hangingPunct="1">
        <a:spcBef>
          <a:spcPct val="20000"/>
        </a:spcBef>
        <a:spcAft>
          <a:spcPct val="0"/>
        </a:spcAft>
        <a:buFontTx/>
        <a:buNone/>
        <a:defRPr lang="en-US" sz="4800" kern="1200" dirty="0" smtClean="0">
          <a:solidFill>
            <a:schemeClr val="tx1"/>
          </a:solidFill>
          <a:latin typeface="+mn-lt"/>
          <a:ea typeface="+mn-ea"/>
          <a:cs typeface="+mn-cs"/>
        </a:defRPr>
      </a:lvl1pPr>
      <a:lvl2pPr marL="3390818" indent="-1303683" algn="l" defTabSz="4171170" rtl="0" eaLnBrk="1" fontAlgn="base" hangingPunct="1">
        <a:spcBef>
          <a:spcPct val="20000"/>
        </a:spcBef>
        <a:spcAft>
          <a:spcPct val="0"/>
        </a:spcAft>
        <a:buFont typeface="Arial" charset="0"/>
        <a:buChar char="–"/>
        <a:defRPr sz="12800" kern="1200">
          <a:solidFill>
            <a:schemeClr val="tx1"/>
          </a:solidFill>
          <a:latin typeface="+mn-lt"/>
          <a:ea typeface="+mn-ea"/>
          <a:cs typeface="+mn-cs"/>
        </a:defRPr>
      </a:lvl2pPr>
      <a:lvl3pPr marL="5214734" indent="-1043569" algn="l" defTabSz="4171170" rtl="0" eaLnBrk="1" fontAlgn="base" hangingPunct="1">
        <a:spcBef>
          <a:spcPct val="20000"/>
        </a:spcBef>
        <a:spcAft>
          <a:spcPct val="0"/>
        </a:spcAft>
        <a:buFont typeface="Arial" charset="0"/>
        <a:buChar char="•"/>
        <a:defRPr sz="11068" kern="1200">
          <a:solidFill>
            <a:schemeClr val="tx1"/>
          </a:solidFill>
          <a:latin typeface="+mn-lt"/>
          <a:ea typeface="+mn-ea"/>
          <a:cs typeface="+mn-cs"/>
        </a:defRPr>
      </a:lvl3pPr>
      <a:lvl4pPr marL="7301869" indent="-1043569" algn="l" defTabSz="4171170" rtl="0" eaLnBrk="1" fontAlgn="base" hangingPunct="1">
        <a:spcBef>
          <a:spcPct val="20000"/>
        </a:spcBef>
        <a:spcAft>
          <a:spcPct val="0"/>
        </a:spcAft>
        <a:buFont typeface="Arial" charset="0"/>
        <a:buChar char="–"/>
        <a:defRPr sz="9200" kern="1200">
          <a:solidFill>
            <a:schemeClr val="tx1"/>
          </a:solidFill>
          <a:latin typeface="+mn-lt"/>
          <a:ea typeface="+mn-ea"/>
          <a:cs typeface="+mn-cs"/>
        </a:defRPr>
      </a:lvl4pPr>
      <a:lvl5pPr marL="9385904" indent="-1043569" algn="l" defTabSz="4171170" rtl="0" eaLnBrk="1" fontAlgn="base" hangingPunct="1">
        <a:spcBef>
          <a:spcPct val="20000"/>
        </a:spcBef>
        <a:spcAft>
          <a:spcPct val="0"/>
        </a:spcAft>
        <a:buFont typeface="Arial" charset="0"/>
        <a:buChar char="»"/>
        <a:defRPr sz="9200" kern="1200">
          <a:solidFill>
            <a:schemeClr val="tx1"/>
          </a:solidFill>
          <a:latin typeface="+mn-lt"/>
          <a:ea typeface="+mn-ea"/>
          <a:cs typeface="+mn-cs"/>
        </a:defRPr>
      </a:lvl5pPr>
      <a:lvl6pPr marL="23510468" indent="-2137305" algn="l" defTabSz="8549278" rtl="0" eaLnBrk="1" latinLnBrk="0" hangingPunct="1">
        <a:spcBef>
          <a:spcPct val="20000"/>
        </a:spcBef>
        <a:buFont typeface="Arial" pitchFamily="34" charset="0"/>
        <a:buChar char="•"/>
        <a:defRPr sz="18800" kern="1200">
          <a:solidFill>
            <a:schemeClr val="tx1"/>
          </a:solidFill>
          <a:latin typeface="+mn-lt"/>
          <a:ea typeface="+mn-ea"/>
          <a:cs typeface="+mn-cs"/>
        </a:defRPr>
      </a:lvl6pPr>
      <a:lvl7pPr marL="27785104" indent="-2137305" algn="l" defTabSz="8549278" rtl="0" eaLnBrk="1" latinLnBrk="0" hangingPunct="1">
        <a:spcBef>
          <a:spcPct val="20000"/>
        </a:spcBef>
        <a:buFont typeface="Arial" pitchFamily="34" charset="0"/>
        <a:buChar char="•"/>
        <a:defRPr sz="18800" kern="1200">
          <a:solidFill>
            <a:schemeClr val="tx1"/>
          </a:solidFill>
          <a:latin typeface="+mn-lt"/>
          <a:ea typeface="+mn-ea"/>
          <a:cs typeface="+mn-cs"/>
        </a:defRPr>
      </a:lvl7pPr>
      <a:lvl8pPr marL="32059725" indent="-2137305" algn="l" defTabSz="8549278" rtl="0" eaLnBrk="1" latinLnBrk="0" hangingPunct="1">
        <a:spcBef>
          <a:spcPct val="20000"/>
        </a:spcBef>
        <a:buFont typeface="Arial" pitchFamily="34" charset="0"/>
        <a:buChar char="•"/>
        <a:defRPr sz="18800" kern="1200">
          <a:solidFill>
            <a:schemeClr val="tx1"/>
          </a:solidFill>
          <a:latin typeface="+mn-lt"/>
          <a:ea typeface="+mn-ea"/>
          <a:cs typeface="+mn-cs"/>
        </a:defRPr>
      </a:lvl8pPr>
      <a:lvl9pPr marL="36334344" indent="-2137305" algn="l" defTabSz="8549278" rtl="0" eaLnBrk="1" latinLnBrk="0" hangingPunct="1">
        <a:spcBef>
          <a:spcPct val="20000"/>
        </a:spcBef>
        <a:buFont typeface="Arial" pitchFamily="34" charset="0"/>
        <a:buChar char="•"/>
        <a:defRPr sz="18800" kern="1200">
          <a:solidFill>
            <a:schemeClr val="tx1"/>
          </a:solidFill>
          <a:latin typeface="+mn-lt"/>
          <a:ea typeface="+mn-ea"/>
          <a:cs typeface="+mn-cs"/>
        </a:defRPr>
      </a:lvl9pPr>
    </p:bodyStyle>
    <p:otherStyle>
      <a:defPPr>
        <a:defRPr lang="en-US"/>
      </a:defPPr>
      <a:lvl1pPr marL="0" algn="l" defTabSz="8549278" rtl="0" eaLnBrk="1" latinLnBrk="0" hangingPunct="1">
        <a:defRPr sz="16800" kern="1200">
          <a:solidFill>
            <a:schemeClr val="tx1"/>
          </a:solidFill>
          <a:latin typeface="+mn-lt"/>
          <a:ea typeface="+mn-ea"/>
          <a:cs typeface="+mn-cs"/>
        </a:defRPr>
      </a:lvl1pPr>
      <a:lvl2pPr marL="4274637" algn="l" defTabSz="8549278" rtl="0" eaLnBrk="1" latinLnBrk="0" hangingPunct="1">
        <a:defRPr sz="16800" kern="1200">
          <a:solidFill>
            <a:schemeClr val="tx1"/>
          </a:solidFill>
          <a:latin typeface="+mn-lt"/>
          <a:ea typeface="+mn-ea"/>
          <a:cs typeface="+mn-cs"/>
        </a:defRPr>
      </a:lvl2pPr>
      <a:lvl3pPr marL="8549278" algn="l" defTabSz="8549278" rtl="0" eaLnBrk="1" latinLnBrk="0" hangingPunct="1">
        <a:defRPr sz="16800" kern="1200">
          <a:solidFill>
            <a:schemeClr val="tx1"/>
          </a:solidFill>
          <a:latin typeface="+mn-lt"/>
          <a:ea typeface="+mn-ea"/>
          <a:cs typeface="+mn-cs"/>
        </a:defRPr>
      </a:lvl3pPr>
      <a:lvl4pPr marL="12823914" algn="l" defTabSz="8549278" rtl="0" eaLnBrk="1" latinLnBrk="0" hangingPunct="1">
        <a:defRPr sz="16800" kern="1200">
          <a:solidFill>
            <a:schemeClr val="tx1"/>
          </a:solidFill>
          <a:latin typeface="+mn-lt"/>
          <a:ea typeface="+mn-ea"/>
          <a:cs typeface="+mn-cs"/>
        </a:defRPr>
      </a:lvl4pPr>
      <a:lvl5pPr marL="17098533" algn="l" defTabSz="8549278" rtl="0" eaLnBrk="1" latinLnBrk="0" hangingPunct="1">
        <a:defRPr sz="16800" kern="1200">
          <a:solidFill>
            <a:schemeClr val="tx1"/>
          </a:solidFill>
          <a:latin typeface="+mn-lt"/>
          <a:ea typeface="+mn-ea"/>
          <a:cs typeface="+mn-cs"/>
        </a:defRPr>
      </a:lvl5pPr>
      <a:lvl6pPr marL="21373154" algn="l" defTabSz="8549278" rtl="0" eaLnBrk="1" latinLnBrk="0" hangingPunct="1">
        <a:defRPr sz="16800" kern="1200">
          <a:solidFill>
            <a:schemeClr val="tx1"/>
          </a:solidFill>
          <a:latin typeface="+mn-lt"/>
          <a:ea typeface="+mn-ea"/>
          <a:cs typeface="+mn-cs"/>
        </a:defRPr>
      </a:lvl6pPr>
      <a:lvl7pPr marL="25647763" algn="l" defTabSz="8549278" rtl="0" eaLnBrk="1" latinLnBrk="0" hangingPunct="1">
        <a:defRPr sz="16800" kern="1200">
          <a:solidFill>
            <a:schemeClr val="tx1"/>
          </a:solidFill>
          <a:latin typeface="+mn-lt"/>
          <a:ea typeface="+mn-ea"/>
          <a:cs typeface="+mn-cs"/>
        </a:defRPr>
      </a:lvl7pPr>
      <a:lvl8pPr marL="29922399" algn="l" defTabSz="8549278" rtl="0" eaLnBrk="1" latinLnBrk="0" hangingPunct="1">
        <a:defRPr sz="16800" kern="1200">
          <a:solidFill>
            <a:schemeClr val="tx1"/>
          </a:solidFill>
          <a:latin typeface="+mn-lt"/>
          <a:ea typeface="+mn-ea"/>
          <a:cs typeface="+mn-cs"/>
        </a:defRPr>
      </a:lvl8pPr>
      <a:lvl9pPr marL="34197029" algn="l" defTabSz="8549278" rtl="0" eaLnBrk="1" latinLnBrk="0" hangingPunct="1">
        <a:defRPr sz="16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7AD31B-65BC-40FF-65B8-951F7BB1FB76}"/>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49299637-3658-0272-0462-B0C59FED9133}"/>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ADB44E88-3F3A-1195-278B-5AC49F029119}"/>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CAF94467-1278-5599-2231-68CFABA09029}"/>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8F4E3126-DF2F-95D0-6A24-13954F223C50}"/>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461D1AC9-04B7-18D9-88F6-1ACDE8ABA483}"/>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0521F706-7F56-E6E0-F5B0-0E21E0451DBB}"/>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FB94A69E-7498-8E89-31F0-3C209223C8EF}"/>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3E27DFE5-1675-A2F1-D66F-F32CC1EB9C00}"/>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5DA56461-2B5E-9178-FAA6-957F2722A271}"/>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AB337482-9A69-F083-3C72-B16FB8FD94FB}"/>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2243BAF0-F5D8-D283-9898-16461AF945CE}"/>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33331363-F790-0A61-2575-B94E3056C8C3}"/>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069C1BD8-7BAE-8BF7-2672-0155069F1745}"/>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2251841232"/>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572A01-E574-40DE-8CD5-16623D6BFB75}"/>
</file>

<file path=customXml/itemProps2.xml><?xml version="1.0" encoding="utf-8"?>
<ds:datastoreItem xmlns:ds="http://schemas.openxmlformats.org/officeDocument/2006/customXml" ds:itemID="{3D6A01B8-2A5A-4D7F-977F-FF8E1DCA988F}">
  <ds:schemaRef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 ds:uri="952b4952-d007-4d97-b50e-79165ea12049"/>
    <ds:schemaRef ds:uri="http://schemas.openxmlformats.org/package/2006/metadata/core-properties"/>
    <ds:schemaRef ds:uri="8cb5f936-c297-426d-b367-8d80127451e1"/>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6C95A502-8DC0-4C67-AB51-4583F5AF3BF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36x48_BLUE</Template>
  <TotalTime>82</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11</cp:revision>
  <cp:lastPrinted>2008-03-12T16:04:08Z</cp:lastPrinted>
  <dcterms:created xsi:type="dcterms:W3CDTF">2014-09-24T17:47:45Z</dcterms:created>
  <dcterms:modified xsi:type="dcterms:W3CDTF">2026-04-14T17:41:11Z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