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43891200" cy="31089600"/>
  <p:notesSz cx="6888163" cy="10020300"/>
  <p:defaultTextStyle>
    <a:defPPr>
      <a:defRPr lang="en-US"/>
    </a:defPPr>
    <a:lvl1pPr algn="l" rtl="0" eaLnBrk="0" fontAlgn="base" hangingPunct="0">
      <a:spcBef>
        <a:spcPct val="0"/>
      </a:spcBef>
      <a:spcAft>
        <a:spcPct val="0"/>
      </a:spcAft>
      <a:defRPr sz="4900" kern="1200">
        <a:solidFill>
          <a:schemeClr val="tx1"/>
        </a:solidFill>
        <a:latin typeface="Times New Roman" pitchFamily="1" charset="0"/>
        <a:ea typeface="+mn-ea"/>
        <a:cs typeface="+mn-cs"/>
      </a:defRPr>
    </a:lvl1pPr>
    <a:lvl2pPr marL="933195"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2pPr>
    <a:lvl3pPr marL="1869642"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3pPr>
    <a:lvl4pPr marL="2806088"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4pPr>
    <a:lvl5pPr marL="3742534" indent="3251" algn="l" rtl="0" eaLnBrk="0" fontAlgn="base" hangingPunct="0">
      <a:spcBef>
        <a:spcPct val="0"/>
      </a:spcBef>
      <a:spcAft>
        <a:spcPct val="0"/>
      </a:spcAft>
      <a:defRPr sz="4900" kern="1200">
        <a:solidFill>
          <a:schemeClr val="tx1"/>
        </a:solidFill>
        <a:latin typeface="Times New Roman" pitchFamily="1" charset="0"/>
        <a:ea typeface="+mn-ea"/>
        <a:cs typeface="+mn-cs"/>
      </a:defRPr>
    </a:lvl5pPr>
    <a:lvl6pPr marL="4682230" algn="l" defTabSz="1872893" rtl="0" eaLnBrk="1" latinLnBrk="0" hangingPunct="1">
      <a:defRPr sz="4900" kern="1200">
        <a:solidFill>
          <a:schemeClr val="tx1"/>
        </a:solidFill>
        <a:latin typeface="Times New Roman" pitchFamily="1" charset="0"/>
        <a:ea typeface="+mn-ea"/>
        <a:cs typeface="+mn-cs"/>
      </a:defRPr>
    </a:lvl6pPr>
    <a:lvl7pPr marL="5618677" algn="l" defTabSz="1872893" rtl="0" eaLnBrk="1" latinLnBrk="0" hangingPunct="1">
      <a:defRPr sz="4900" kern="1200">
        <a:solidFill>
          <a:schemeClr val="tx1"/>
        </a:solidFill>
        <a:latin typeface="Times New Roman" pitchFamily="1" charset="0"/>
        <a:ea typeface="+mn-ea"/>
        <a:cs typeface="+mn-cs"/>
      </a:defRPr>
    </a:lvl7pPr>
    <a:lvl8pPr marL="6555123" algn="l" defTabSz="1872893" rtl="0" eaLnBrk="1" latinLnBrk="0" hangingPunct="1">
      <a:defRPr sz="4900" kern="1200">
        <a:solidFill>
          <a:schemeClr val="tx1"/>
        </a:solidFill>
        <a:latin typeface="Times New Roman" pitchFamily="1" charset="0"/>
        <a:ea typeface="+mn-ea"/>
        <a:cs typeface="+mn-cs"/>
      </a:defRPr>
    </a:lvl8pPr>
    <a:lvl9pPr marL="7491569" algn="l" defTabSz="1872893" rtl="0" eaLnBrk="1" latinLnBrk="0" hangingPunct="1">
      <a:defRPr sz="49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28992" userDrawn="1">
          <p15:clr>
            <a:srgbClr val="A4A3A4"/>
          </p15:clr>
        </p15:guide>
        <p15:guide id="2" orient="horz" pos="-6720" userDrawn="1">
          <p15:clr>
            <a:srgbClr val="A4A3A4"/>
          </p15:clr>
        </p15:guide>
        <p15:guide id="3" orient="horz" pos="-2496" userDrawn="1">
          <p15:clr>
            <a:srgbClr val="A4A3A4"/>
          </p15:clr>
        </p15:guide>
        <p15:guide id="4" pos="-12384" userDrawn="1">
          <p15:clr>
            <a:srgbClr val="A4A3A4"/>
          </p15:clr>
        </p15:guide>
        <p15:guide id="5" pos="40032"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5D41"/>
    <a:srgbClr val="5F5951"/>
    <a:srgbClr val="003622"/>
    <a:srgbClr val="EBE9C9"/>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4DE895-5BD6-1842-8AEB-E29527AC79A9}" v="130" dt="2025-09-30T18:48:04.1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86" autoAdjust="0"/>
    <p:restoredTop sz="86441" autoAdjust="0"/>
  </p:normalViewPr>
  <p:slideViewPr>
    <p:cSldViewPr>
      <p:cViewPr varScale="1">
        <p:scale>
          <a:sx n="49" d="100"/>
          <a:sy n="49" d="100"/>
        </p:scale>
        <p:origin x="2784" y="216"/>
      </p:cViewPr>
      <p:guideLst>
        <p:guide orient="horz" pos="28992"/>
        <p:guide orient="horz" pos="-6720"/>
        <p:guide orient="horz" pos="-2496"/>
        <p:guide pos="-12384"/>
        <p:guide pos="400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142" d="100"/>
          <a:sy n="142" d="100"/>
        </p:scale>
        <p:origin x="4400" y="184"/>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8:48:17.475" v="348" actId="680"/>
      <pc:docMkLst>
        <pc:docMk/>
      </pc:docMkLst>
      <pc:sldChg chg="del">
        <pc:chgData name="Brown, Jeffrey" userId="eb56c8e8-783c-45d4-8120-bcd00a17b328" providerId="ADAL" clId="{9879E2A1-6E15-5B5E-B796-952A4143164B}" dt="2025-09-30T18:48:16.506" v="347" actId="2696"/>
        <pc:sldMkLst>
          <pc:docMk/>
          <pc:sldMk cId="0" sldId="256"/>
        </pc:sldMkLst>
      </pc:sldChg>
      <pc:sldChg chg="new">
        <pc:chgData name="Brown, Jeffrey" userId="eb56c8e8-783c-45d4-8120-bcd00a17b328" providerId="ADAL" clId="{9879E2A1-6E15-5B5E-B796-952A4143164B}" dt="2025-09-30T18:48:17.475" v="348" actId="680"/>
        <pc:sldMkLst>
          <pc:docMk/>
          <pc:sldMk cId="1436247360" sldId="256"/>
        </pc:sldMkLst>
      </pc:sldChg>
      <pc:sldMasterChg chg="modSldLayout">
        <pc:chgData name="Brown, Jeffrey" userId="eb56c8e8-783c-45d4-8120-bcd00a17b328" providerId="ADAL" clId="{9879E2A1-6E15-5B5E-B796-952A4143164B}" dt="2025-09-30T18:48:04.137" v="346"/>
        <pc:sldMasterMkLst>
          <pc:docMk/>
          <pc:sldMasterMk cId="0" sldId="2147483648"/>
        </pc:sldMasterMkLst>
        <pc:sldLayoutChg chg="addSp delSp modSp mod">
          <pc:chgData name="Brown, Jeffrey" userId="eb56c8e8-783c-45d4-8120-bcd00a17b328" providerId="ADAL" clId="{9879E2A1-6E15-5B5E-B796-952A4143164B}" dt="2025-09-30T18:44:05.886" v="315" actId="478"/>
          <pc:sldLayoutMkLst>
            <pc:docMk/>
            <pc:sldMasterMk cId="0" sldId="2147483648"/>
            <pc:sldLayoutMk cId="0" sldId="2147483649"/>
          </pc:sldLayoutMkLst>
          <pc:spChg chg="add mod">
            <ac:chgData name="Brown, Jeffrey" userId="eb56c8e8-783c-45d4-8120-bcd00a17b328" providerId="ADAL" clId="{9879E2A1-6E15-5B5E-B796-952A4143164B}" dt="2025-09-30T18:43:11.687" v="311" actId="404"/>
            <ac:spMkLst>
              <pc:docMk/>
              <pc:sldMasterMk cId="0" sldId="2147483648"/>
              <pc:sldLayoutMk cId="0" sldId="2147483649"/>
              <ac:spMk id="2" creationId="{34FECD05-E01A-BE9F-5147-237D94515C0F}"/>
            </ac:spMkLst>
          </pc:spChg>
          <pc:spChg chg="add mod">
            <ac:chgData name="Brown, Jeffrey" userId="eb56c8e8-783c-45d4-8120-bcd00a17b328" providerId="ADAL" clId="{9879E2A1-6E15-5B5E-B796-952A4143164B}" dt="2025-09-30T18:43:15.675" v="313" actId="404"/>
            <ac:spMkLst>
              <pc:docMk/>
              <pc:sldMasterMk cId="0" sldId="2147483648"/>
              <pc:sldLayoutMk cId="0" sldId="2147483649"/>
              <ac:spMk id="4" creationId="{22A2499A-313C-F082-17D7-FEE88AE8B3DE}"/>
            </ac:spMkLst>
          </pc:spChg>
          <pc:spChg chg="add mod">
            <ac:chgData name="Brown, Jeffrey" userId="eb56c8e8-783c-45d4-8120-bcd00a17b328" providerId="ADAL" clId="{9879E2A1-6E15-5B5E-B796-952A4143164B}" dt="2025-09-16T15:57:57.547" v="25" actId="167"/>
            <ac:spMkLst>
              <pc:docMk/>
              <pc:sldMasterMk cId="0" sldId="2147483648"/>
              <pc:sldLayoutMk cId="0" sldId="2147483649"/>
              <ac:spMk id="6" creationId="{5EA29EB0-5CEE-B7B1-7899-143B00FA3263}"/>
            </ac:spMkLst>
          </pc:spChg>
          <pc:spChg chg="add del mod">
            <ac:chgData name="Brown, Jeffrey" userId="eb56c8e8-783c-45d4-8120-bcd00a17b328" providerId="ADAL" clId="{9879E2A1-6E15-5B5E-B796-952A4143164B}" dt="2025-09-30T18:44:05.886" v="315" actId="478"/>
            <ac:spMkLst>
              <pc:docMk/>
              <pc:sldMasterMk cId="0" sldId="2147483648"/>
              <pc:sldLayoutMk cId="0" sldId="2147483649"/>
              <ac:spMk id="7" creationId="{DA10E063-237D-3BAF-CA57-B9A841C10D35}"/>
            </ac:spMkLst>
          </pc:spChg>
          <pc:spChg chg="mod">
            <ac:chgData name="Brown, Jeffrey" userId="eb56c8e8-783c-45d4-8120-bcd00a17b328" providerId="ADAL" clId="{9879E2A1-6E15-5B5E-B796-952A4143164B}" dt="2025-09-16T16:58:36.896" v="142"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6:02:11.456" v="97" actId="404"/>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8:39:37.412" v="269"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5:58:05.365" v="27"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5:58:03.290" v="26"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6:00:45.113" v="68" actId="207"/>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6:00:25.586" v="61" actId="207"/>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6:01:00.877" v="75"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8:39:45.530" v="274"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6:01:14.136" v="82"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6:02:45.773" v="111"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8:39:45.530" v="274" actId="1036"/>
            <ac:spMkLst>
              <pc:docMk/>
              <pc:sldMasterMk cId="0" sldId="2147483648"/>
              <pc:sldLayoutMk cId="0" sldId="2147483649"/>
              <ac:spMk id="32" creationId="{00000000-0000-0000-0000-000000000000}"/>
            </ac:spMkLst>
          </pc:spChg>
          <pc:picChg chg="add del mod">
            <ac:chgData name="Brown, Jeffrey" userId="eb56c8e8-783c-45d4-8120-bcd00a17b328" providerId="ADAL" clId="{9879E2A1-6E15-5B5E-B796-952A4143164B}" dt="2025-09-30T18:44:04.987" v="314" actId="478"/>
            <ac:picMkLst>
              <pc:docMk/>
              <pc:sldMasterMk cId="0" sldId="2147483648"/>
              <pc:sldLayoutMk cId="0" sldId="2147483649"/>
              <ac:picMk id="3" creationId="{441A885D-C5AE-E70A-A7B4-52A7553BEEB1}"/>
            </ac:picMkLst>
          </pc:picChg>
          <pc:picChg chg="add mod">
            <ac:chgData name="Brown, Jeffrey" userId="eb56c8e8-783c-45d4-8120-bcd00a17b328" providerId="ADAL" clId="{9879E2A1-6E15-5B5E-B796-952A4143164B}" dt="2025-09-16T17:41:36.985" v="268"/>
            <ac:picMkLst>
              <pc:docMk/>
              <pc:sldMasterMk cId="0" sldId="2147483648"/>
              <pc:sldLayoutMk cId="0" sldId="2147483649"/>
              <ac:picMk id="5" creationId="{780982CA-48FF-9FD1-1F08-AE25E848D690}"/>
            </ac:picMkLst>
          </pc:picChg>
        </pc:sldLayoutChg>
        <pc:sldLayoutChg chg="addSp delSp modSp mod">
          <pc:chgData name="Brown, Jeffrey" userId="eb56c8e8-783c-45d4-8120-bcd00a17b328" providerId="ADAL" clId="{9879E2A1-6E15-5B5E-B796-952A4143164B}" dt="2025-09-30T18:45:32.134" v="330" actId="167"/>
          <pc:sldLayoutMkLst>
            <pc:docMk/>
            <pc:sldMasterMk cId="0" sldId="2147483648"/>
            <pc:sldLayoutMk cId="400624286" sldId="2147483650"/>
          </pc:sldLayoutMkLst>
          <pc:spChg chg="add mod">
            <ac:chgData name="Brown, Jeffrey" userId="eb56c8e8-783c-45d4-8120-bcd00a17b328" providerId="ADAL" clId="{9879E2A1-6E15-5B5E-B796-952A4143164B}" dt="2025-09-30T18:40:57.711" v="287"/>
            <ac:spMkLst>
              <pc:docMk/>
              <pc:sldMasterMk cId="0" sldId="2147483648"/>
              <pc:sldLayoutMk cId="400624286" sldId="2147483650"/>
              <ac:spMk id="2" creationId="{053BAAE9-DD84-0244-D07D-754602231FF5}"/>
            </ac:spMkLst>
          </pc:spChg>
          <pc:spChg chg="add mod">
            <ac:chgData name="Brown, Jeffrey" userId="eb56c8e8-783c-45d4-8120-bcd00a17b328" providerId="ADAL" clId="{9879E2A1-6E15-5B5E-B796-952A4143164B}" dt="2025-09-30T18:40:57.711" v="287"/>
            <ac:spMkLst>
              <pc:docMk/>
              <pc:sldMasterMk cId="0" sldId="2147483648"/>
              <pc:sldLayoutMk cId="400624286" sldId="2147483650"/>
              <ac:spMk id="3" creationId="{664B6FD7-5C6E-3911-F64D-453684BF2F0D}"/>
            </ac:spMkLst>
          </pc:spChg>
          <pc:spChg chg="add mod">
            <ac:chgData name="Brown, Jeffrey" userId="eb56c8e8-783c-45d4-8120-bcd00a17b328" providerId="ADAL" clId="{9879E2A1-6E15-5B5E-B796-952A4143164B}" dt="2025-09-30T18:40:57.711" v="287"/>
            <ac:spMkLst>
              <pc:docMk/>
              <pc:sldMasterMk cId="0" sldId="2147483648"/>
              <pc:sldLayoutMk cId="400624286" sldId="2147483650"/>
              <ac:spMk id="4" creationId="{E2B23C4F-DBF2-DDAB-0E0C-E2653C18E200}"/>
            </ac:spMkLst>
          </pc:spChg>
          <pc:spChg chg="add mod">
            <ac:chgData name="Brown, Jeffrey" userId="eb56c8e8-783c-45d4-8120-bcd00a17b328" providerId="ADAL" clId="{9879E2A1-6E15-5B5E-B796-952A4143164B}" dt="2025-09-30T18:40:57.711" v="287"/>
            <ac:spMkLst>
              <pc:docMk/>
              <pc:sldMasterMk cId="0" sldId="2147483648"/>
              <pc:sldLayoutMk cId="400624286" sldId="2147483650"/>
              <ac:spMk id="5" creationId="{2A5956DC-68B9-81DC-5071-8494F797A6FA}"/>
            </ac:spMkLst>
          </pc:spChg>
          <pc:spChg chg="mod">
            <ac:chgData name="Brown, Jeffrey" userId="eb56c8e8-783c-45d4-8120-bcd00a17b328" providerId="ADAL" clId="{9879E2A1-6E15-5B5E-B796-952A4143164B}" dt="2025-09-30T18:45:32.134" v="330" actId="167"/>
            <ac:spMkLst>
              <pc:docMk/>
              <pc:sldMasterMk cId="0" sldId="2147483648"/>
              <pc:sldLayoutMk cId="400624286" sldId="2147483650"/>
              <ac:spMk id="6" creationId="{5EA29EB0-5CEE-B7B1-7899-143B00FA3263}"/>
            </ac:spMkLst>
          </pc:spChg>
          <pc:spChg chg="mod">
            <ac:chgData name="Brown, Jeffrey" userId="eb56c8e8-783c-45d4-8120-bcd00a17b328" providerId="ADAL" clId="{9879E2A1-6E15-5B5E-B796-952A4143164B}" dt="2025-09-16T17:07:55.257" v="184" actId="207"/>
            <ac:spMkLst>
              <pc:docMk/>
              <pc:sldMasterMk cId="0" sldId="2147483648"/>
              <pc:sldLayoutMk cId="400624286" sldId="2147483650"/>
              <ac:spMk id="7" creationId="{DA10E063-237D-3BAF-CA57-B9A841C10D35}"/>
            </ac:spMkLst>
          </pc:spChg>
          <pc:spChg chg="add mod">
            <ac:chgData name="Brown, Jeffrey" userId="eb56c8e8-783c-45d4-8120-bcd00a17b328" providerId="ADAL" clId="{9879E2A1-6E15-5B5E-B796-952A4143164B}" dt="2025-09-30T18:42:59.891" v="306" actId="403"/>
            <ac:spMkLst>
              <pc:docMk/>
              <pc:sldMasterMk cId="0" sldId="2147483648"/>
              <pc:sldLayoutMk cId="400624286" sldId="2147483650"/>
              <ac:spMk id="10" creationId="{0CF04535-AB53-8A6E-590C-793C720EDED6}"/>
            </ac:spMkLst>
          </pc:spChg>
          <pc:spChg chg="add mod">
            <ac:chgData name="Brown, Jeffrey" userId="eb56c8e8-783c-45d4-8120-bcd00a17b328" providerId="ADAL" clId="{9879E2A1-6E15-5B5E-B796-952A4143164B}" dt="2025-09-30T18:43:04.547" v="308" actId="404"/>
            <ac:spMkLst>
              <pc:docMk/>
              <pc:sldMasterMk cId="0" sldId="2147483648"/>
              <pc:sldLayoutMk cId="400624286" sldId="2147483650"/>
              <ac:spMk id="11" creationId="{D13F2723-2131-7BBE-FA46-506B69406837}"/>
            </ac:spMkLst>
          </pc:spChg>
          <pc:spChg chg="del">
            <ac:chgData name="Brown, Jeffrey" userId="eb56c8e8-783c-45d4-8120-bcd00a17b328" providerId="ADAL" clId="{9879E2A1-6E15-5B5E-B796-952A4143164B}" dt="2025-09-30T18:40:53.072" v="284" actId="478"/>
            <ac:spMkLst>
              <pc:docMk/>
              <pc:sldMasterMk cId="0" sldId="2147483648"/>
              <pc:sldLayoutMk cId="400624286" sldId="2147483650"/>
              <ac:spMk id="20" creationId="{00000000-0000-0000-0000-000000000000}"/>
            </ac:spMkLst>
          </pc:spChg>
          <pc:spChg chg="mod">
            <ac:chgData name="Brown, Jeffrey" userId="eb56c8e8-783c-45d4-8120-bcd00a17b328" providerId="ADAL" clId="{9879E2A1-6E15-5B5E-B796-952A4143164B}" dt="2025-09-16T17:05:46.278" v="169" actId="207"/>
            <ac:spMkLst>
              <pc:docMk/>
              <pc:sldMasterMk cId="0" sldId="2147483648"/>
              <pc:sldLayoutMk cId="400624286" sldId="2147483650"/>
              <ac:spMk id="21" creationId="{00000000-0000-0000-0000-000000000000}"/>
            </ac:spMkLst>
          </pc:spChg>
          <pc:spChg chg="mod">
            <ac:chgData name="Brown, Jeffrey" userId="eb56c8e8-783c-45d4-8120-bcd00a17b328" providerId="ADAL" clId="{9879E2A1-6E15-5B5E-B796-952A4143164B}" dt="2025-09-16T17:05:49.327" v="170" actId="207"/>
            <ac:spMkLst>
              <pc:docMk/>
              <pc:sldMasterMk cId="0" sldId="2147483648"/>
              <pc:sldLayoutMk cId="400624286" sldId="2147483650"/>
              <ac:spMk id="23" creationId="{00000000-0000-0000-0000-000000000000}"/>
            </ac:spMkLst>
          </pc:spChg>
          <pc:spChg chg="mod">
            <ac:chgData name="Brown, Jeffrey" userId="eb56c8e8-783c-45d4-8120-bcd00a17b328" providerId="ADAL" clId="{9879E2A1-6E15-5B5E-B796-952A4143164B}" dt="2025-09-16T17:06:43.127" v="174" actId="207"/>
            <ac:spMkLst>
              <pc:docMk/>
              <pc:sldMasterMk cId="0" sldId="2147483648"/>
              <pc:sldLayoutMk cId="400624286" sldId="2147483650"/>
              <ac:spMk id="26" creationId="{00000000-0000-0000-0000-000000000000}"/>
            </ac:spMkLst>
          </pc:spChg>
          <pc:spChg chg="mod">
            <ac:chgData name="Brown, Jeffrey" userId="eb56c8e8-783c-45d4-8120-bcd00a17b328" providerId="ADAL" clId="{9879E2A1-6E15-5B5E-B796-952A4143164B}" dt="2025-09-16T17:06:39.165" v="173" actId="207"/>
            <ac:spMkLst>
              <pc:docMk/>
              <pc:sldMasterMk cId="0" sldId="2147483648"/>
              <pc:sldLayoutMk cId="400624286" sldId="2147483650"/>
              <ac:spMk id="27" creationId="{00000000-0000-0000-0000-000000000000}"/>
            </ac:spMkLst>
          </pc:spChg>
          <pc:spChg chg="del mod">
            <ac:chgData name="Brown, Jeffrey" userId="eb56c8e8-783c-45d4-8120-bcd00a17b328" providerId="ADAL" clId="{9879E2A1-6E15-5B5E-B796-952A4143164B}" dt="2025-09-30T18:40:51.514" v="283" actId="478"/>
            <ac:spMkLst>
              <pc:docMk/>
              <pc:sldMasterMk cId="0" sldId="2147483648"/>
              <pc:sldLayoutMk cId="400624286" sldId="2147483650"/>
              <ac:spMk id="28" creationId="{00000000-0000-0000-0000-000000000000}"/>
            </ac:spMkLst>
          </pc:spChg>
          <pc:spChg chg="del mod">
            <ac:chgData name="Brown, Jeffrey" userId="eb56c8e8-783c-45d4-8120-bcd00a17b328" providerId="ADAL" clId="{9879E2A1-6E15-5B5E-B796-952A4143164B}" dt="2025-09-30T18:40:54.993" v="285" actId="478"/>
            <ac:spMkLst>
              <pc:docMk/>
              <pc:sldMasterMk cId="0" sldId="2147483648"/>
              <pc:sldLayoutMk cId="400624286" sldId="2147483650"/>
              <ac:spMk id="29" creationId="{00000000-0000-0000-0000-000000000000}"/>
            </ac:spMkLst>
          </pc:spChg>
          <pc:spChg chg="mod">
            <ac:chgData name="Brown, Jeffrey" userId="eb56c8e8-783c-45d4-8120-bcd00a17b328" providerId="ADAL" clId="{9879E2A1-6E15-5B5E-B796-952A4143164B}" dt="2025-09-16T17:06:47.555" v="176" actId="207"/>
            <ac:spMkLst>
              <pc:docMk/>
              <pc:sldMasterMk cId="0" sldId="2147483648"/>
              <pc:sldLayoutMk cId="400624286" sldId="2147483650"/>
              <ac:spMk id="30" creationId="{00000000-0000-0000-0000-000000000000}"/>
            </ac:spMkLst>
          </pc:spChg>
          <pc:spChg chg="del">
            <ac:chgData name="Brown, Jeffrey" userId="eb56c8e8-783c-45d4-8120-bcd00a17b328" providerId="ADAL" clId="{9879E2A1-6E15-5B5E-B796-952A4143164B}" dt="2025-09-30T18:40:56.599" v="286" actId="478"/>
            <ac:spMkLst>
              <pc:docMk/>
              <pc:sldMasterMk cId="0" sldId="2147483648"/>
              <pc:sldLayoutMk cId="400624286" sldId="2147483650"/>
              <ac:spMk id="32" creationId="{00000000-0000-0000-0000-000000000000}"/>
            </ac:spMkLst>
          </pc:spChg>
          <pc:picChg chg="add del mod">
            <ac:chgData name="Brown, Jeffrey" userId="eb56c8e8-783c-45d4-8120-bcd00a17b328" providerId="ADAL" clId="{9879E2A1-6E15-5B5E-B796-952A4143164B}" dt="2025-09-30T18:45:18.450" v="326" actId="21"/>
            <ac:picMkLst>
              <pc:docMk/>
              <pc:sldMasterMk cId="0" sldId="2147483648"/>
              <pc:sldLayoutMk cId="400624286" sldId="2147483650"/>
              <ac:picMk id="8" creationId="{F62614A5-11CA-40D0-44F2-0509A65CCA65}"/>
            </ac:picMkLst>
          </pc:picChg>
          <pc:picChg chg="add mod">
            <ac:chgData name="Brown, Jeffrey" userId="eb56c8e8-783c-45d4-8120-bcd00a17b328" providerId="ADAL" clId="{9879E2A1-6E15-5B5E-B796-952A4143164B}" dt="2025-09-16T17:07:35.465" v="183"/>
            <ac:picMkLst>
              <pc:docMk/>
              <pc:sldMasterMk cId="0" sldId="2147483648"/>
              <pc:sldLayoutMk cId="400624286" sldId="2147483650"/>
              <ac:picMk id="9" creationId="{837ABF10-0216-9420-4A77-F1336B0CAFB5}"/>
            </ac:picMkLst>
          </pc:picChg>
          <pc:picChg chg="add mod">
            <ac:chgData name="Brown, Jeffrey" userId="eb56c8e8-783c-45d4-8120-bcd00a17b328" providerId="ADAL" clId="{9879E2A1-6E15-5B5E-B796-952A4143164B}" dt="2025-09-30T18:45:28.825" v="329" actId="167"/>
            <ac:picMkLst>
              <pc:docMk/>
              <pc:sldMasterMk cId="0" sldId="2147483648"/>
              <pc:sldLayoutMk cId="400624286" sldId="2147483650"/>
              <ac:picMk id="12" creationId="{C61CDD6C-853A-889A-9671-35E510890D56}"/>
            </ac:picMkLst>
          </pc:picChg>
        </pc:sldLayoutChg>
        <pc:sldLayoutChg chg="addSp delSp modSp mod">
          <pc:chgData name="Brown, Jeffrey" userId="eb56c8e8-783c-45d4-8120-bcd00a17b328" providerId="ADAL" clId="{9879E2A1-6E15-5B5E-B796-952A4143164B}" dt="2025-09-30T18:47:59.413" v="344" actId="1037"/>
          <pc:sldLayoutMkLst>
            <pc:docMk/>
            <pc:sldMasterMk cId="0" sldId="2147483648"/>
            <pc:sldLayoutMk cId="2912790455" sldId="2147483651"/>
          </pc:sldLayoutMkLst>
          <pc:spChg chg="add mod">
            <ac:chgData name="Brown, Jeffrey" userId="eb56c8e8-783c-45d4-8120-bcd00a17b328" providerId="ADAL" clId="{9879E2A1-6E15-5B5E-B796-952A4143164B}" dt="2025-09-30T18:41:12.871" v="293" actId="16037"/>
            <ac:spMkLst>
              <pc:docMk/>
              <pc:sldMasterMk cId="0" sldId="2147483648"/>
              <pc:sldLayoutMk cId="2912790455" sldId="2147483651"/>
              <ac:spMk id="2" creationId="{19C5EEEF-3047-9B1E-9154-641A3257692A}"/>
            </ac:spMkLst>
          </pc:spChg>
          <pc:spChg chg="add mod">
            <ac:chgData name="Brown, Jeffrey" userId="eb56c8e8-783c-45d4-8120-bcd00a17b328" providerId="ADAL" clId="{9879E2A1-6E15-5B5E-B796-952A4143164B}" dt="2025-09-30T18:41:21.023" v="294" actId="207"/>
            <ac:spMkLst>
              <pc:docMk/>
              <pc:sldMasterMk cId="0" sldId="2147483648"/>
              <pc:sldLayoutMk cId="2912790455" sldId="2147483651"/>
              <ac:spMk id="4" creationId="{5FCAA3F4-8EEC-D952-3CBA-D41A21C61DED}"/>
            </ac:spMkLst>
          </pc:spChg>
          <pc:spChg chg="mod">
            <ac:chgData name="Brown, Jeffrey" userId="eb56c8e8-783c-45d4-8120-bcd00a17b328" providerId="ADAL" clId="{9879E2A1-6E15-5B5E-B796-952A4143164B}" dt="2025-09-30T18:45:03.109" v="325" actId="167"/>
            <ac:spMkLst>
              <pc:docMk/>
              <pc:sldMasterMk cId="0" sldId="2147483648"/>
              <pc:sldLayoutMk cId="2912790455" sldId="2147483651"/>
              <ac:spMk id="6" creationId="{5EA29EB0-5CEE-B7B1-7899-143B00FA3263}"/>
            </ac:spMkLst>
          </pc:spChg>
          <pc:spChg chg="add mod">
            <ac:chgData name="Brown, Jeffrey" userId="eb56c8e8-783c-45d4-8120-bcd00a17b328" providerId="ADAL" clId="{9879E2A1-6E15-5B5E-B796-952A4143164B}" dt="2025-09-30T18:41:26.926" v="295" actId="207"/>
            <ac:spMkLst>
              <pc:docMk/>
              <pc:sldMasterMk cId="0" sldId="2147483648"/>
              <pc:sldLayoutMk cId="2912790455" sldId="2147483651"/>
              <ac:spMk id="8" creationId="{A23791EC-1F8F-BDFA-D200-2F9F5EE4AB44}"/>
            </ac:spMkLst>
          </pc:spChg>
          <pc:spChg chg="add mod">
            <ac:chgData name="Brown, Jeffrey" userId="eb56c8e8-783c-45d4-8120-bcd00a17b328" providerId="ADAL" clId="{9879E2A1-6E15-5B5E-B796-952A4143164B}" dt="2025-09-30T18:41:12.871" v="293" actId="16037"/>
            <ac:spMkLst>
              <pc:docMk/>
              <pc:sldMasterMk cId="0" sldId="2147483648"/>
              <pc:sldLayoutMk cId="2912790455" sldId="2147483651"/>
              <ac:spMk id="9" creationId="{7AD8F74A-6EF4-C818-025E-2BAC376DF6A5}"/>
            </ac:spMkLst>
          </pc:spChg>
          <pc:spChg chg="add mod">
            <ac:chgData name="Brown, Jeffrey" userId="eb56c8e8-783c-45d4-8120-bcd00a17b328" providerId="ADAL" clId="{9879E2A1-6E15-5B5E-B796-952A4143164B}" dt="2025-09-30T18:42:42.740" v="301" actId="207"/>
            <ac:spMkLst>
              <pc:docMk/>
              <pc:sldMasterMk cId="0" sldId="2147483648"/>
              <pc:sldLayoutMk cId="2912790455" sldId="2147483651"/>
              <ac:spMk id="10" creationId="{4B669BC9-C927-A005-D9BB-0CAFA32443E7}"/>
            </ac:spMkLst>
          </pc:spChg>
          <pc:spChg chg="add mod">
            <ac:chgData name="Brown, Jeffrey" userId="eb56c8e8-783c-45d4-8120-bcd00a17b328" providerId="ADAL" clId="{9879E2A1-6E15-5B5E-B796-952A4143164B}" dt="2025-09-30T18:42:37.576" v="300" actId="404"/>
            <ac:spMkLst>
              <pc:docMk/>
              <pc:sldMasterMk cId="0" sldId="2147483648"/>
              <pc:sldLayoutMk cId="2912790455" sldId="2147483651"/>
              <ac:spMk id="11" creationId="{FD9347E1-12E9-EB1C-7861-F45098DBB1A9}"/>
            </ac:spMkLst>
          </pc:spChg>
          <pc:spChg chg="del">
            <ac:chgData name="Brown, Jeffrey" userId="eb56c8e8-783c-45d4-8120-bcd00a17b328" providerId="ADAL" clId="{9879E2A1-6E15-5B5E-B796-952A4143164B}" dt="2025-09-30T18:41:05.178" v="289" actId="478"/>
            <ac:spMkLst>
              <pc:docMk/>
              <pc:sldMasterMk cId="0" sldId="2147483648"/>
              <pc:sldLayoutMk cId="2912790455" sldId="2147483651"/>
              <ac:spMk id="20" creationId="{00000000-0000-0000-0000-000000000000}"/>
            </ac:spMkLst>
          </pc:spChg>
          <pc:spChg chg="del">
            <ac:chgData name="Brown, Jeffrey" userId="eb56c8e8-783c-45d4-8120-bcd00a17b328" providerId="ADAL" clId="{9879E2A1-6E15-5B5E-B796-952A4143164B}" dt="2025-09-30T18:41:03.050" v="288" actId="478"/>
            <ac:spMkLst>
              <pc:docMk/>
              <pc:sldMasterMk cId="0" sldId="2147483648"/>
              <pc:sldLayoutMk cId="2912790455" sldId="2147483651"/>
              <ac:spMk id="28" creationId="{00000000-0000-0000-0000-000000000000}"/>
            </ac:spMkLst>
          </pc:spChg>
          <pc:spChg chg="del">
            <ac:chgData name="Brown, Jeffrey" userId="eb56c8e8-783c-45d4-8120-bcd00a17b328" providerId="ADAL" clId="{9879E2A1-6E15-5B5E-B796-952A4143164B}" dt="2025-09-30T18:41:06.708" v="290" actId="478"/>
            <ac:spMkLst>
              <pc:docMk/>
              <pc:sldMasterMk cId="0" sldId="2147483648"/>
              <pc:sldLayoutMk cId="2912790455" sldId="2147483651"/>
              <ac:spMk id="29" creationId="{00000000-0000-0000-0000-000000000000}"/>
            </ac:spMkLst>
          </pc:spChg>
          <pc:spChg chg="del">
            <ac:chgData name="Brown, Jeffrey" userId="eb56c8e8-783c-45d4-8120-bcd00a17b328" providerId="ADAL" clId="{9879E2A1-6E15-5B5E-B796-952A4143164B}" dt="2025-09-30T18:41:08.073" v="291" actId="478"/>
            <ac:spMkLst>
              <pc:docMk/>
              <pc:sldMasterMk cId="0" sldId="2147483648"/>
              <pc:sldLayoutMk cId="2912790455" sldId="2147483651"/>
              <ac:spMk id="32" creationId="{00000000-0000-0000-0000-000000000000}"/>
            </ac:spMkLst>
          </pc:spChg>
          <pc:picChg chg="del mod">
            <ac:chgData name="Brown, Jeffrey" userId="eb56c8e8-783c-45d4-8120-bcd00a17b328" providerId="ADAL" clId="{9879E2A1-6E15-5B5E-B796-952A4143164B}" dt="2025-09-30T18:44:45.142" v="321" actId="21"/>
            <ac:picMkLst>
              <pc:docMk/>
              <pc:sldMasterMk cId="0" sldId="2147483648"/>
              <pc:sldLayoutMk cId="2912790455" sldId="2147483651"/>
              <ac:picMk id="3" creationId="{BAEFA09D-C75C-2359-B984-56E31E048D7C}"/>
            </ac:picMkLst>
          </pc:picChg>
          <pc:picChg chg="del">
            <ac:chgData name="Brown, Jeffrey" userId="eb56c8e8-783c-45d4-8120-bcd00a17b328" providerId="ADAL" clId="{9879E2A1-6E15-5B5E-B796-952A4143164B}" dt="2025-09-30T18:47:56.784" v="340" actId="478"/>
            <ac:picMkLst>
              <pc:docMk/>
              <pc:sldMasterMk cId="0" sldId="2147483648"/>
              <pc:sldLayoutMk cId="2912790455" sldId="2147483651"/>
              <ac:picMk id="5" creationId="{D82BB297-BE52-51CB-A82C-9D20F5A8CDE8}"/>
            </ac:picMkLst>
          </pc:picChg>
          <pc:picChg chg="add mod">
            <ac:chgData name="Brown, Jeffrey" userId="eb56c8e8-783c-45d4-8120-bcd00a17b328" providerId="ADAL" clId="{9879E2A1-6E15-5B5E-B796-952A4143164B}" dt="2025-09-30T18:44:59.613" v="324" actId="167"/>
            <ac:picMkLst>
              <pc:docMk/>
              <pc:sldMasterMk cId="0" sldId="2147483648"/>
              <pc:sldLayoutMk cId="2912790455" sldId="2147483651"/>
              <ac:picMk id="12" creationId="{DABEA338-6AFA-EA49-927E-F97AA608BCFF}"/>
            </ac:picMkLst>
          </pc:picChg>
          <pc:picChg chg="add mod">
            <ac:chgData name="Brown, Jeffrey" userId="eb56c8e8-783c-45d4-8120-bcd00a17b328" providerId="ADAL" clId="{9879E2A1-6E15-5B5E-B796-952A4143164B}" dt="2025-09-30T18:47:59.413" v="344" actId="1037"/>
            <ac:picMkLst>
              <pc:docMk/>
              <pc:sldMasterMk cId="0" sldId="2147483648"/>
              <pc:sldLayoutMk cId="2912790455" sldId="2147483651"/>
              <ac:picMk id="13" creationId="{7BA85395-DB58-4699-BBA3-ACF38002714C}"/>
            </ac:picMkLst>
          </pc:picChg>
        </pc:sldLayoutChg>
        <pc:sldLayoutChg chg="addSp delSp modSp mod">
          <pc:chgData name="Brown, Jeffrey" userId="eb56c8e8-783c-45d4-8120-bcd00a17b328" providerId="ADAL" clId="{9879E2A1-6E15-5B5E-B796-952A4143164B}" dt="2025-09-30T18:48:04.137" v="346"/>
          <pc:sldLayoutMkLst>
            <pc:docMk/>
            <pc:sldMasterMk cId="0" sldId="2147483648"/>
            <pc:sldLayoutMk cId="1207736567" sldId="2147483653"/>
          </pc:sldLayoutMkLst>
          <pc:spChg chg="mod">
            <ac:chgData name="Brown, Jeffrey" userId="eb56c8e8-783c-45d4-8120-bcd00a17b328" providerId="ADAL" clId="{9879E2A1-6E15-5B5E-B796-952A4143164B}" dt="2025-09-30T18:44:25.234" v="319" actId="2085"/>
            <ac:spMkLst>
              <pc:docMk/>
              <pc:sldMasterMk cId="0" sldId="2147483648"/>
              <pc:sldLayoutMk cId="1207736567" sldId="2147483653"/>
              <ac:spMk id="6" creationId="{5EA29EB0-5CEE-B7B1-7899-143B00FA3263}"/>
            </ac:spMkLst>
          </pc:spChg>
          <pc:spChg chg="del">
            <ac:chgData name="Brown, Jeffrey" userId="eb56c8e8-783c-45d4-8120-bcd00a17b328" providerId="ADAL" clId="{9879E2A1-6E15-5B5E-B796-952A4143164B}" dt="2025-09-30T18:44:14.938" v="318" actId="478"/>
            <ac:spMkLst>
              <pc:docMk/>
              <pc:sldMasterMk cId="0" sldId="2147483648"/>
              <pc:sldLayoutMk cId="1207736567" sldId="2147483653"/>
              <ac:spMk id="7" creationId="{DA10E063-237D-3BAF-CA57-B9A841C10D35}"/>
            </ac:spMkLst>
          </pc:spChg>
          <pc:picChg chg="del mod">
            <ac:chgData name="Brown, Jeffrey" userId="eb56c8e8-783c-45d4-8120-bcd00a17b328" providerId="ADAL" clId="{9879E2A1-6E15-5B5E-B796-952A4143164B}" dt="2025-09-30T18:44:13.805" v="317" actId="478"/>
            <ac:picMkLst>
              <pc:docMk/>
              <pc:sldMasterMk cId="0" sldId="2147483648"/>
              <pc:sldLayoutMk cId="1207736567" sldId="2147483653"/>
              <ac:picMk id="3" creationId="{BAEFA09D-C75C-2359-B984-56E31E048D7C}"/>
            </ac:picMkLst>
          </pc:picChg>
          <pc:picChg chg="del">
            <ac:chgData name="Brown, Jeffrey" userId="eb56c8e8-783c-45d4-8120-bcd00a17b328" providerId="ADAL" clId="{9879E2A1-6E15-5B5E-B796-952A4143164B}" dt="2025-09-30T18:48:03.772" v="345" actId="478"/>
            <ac:picMkLst>
              <pc:docMk/>
              <pc:sldMasterMk cId="0" sldId="2147483648"/>
              <pc:sldLayoutMk cId="1207736567" sldId="2147483653"/>
              <ac:picMk id="5" creationId="{D82BB297-BE52-51CB-A82C-9D20F5A8CDE8}"/>
            </ac:picMkLst>
          </pc:picChg>
          <pc:picChg chg="add mod">
            <ac:chgData name="Brown, Jeffrey" userId="eb56c8e8-783c-45d4-8120-bcd00a17b328" providerId="ADAL" clId="{9879E2A1-6E15-5B5E-B796-952A4143164B}" dt="2025-09-30T18:48:04.137" v="346"/>
            <ac:picMkLst>
              <pc:docMk/>
              <pc:sldMasterMk cId="0" sldId="2147483648"/>
              <pc:sldLayoutMk cId="1207736567" sldId="2147483653"/>
              <ac:picMk id="12" creationId="{42F7E041-E2C4-EADD-529A-4E8469846E5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777875" y="749300"/>
            <a:ext cx="528955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000" kern="1200">
        <a:solidFill>
          <a:schemeClr val="tx1"/>
        </a:solidFill>
        <a:latin typeface="Times New Roman" pitchFamily="1" charset="0"/>
        <a:ea typeface="+mn-ea"/>
        <a:cs typeface="+mn-cs"/>
      </a:defRPr>
    </a:lvl1pPr>
    <a:lvl2pPr marL="933195" algn="l" rtl="0" eaLnBrk="0" fontAlgn="base" hangingPunct="0">
      <a:spcBef>
        <a:spcPct val="30000"/>
      </a:spcBef>
      <a:spcAft>
        <a:spcPct val="0"/>
      </a:spcAft>
      <a:defRPr sz="2000" kern="1200">
        <a:solidFill>
          <a:schemeClr val="tx1"/>
        </a:solidFill>
        <a:latin typeface="Times New Roman" pitchFamily="1" charset="0"/>
        <a:ea typeface="+mn-ea"/>
        <a:cs typeface="+mn-cs"/>
      </a:defRPr>
    </a:lvl2pPr>
    <a:lvl3pPr marL="1869642" algn="l" rtl="0" eaLnBrk="0" fontAlgn="base" hangingPunct="0">
      <a:spcBef>
        <a:spcPct val="30000"/>
      </a:spcBef>
      <a:spcAft>
        <a:spcPct val="0"/>
      </a:spcAft>
      <a:defRPr sz="2000" kern="1200">
        <a:solidFill>
          <a:schemeClr val="tx1"/>
        </a:solidFill>
        <a:latin typeface="Times New Roman" pitchFamily="1" charset="0"/>
        <a:ea typeface="+mn-ea"/>
        <a:cs typeface="+mn-cs"/>
      </a:defRPr>
    </a:lvl3pPr>
    <a:lvl4pPr marL="2806088" algn="l" rtl="0" eaLnBrk="0" fontAlgn="base" hangingPunct="0">
      <a:spcBef>
        <a:spcPct val="30000"/>
      </a:spcBef>
      <a:spcAft>
        <a:spcPct val="0"/>
      </a:spcAft>
      <a:defRPr sz="2000" kern="1200">
        <a:solidFill>
          <a:schemeClr val="tx1"/>
        </a:solidFill>
        <a:latin typeface="Times New Roman" pitchFamily="1" charset="0"/>
        <a:ea typeface="+mn-ea"/>
        <a:cs typeface="+mn-cs"/>
      </a:defRPr>
    </a:lvl4pPr>
    <a:lvl5pPr marL="3742534" algn="l" rtl="0" eaLnBrk="0" fontAlgn="base" hangingPunct="0">
      <a:spcBef>
        <a:spcPct val="30000"/>
      </a:spcBef>
      <a:spcAft>
        <a:spcPct val="0"/>
      </a:spcAft>
      <a:defRPr sz="2000" kern="1200">
        <a:solidFill>
          <a:schemeClr val="tx1"/>
        </a:solidFill>
        <a:latin typeface="Times New Roman" pitchFamily="1" charset="0"/>
        <a:ea typeface="+mn-ea"/>
        <a:cs typeface="+mn-cs"/>
      </a:defRPr>
    </a:lvl5pPr>
    <a:lvl6pPr marL="4680737" algn="l" defTabSz="1872303" rtl="0" eaLnBrk="1" latinLnBrk="0" hangingPunct="1">
      <a:defRPr sz="2000" kern="1200">
        <a:solidFill>
          <a:schemeClr val="tx1"/>
        </a:solidFill>
        <a:latin typeface="+mn-lt"/>
        <a:ea typeface="+mn-ea"/>
        <a:cs typeface="+mn-cs"/>
      </a:defRPr>
    </a:lvl6pPr>
    <a:lvl7pPr marL="5616886" algn="l" defTabSz="1872303" rtl="0" eaLnBrk="1" latinLnBrk="0" hangingPunct="1">
      <a:defRPr sz="2000" kern="1200">
        <a:solidFill>
          <a:schemeClr val="tx1"/>
        </a:solidFill>
        <a:latin typeface="+mn-lt"/>
        <a:ea typeface="+mn-ea"/>
        <a:cs typeface="+mn-cs"/>
      </a:defRPr>
    </a:lvl7pPr>
    <a:lvl8pPr marL="6553019" algn="l" defTabSz="1872303" rtl="0" eaLnBrk="1" latinLnBrk="0" hangingPunct="1">
      <a:defRPr sz="2000" kern="1200">
        <a:solidFill>
          <a:schemeClr val="tx1"/>
        </a:solidFill>
        <a:latin typeface="+mn-lt"/>
        <a:ea typeface="+mn-ea"/>
        <a:cs typeface="+mn-cs"/>
      </a:defRPr>
    </a:lvl8pPr>
    <a:lvl9pPr marL="7489170" algn="l" defTabSz="1872303" rtl="0" eaLnBrk="1" latinLnBrk="0" hangingPunct="1">
      <a:defRPr sz="2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EA29EB0-5CEE-B7B1-7899-143B00FA3263}"/>
              </a:ext>
            </a:extLst>
          </p:cNvPr>
          <p:cNvSpPr/>
          <p:nvPr userDrawn="1"/>
        </p:nvSpPr>
        <p:spPr>
          <a:xfrm>
            <a:off x="0" y="-1"/>
            <a:ext cx="43891200" cy="5007429"/>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2193560" y="16459200"/>
            <a:ext cx="11887200" cy="12801600"/>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315200"/>
            <a:ext cx="11887200" cy="21945600"/>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7315201"/>
            <a:ext cx="11887200" cy="12420599"/>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628"/>
            </a:lvl2pPr>
            <a:lvl3pPr>
              <a:defRPr sz="4628"/>
            </a:lvl3pPr>
            <a:lvl4pPr>
              <a:defRPr sz="4628"/>
            </a:lvl4pPr>
            <a:lvl5pPr>
              <a:defRPr sz="4628"/>
            </a:lvl5pPr>
          </a:lstStyle>
          <a:p>
            <a:pPr lvl="0"/>
            <a:r>
              <a:rPr lang="en-US" dirty="0"/>
              <a:t>Click here to edit this text</a:t>
            </a:r>
          </a:p>
        </p:txBody>
      </p:sp>
      <p:sp>
        <p:nvSpPr>
          <p:cNvPr id="21" name="Title 20"/>
          <p:cNvSpPr>
            <a:spLocks noGrp="1"/>
          </p:cNvSpPr>
          <p:nvPr>
            <p:ph type="title" hasCustomPrompt="1"/>
          </p:nvPr>
        </p:nvSpPr>
        <p:spPr>
          <a:xfrm>
            <a:off x="7772403" y="914400"/>
            <a:ext cx="25603198" cy="3200400"/>
          </a:xfrm>
          <a:prstGeom prst="rect">
            <a:avLst/>
          </a:prstGeom>
          <a:ln>
            <a:solidFill>
              <a:schemeClr val="accent1"/>
            </a:solidFill>
          </a:ln>
        </p:spPr>
        <p:txBody>
          <a:bodyPr lIns="187290" tIns="93644" rIns="187290" bIns="93644"/>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19201"/>
            <a:ext cx="8534400" cy="2895600"/>
          </a:xfrm>
          <a:prstGeom prst="rect">
            <a:avLst/>
          </a:prstGeom>
          <a:ln>
            <a:solidFill>
              <a:schemeClr val="accent1"/>
            </a:solidFill>
          </a:ln>
        </p:spPr>
        <p:txBody>
          <a:bodyPr lIns="187290" tIns="93644" rIns="187290" bIns="93644"/>
          <a:lstStyle>
            <a:lvl1pPr>
              <a:buFontTx/>
              <a:buNone/>
              <a:defRPr sz="4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400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400800"/>
            <a:ext cx="11887200" cy="914400"/>
          </a:xfrm>
          <a:prstGeom prst="rect">
            <a:avLst/>
          </a:prstGeom>
        </p:spPr>
        <p:txBody>
          <a:bodyPr lIns="187290" tIns="93644" rIns="187290" bIns="93644"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6379028"/>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20116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5544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315201"/>
            <a:ext cx="11887200" cy="7924800"/>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21031200"/>
            <a:ext cx="11887200" cy="4419600"/>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34FECD05-E01A-BE9F-5147-237D94515C0F}"/>
              </a:ext>
            </a:extLst>
          </p:cNvPr>
          <p:cNvSpPr>
            <a:spLocks noGrp="1"/>
          </p:cNvSpPr>
          <p:nvPr>
            <p:ph type="body" sz="quarter" idx="26" hasCustomPrompt="1"/>
          </p:nvPr>
        </p:nvSpPr>
        <p:spPr>
          <a:xfrm>
            <a:off x="29777960" y="25831800"/>
            <a:ext cx="11887200" cy="914400"/>
          </a:xfrm>
          <a:prstGeom prst="rect">
            <a:avLst/>
          </a:prstGeom>
        </p:spPr>
        <p:txBody>
          <a:bodyPr lIns="187290" tIns="93644" rIns="187290" bIns="93644"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22A2499A-313C-F082-17D7-FEE88AE8B3DE}"/>
              </a:ext>
            </a:extLst>
          </p:cNvPr>
          <p:cNvSpPr>
            <a:spLocks noGrp="1"/>
          </p:cNvSpPr>
          <p:nvPr>
            <p:ph type="body" sz="quarter" idx="27" hasCustomPrompt="1"/>
          </p:nvPr>
        </p:nvSpPr>
        <p:spPr>
          <a:xfrm>
            <a:off x="29777960" y="26746200"/>
            <a:ext cx="11887200" cy="2514600"/>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3" name="Picture 2">
            <a:extLst>
              <a:ext uri="{FF2B5EF4-FFF2-40B4-BE49-F238E27FC236}">
                <a16:creationId xmlns:a16="http://schemas.microsoft.com/office/drawing/2014/main" id="{0AC8D5A1-F722-06EC-535A-71E50B4AB0F4}"/>
              </a:ext>
            </a:extLst>
          </p:cNvPr>
          <p:cNvPicPr>
            <a:picLocks noChangeAspect="1"/>
          </p:cNvPicPr>
          <p:nvPr userDrawn="1"/>
        </p:nvPicPr>
        <p:blipFill>
          <a:blip r:embed="rId2"/>
          <a:stretch>
            <a:fillRect/>
          </a:stretch>
        </p:blipFill>
        <p:spPr>
          <a:xfrm>
            <a:off x="1828800" y="1219200"/>
            <a:ext cx="4229438" cy="2438400"/>
          </a:xfrm>
          <a:prstGeom prst="rect">
            <a:avLst/>
          </a:prstGeom>
        </p:spPr>
      </p:pic>
    </p:spTree>
  </p:cSld>
  <p:clrMapOvr>
    <a:masterClrMapping/>
  </p:clrMapOvr>
  <p:extLst>
    <p:ext uri="{DCECCB84-F9BA-43D5-87BE-67443E8EF086}">
      <p15:sldGuideLst xmlns:p15="http://schemas.microsoft.com/office/powerpoint/2012/main">
        <p15:guide id="1" orient="horz" pos="312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EA29EB0-5CEE-B7B1-7899-143B00FA3263}"/>
              </a:ext>
            </a:extLst>
          </p:cNvPr>
          <p:cNvSpPr/>
          <p:nvPr userDrawn="1"/>
        </p:nvSpPr>
        <p:spPr>
          <a:xfrm>
            <a:off x="0" y="-1"/>
            <a:ext cx="43891200" cy="5007429"/>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6459200"/>
            <a:ext cx="11887200" cy="12801600"/>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315200"/>
            <a:ext cx="11887200" cy="21945600"/>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3" y="914400"/>
            <a:ext cx="25603198" cy="3200400"/>
          </a:xfrm>
          <a:prstGeom prst="rect">
            <a:avLst/>
          </a:prstGeom>
          <a:ln>
            <a:solidFill>
              <a:schemeClr val="accent1"/>
            </a:solidFill>
          </a:ln>
        </p:spPr>
        <p:txBody>
          <a:bodyPr lIns="187290" tIns="93644" rIns="187290" bIns="93644"/>
          <a:lstStyle>
            <a:lvl1pPr>
              <a:defRPr sz="8800" b="1" i="0">
                <a:solidFill>
                  <a:srgbClr val="003622"/>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19201"/>
            <a:ext cx="8534400" cy="2895600"/>
          </a:xfrm>
          <a:prstGeom prst="rect">
            <a:avLst/>
          </a:prstGeom>
          <a:ln>
            <a:solidFill>
              <a:schemeClr val="accent1"/>
            </a:solidFill>
          </a:ln>
        </p:spPr>
        <p:txBody>
          <a:bodyPr lIns="187290" tIns="93644" rIns="187290" bIns="93644"/>
          <a:lstStyle>
            <a:lvl1pPr>
              <a:buFontTx/>
              <a:buNone/>
              <a:defRPr sz="4400" b="0" i="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400800"/>
            <a:ext cx="11887200" cy="914400"/>
          </a:xfrm>
          <a:prstGeom prst="rect">
            <a:avLst/>
          </a:prstGeom>
        </p:spPr>
        <p:txBody>
          <a:bodyPr lIns="187290" tIns="93644" rIns="187290" bIns="93644" anchor="ctr"/>
          <a:lstStyle>
            <a:lvl1pPr>
              <a:buFontTx/>
              <a:buNone/>
              <a:defRPr sz="6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400800"/>
            <a:ext cx="11887200" cy="914400"/>
          </a:xfrm>
          <a:prstGeom prst="rect">
            <a:avLst/>
          </a:prstGeom>
        </p:spPr>
        <p:txBody>
          <a:bodyPr lIns="187290" tIns="93644" rIns="187290" bIns="93644" anchor="ctr"/>
          <a:lstStyle>
            <a:lvl1pPr>
              <a:buFontTx/>
              <a:buNone/>
              <a:defRPr sz="66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5544800"/>
            <a:ext cx="11887200" cy="914400"/>
          </a:xfrm>
          <a:prstGeom prst="rect">
            <a:avLst/>
          </a:prstGeom>
        </p:spPr>
        <p:txBody>
          <a:bodyPr lIns="187290" tIns="93644" rIns="187290" bIns="93644" anchor="ctr"/>
          <a:lstStyle>
            <a:lvl1pPr>
              <a:buFontTx/>
              <a:buNone/>
              <a:defRPr sz="6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315201"/>
            <a:ext cx="11887200" cy="7924800"/>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19C5EEEF-3047-9B1E-9154-641A3257692A}"/>
              </a:ext>
            </a:extLst>
          </p:cNvPr>
          <p:cNvSpPr>
            <a:spLocks noGrp="1"/>
          </p:cNvSpPr>
          <p:nvPr>
            <p:ph type="body" sz="quarter" idx="16" hasCustomPrompt="1"/>
          </p:nvPr>
        </p:nvSpPr>
        <p:spPr>
          <a:xfrm>
            <a:off x="29747980" y="7315201"/>
            <a:ext cx="11887200" cy="12420599"/>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628"/>
            </a:lvl2pPr>
            <a:lvl3pPr>
              <a:defRPr sz="4628"/>
            </a:lvl3pPr>
            <a:lvl4pPr>
              <a:defRPr sz="4628"/>
            </a:lvl4pPr>
            <a:lvl5pPr>
              <a:defRPr sz="4628"/>
            </a:lvl5pPr>
          </a:lstStyle>
          <a:p>
            <a:pPr lvl="0"/>
            <a:r>
              <a:rPr lang="en-US" dirty="0"/>
              <a:t>Click here to edit this text</a:t>
            </a:r>
          </a:p>
        </p:txBody>
      </p:sp>
      <p:sp>
        <p:nvSpPr>
          <p:cNvPr id="4" name="Text Placeholder 24">
            <a:extLst>
              <a:ext uri="{FF2B5EF4-FFF2-40B4-BE49-F238E27FC236}">
                <a16:creationId xmlns:a16="http://schemas.microsoft.com/office/drawing/2014/main" id="{5FCAA3F4-8EEC-D952-3CBA-D41A21C61DED}"/>
              </a:ext>
            </a:extLst>
          </p:cNvPr>
          <p:cNvSpPr>
            <a:spLocks noGrp="1"/>
          </p:cNvSpPr>
          <p:nvPr>
            <p:ph type="body" sz="quarter" idx="21" hasCustomPrompt="1"/>
          </p:nvPr>
        </p:nvSpPr>
        <p:spPr>
          <a:xfrm>
            <a:off x="29747980" y="6379028"/>
            <a:ext cx="11887200" cy="914400"/>
          </a:xfrm>
          <a:prstGeom prst="rect">
            <a:avLst/>
          </a:prstGeom>
        </p:spPr>
        <p:txBody>
          <a:bodyPr lIns="187290" tIns="93644" rIns="187290" bIns="93644"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A23791EC-1F8F-BDFA-D200-2F9F5EE4AB44}"/>
              </a:ext>
            </a:extLst>
          </p:cNvPr>
          <p:cNvSpPr>
            <a:spLocks noGrp="1"/>
          </p:cNvSpPr>
          <p:nvPr>
            <p:ph type="body" sz="quarter" idx="22" hasCustomPrompt="1"/>
          </p:nvPr>
        </p:nvSpPr>
        <p:spPr>
          <a:xfrm>
            <a:off x="29777960" y="20116800"/>
            <a:ext cx="11887200" cy="914400"/>
          </a:xfrm>
          <a:prstGeom prst="rect">
            <a:avLst/>
          </a:prstGeom>
        </p:spPr>
        <p:txBody>
          <a:bodyPr lIns="187290" tIns="93644" rIns="187290" bIns="93644"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7AD8F74A-6EF4-C818-025E-2BAC376DF6A5}"/>
              </a:ext>
            </a:extLst>
          </p:cNvPr>
          <p:cNvSpPr>
            <a:spLocks noGrp="1"/>
          </p:cNvSpPr>
          <p:nvPr>
            <p:ph type="body" sz="quarter" idx="25" hasCustomPrompt="1"/>
          </p:nvPr>
        </p:nvSpPr>
        <p:spPr>
          <a:xfrm>
            <a:off x="29777960" y="21031200"/>
            <a:ext cx="11887200" cy="4419600"/>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4B669BC9-C927-A005-D9BB-0CAFA32443E7}"/>
              </a:ext>
            </a:extLst>
          </p:cNvPr>
          <p:cNvSpPr>
            <a:spLocks noGrp="1"/>
          </p:cNvSpPr>
          <p:nvPr>
            <p:ph type="body" sz="quarter" idx="26" hasCustomPrompt="1"/>
          </p:nvPr>
        </p:nvSpPr>
        <p:spPr>
          <a:xfrm>
            <a:off x="29777960" y="25831800"/>
            <a:ext cx="11887200" cy="914400"/>
          </a:xfrm>
          <a:prstGeom prst="rect">
            <a:avLst/>
          </a:prstGeom>
        </p:spPr>
        <p:txBody>
          <a:bodyPr lIns="187290" tIns="93644" rIns="187290" bIns="93644"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D9347E1-12E9-EB1C-7861-F45098DBB1A9}"/>
              </a:ext>
            </a:extLst>
          </p:cNvPr>
          <p:cNvSpPr>
            <a:spLocks noGrp="1"/>
          </p:cNvSpPr>
          <p:nvPr>
            <p:ph type="body" sz="quarter" idx="27" hasCustomPrompt="1"/>
          </p:nvPr>
        </p:nvSpPr>
        <p:spPr>
          <a:xfrm>
            <a:off x="29777960" y="26746200"/>
            <a:ext cx="11887200" cy="2514600"/>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3" name="Picture 2">
            <a:extLst>
              <a:ext uri="{FF2B5EF4-FFF2-40B4-BE49-F238E27FC236}">
                <a16:creationId xmlns:a16="http://schemas.microsoft.com/office/drawing/2014/main" id="{E11EA43D-7823-0F10-C55D-ECA578E32304}"/>
              </a:ext>
            </a:extLst>
          </p:cNvPr>
          <p:cNvPicPr>
            <a:picLocks noChangeAspect="1"/>
          </p:cNvPicPr>
          <p:nvPr userDrawn="1"/>
        </p:nvPicPr>
        <p:blipFill>
          <a:blip r:embed="rId2"/>
          <a:stretch>
            <a:fillRect/>
          </a:stretch>
        </p:blipFill>
        <p:spPr>
          <a:xfrm>
            <a:off x="1676400" y="1219200"/>
            <a:ext cx="4229433" cy="2438400"/>
          </a:xfrm>
          <a:prstGeom prst="rect">
            <a:avLst/>
          </a:prstGeom>
        </p:spPr>
      </p:pic>
    </p:spTree>
    <p:extLst>
      <p:ext uri="{BB962C8B-B14F-4D97-AF65-F5344CB8AC3E}">
        <p14:creationId xmlns:p14="http://schemas.microsoft.com/office/powerpoint/2010/main" val="1207736567"/>
      </p:ext>
    </p:extLst>
  </p:cSld>
  <p:clrMapOvr>
    <a:masterClrMapping/>
  </p:clrMapOvr>
  <p:extLst>
    <p:ext uri="{DCECCB84-F9BA-43D5-87BE-67443E8EF086}">
      <p15:sldGuideLst xmlns:p15="http://schemas.microsoft.com/office/powerpoint/2012/main">
        <p15:guide id="1" orient="horz" pos="312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10E063-237D-3BAF-CA57-B9A841C10D35}"/>
              </a:ext>
            </a:extLst>
          </p:cNvPr>
          <p:cNvSpPr/>
          <p:nvPr userDrawn="1"/>
        </p:nvSpPr>
        <p:spPr>
          <a:xfrm>
            <a:off x="0" y="5120640"/>
            <a:ext cx="43891200" cy="2596896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EA29EB0-5CEE-B7B1-7899-143B00FA3263}"/>
              </a:ext>
            </a:extLst>
          </p:cNvPr>
          <p:cNvSpPr/>
          <p:nvPr userDrawn="1"/>
        </p:nvSpPr>
        <p:spPr>
          <a:xfrm>
            <a:off x="0" y="-1"/>
            <a:ext cx="43891200" cy="5007429"/>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2193560" y="16459200"/>
            <a:ext cx="11887200" cy="12801600"/>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315200"/>
            <a:ext cx="11887200" cy="21945600"/>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7315201"/>
            <a:ext cx="11887200" cy="12420599"/>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628"/>
            </a:lvl2pPr>
            <a:lvl3pPr>
              <a:defRPr sz="4628"/>
            </a:lvl3pPr>
            <a:lvl4pPr>
              <a:defRPr sz="4628"/>
            </a:lvl4pPr>
            <a:lvl5pPr>
              <a:defRPr sz="4628"/>
            </a:lvl5pPr>
          </a:lstStyle>
          <a:p>
            <a:pPr lvl="0"/>
            <a:r>
              <a:rPr lang="en-US" dirty="0"/>
              <a:t>Click here to edit this text</a:t>
            </a:r>
          </a:p>
        </p:txBody>
      </p:sp>
      <p:sp>
        <p:nvSpPr>
          <p:cNvPr id="21" name="Title 20"/>
          <p:cNvSpPr>
            <a:spLocks noGrp="1"/>
          </p:cNvSpPr>
          <p:nvPr>
            <p:ph type="title" hasCustomPrompt="1"/>
          </p:nvPr>
        </p:nvSpPr>
        <p:spPr>
          <a:xfrm>
            <a:off x="7772403" y="914400"/>
            <a:ext cx="25603198" cy="3200400"/>
          </a:xfrm>
          <a:prstGeom prst="rect">
            <a:avLst/>
          </a:prstGeom>
          <a:ln>
            <a:solidFill>
              <a:schemeClr val="accent1"/>
            </a:solidFill>
          </a:ln>
        </p:spPr>
        <p:txBody>
          <a:bodyPr lIns="187290" tIns="93644" rIns="187290" bIns="93644"/>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19201"/>
            <a:ext cx="8534400" cy="2895600"/>
          </a:xfrm>
          <a:prstGeom prst="rect">
            <a:avLst/>
          </a:prstGeom>
          <a:ln>
            <a:solidFill>
              <a:schemeClr val="accent1"/>
            </a:solidFill>
          </a:ln>
        </p:spPr>
        <p:txBody>
          <a:bodyPr lIns="187290" tIns="93644" rIns="187290" bIns="93644"/>
          <a:lstStyle>
            <a:lvl1pPr>
              <a:buFontTx/>
              <a:buNone/>
              <a:defRPr sz="4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400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400800"/>
            <a:ext cx="11887200" cy="914400"/>
          </a:xfrm>
          <a:prstGeom prst="rect">
            <a:avLst/>
          </a:prstGeom>
        </p:spPr>
        <p:txBody>
          <a:bodyPr lIns="187290" tIns="93644" rIns="187290" bIns="93644"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6379028"/>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20116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5544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315201"/>
            <a:ext cx="11887200" cy="7924800"/>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21031200"/>
            <a:ext cx="11887200" cy="4419600"/>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pic>
        <p:nvPicPr>
          <p:cNvPr id="3" name="Picture 2" descr="A black and white background with lines&#10;&#10;AI-generated content may be incorrect.">
            <a:extLst>
              <a:ext uri="{FF2B5EF4-FFF2-40B4-BE49-F238E27FC236}">
                <a16:creationId xmlns:a16="http://schemas.microsoft.com/office/drawing/2014/main" id="{441A885D-C5AE-E70A-A7B4-52A7553BEEB1}"/>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b="8731"/>
          <a:stretch>
            <a:fillRect/>
          </a:stretch>
        </p:blipFill>
        <p:spPr>
          <a:xfrm>
            <a:off x="0" y="-1"/>
            <a:ext cx="43891200" cy="5007429"/>
          </a:xfrm>
          <a:prstGeom prst="rect">
            <a:avLst/>
          </a:prstGeom>
        </p:spPr>
      </p:pic>
      <p:sp>
        <p:nvSpPr>
          <p:cNvPr id="2" name="Text Placeholder 24">
            <a:extLst>
              <a:ext uri="{FF2B5EF4-FFF2-40B4-BE49-F238E27FC236}">
                <a16:creationId xmlns:a16="http://schemas.microsoft.com/office/drawing/2014/main" id="{34FECD05-E01A-BE9F-5147-237D94515C0F}"/>
              </a:ext>
            </a:extLst>
          </p:cNvPr>
          <p:cNvSpPr>
            <a:spLocks noGrp="1"/>
          </p:cNvSpPr>
          <p:nvPr>
            <p:ph type="body" sz="quarter" idx="26" hasCustomPrompt="1"/>
          </p:nvPr>
        </p:nvSpPr>
        <p:spPr>
          <a:xfrm>
            <a:off x="29777960" y="25831800"/>
            <a:ext cx="11887200" cy="914400"/>
          </a:xfrm>
          <a:prstGeom prst="rect">
            <a:avLst/>
          </a:prstGeom>
        </p:spPr>
        <p:txBody>
          <a:bodyPr lIns="187290" tIns="93644" rIns="187290" bIns="93644"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22A2499A-313C-F082-17D7-FEE88AE8B3DE}"/>
              </a:ext>
            </a:extLst>
          </p:cNvPr>
          <p:cNvSpPr>
            <a:spLocks noGrp="1"/>
          </p:cNvSpPr>
          <p:nvPr>
            <p:ph type="body" sz="quarter" idx="27" hasCustomPrompt="1"/>
          </p:nvPr>
        </p:nvSpPr>
        <p:spPr>
          <a:xfrm>
            <a:off x="29777960" y="26746200"/>
            <a:ext cx="11887200" cy="2514600"/>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8" name="Picture 7">
            <a:extLst>
              <a:ext uri="{FF2B5EF4-FFF2-40B4-BE49-F238E27FC236}">
                <a16:creationId xmlns:a16="http://schemas.microsoft.com/office/drawing/2014/main" id="{1CB43E7F-D04F-B3A0-AAF3-4BE6C60166D6}"/>
              </a:ext>
            </a:extLst>
          </p:cNvPr>
          <p:cNvPicPr>
            <a:picLocks noChangeAspect="1"/>
          </p:cNvPicPr>
          <p:nvPr userDrawn="1"/>
        </p:nvPicPr>
        <p:blipFill>
          <a:blip r:embed="rId3"/>
          <a:stretch>
            <a:fillRect/>
          </a:stretch>
        </p:blipFill>
        <p:spPr>
          <a:xfrm>
            <a:off x="1828800" y="1219200"/>
            <a:ext cx="4229438" cy="2438400"/>
          </a:xfrm>
          <a:prstGeom prst="rect">
            <a:avLst/>
          </a:prstGeom>
        </p:spPr>
      </p:pic>
    </p:spTree>
    <p:extLst>
      <p:ext uri="{BB962C8B-B14F-4D97-AF65-F5344CB8AC3E}">
        <p14:creationId xmlns:p14="http://schemas.microsoft.com/office/powerpoint/2010/main" val="645274139"/>
      </p:ext>
    </p:extLst>
  </p:cSld>
  <p:clrMapOvr>
    <a:masterClrMapping/>
  </p:clrMapOvr>
  <p:extLst>
    <p:ext uri="{DCECCB84-F9BA-43D5-87BE-67443E8EF086}">
      <p15:sldGuideLst xmlns:p15="http://schemas.microsoft.com/office/powerpoint/2012/main">
        <p15:guide id="1" orient="horz" pos="312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EA29EB0-5CEE-B7B1-7899-143B00FA3263}"/>
              </a:ext>
            </a:extLst>
          </p:cNvPr>
          <p:cNvSpPr/>
          <p:nvPr userDrawn="1"/>
        </p:nvSpPr>
        <p:spPr>
          <a:xfrm>
            <a:off x="0" y="-1"/>
            <a:ext cx="43891200" cy="5007429"/>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black and white background with lines&#10;&#10;AI-generated content may be incorrect.">
            <a:extLst>
              <a:ext uri="{FF2B5EF4-FFF2-40B4-BE49-F238E27FC236}">
                <a16:creationId xmlns:a16="http://schemas.microsoft.com/office/drawing/2014/main" id="{C61CDD6C-853A-889A-9671-35E510890D56}"/>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b="8731"/>
          <a:stretch>
            <a:fillRect/>
          </a:stretch>
        </p:blipFill>
        <p:spPr>
          <a:xfrm>
            <a:off x="57460" y="-39189"/>
            <a:ext cx="43891200" cy="5007429"/>
          </a:xfrm>
          <a:prstGeom prst="rect">
            <a:avLst/>
          </a:prstGeom>
        </p:spPr>
      </p:pic>
      <p:sp>
        <p:nvSpPr>
          <p:cNvPr id="7" name="Rectangle 6">
            <a:extLst>
              <a:ext uri="{FF2B5EF4-FFF2-40B4-BE49-F238E27FC236}">
                <a16:creationId xmlns:a16="http://schemas.microsoft.com/office/drawing/2014/main" id="{DA10E063-237D-3BAF-CA57-B9A841C10D35}"/>
              </a:ext>
            </a:extLst>
          </p:cNvPr>
          <p:cNvSpPr/>
          <p:nvPr userDrawn="1"/>
        </p:nvSpPr>
        <p:spPr>
          <a:xfrm>
            <a:off x="0" y="5120640"/>
            <a:ext cx="43891200" cy="2596896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6459200"/>
            <a:ext cx="11887200" cy="12801600"/>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315200"/>
            <a:ext cx="11887200" cy="21945600"/>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3" y="914400"/>
            <a:ext cx="25603198" cy="3200400"/>
          </a:xfrm>
          <a:prstGeom prst="rect">
            <a:avLst/>
          </a:prstGeom>
          <a:ln>
            <a:noFill/>
          </a:ln>
        </p:spPr>
        <p:txBody>
          <a:bodyPr lIns="187290" tIns="93644" rIns="187290" bIns="93644"/>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19201"/>
            <a:ext cx="8534400" cy="2895600"/>
          </a:xfrm>
          <a:prstGeom prst="rect">
            <a:avLst/>
          </a:prstGeom>
          <a:ln>
            <a:noFill/>
          </a:ln>
        </p:spPr>
        <p:txBody>
          <a:bodyPr lIns="187290" tIns="93644" rIns="187290" bIns="93644"/>
          <a:lstStyle>
            <a:lvl1pPr>
              <a:buFontTx/>
              <a:buNone/>
              <a:defRPr sz="4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400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400800"/>
            <a:ext cx="11887200" cy="914400"/>
          </a:xfrm>
          <a:prstGeom prst="rect">
            <a:avLst/>
          </a:prstGeom>
        </p:spPr>
        <p:txBody>
          <a:bodyPr lIns="187290" tIns="93644" rIns="187290" bIns="93644"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5544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315201"/>
            <a:ext cx="11887200" cy="7924800"/>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053BAAE9-DD84-0244-D07D-754602231FF5}"/>
              </a:ext>
            </a:extLst>
          </p:cNvPr>
          <p:cNvSpPr>
            <a:spLocks noGrp="1"/>
          </p:cNvSpPr>
          <p:nvPr>
            <p:ph type="body" sz="quarter" idx="16" hasCustomPrompt="1"/>
          </p:nvPr>
        </p:nvSpPr>
        <p:spPr>
          <a:xfrm>
            <a:off x="29747980" y="7315201"/>
            <a:ext cx="11887200" cy="12420599"/>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628"/>
            </a:lvl2pPr>
            <a:lvl3pPr>
              <a:defRPr sz="4628"/>
            </a:lvl3pPr>
            <a:lvl4pPr>
              <a:defRPr sz="4628"/>
            </a:lvl4pPr>
            <a:lvl5pPr>
              <a:defRPr sz="4628"/>
            </a:lvl5pPr>
          </a:lstStyle>
          <a:p>
            <a:pPr lvl="0"/>
            <a:r>
              <a:rPr lang="en-US" dirty="0"/>
              <a:t>Click here to edit this text</a:t>
            </a:r>
          </a:p>
        </p:txBody>
      </p:sp>
      <p:sp>
        <p:nvSpPr>
          <p:cNvPr id="3" name="Text Placeholder 24">
            <a:extLst>
              <a:ext uri="{FF2B5EF4-FFF2-40B4-BE49-F238E27FC236}">
                <a16:creationId xmlns:a16="http://schemas.microsoft.com/office/drawing/2014/main" id="{664B6FD7-5C6E-3911-F64D-453684BF2F0D}"/>
              </a:ext>
            </a:extLst>
          </p:cNvPr>
          <p:cNvSpPr>
            <a:spLocks noGrp="1"/>
          </p:cNvSpPr>
          <p:nvPr>
            <p:ph type="body" sz="quarter" idx="21" hasCustomPrompt="1"/>
          </p:nvPr>
        </p:nvSpPr>
        <p:spPr>
          <a:xfrm>
            <a:off x="29747980" y="6379028"/>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24">
            <a:extLst>
              <a:ext uri="{FF2B5EF4-FFF2-40B4-BE49-F238E27FC236}">
                <a16:creationId xmlns:a16="http://schemas.microsoft.com/office/drawing/2014/main" id="{E2B23C4F-DBF2-DDAB-0E0C-E2653C18E200}"/>
              </a:ext>
            </a:extLst>
          </p:cNvPr>
          <p:cNvSpPr>
            <a:spLocks noGrp="1"/>
          </p:cNvSpPr>
          <p:nvPr>
            <p:ph type="body" sz="quarter" idx="22" hasCustomPrompt="1"/>
          </p:nvPr>
        </p:nvSpPr>
        <p:spPr>
          <a:xfrm>
            <a:off x="29777960" y="20116800"/>
            <a:ext cx="11887200" cy="914400"/>
          </a:xfrm>
          <a:prstGeom prst="rect">
            <a:avLst/>
          </a:prstGeom>
        </p:spPr>
        <p:txBody>
          <a:bodyPr lIns="187290" tIns="93644" rIns="187290" bIns="93644"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2A5956DC-68B9-81DC-5071-8494F797A6FA}"/>
              </a:ext>
            </a:extLst>
          </p:cNvPr>
          <p:cNvSpPr>
            <a:spLocks noGrp="1"/>
          </p:cNvSpPr>
          <p:nvPr>
            <p:ph type="body" sz="quarter" idx="25" hasCustomPrompt="1"/>
          </p:nvPr>
        </p:nvSpPr>
        <p:spPr>
          <a:xfrm>
            <a:off x="29777960" y="21031200"/>
            <a:ext cx="11887200" cy="4419600"/>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0CF04535-AB53-8A6E-590C-793C720EDED6}"/>
              </a:ext>
            </a:extLst>
          </p:cNvPr>
          <p:cNvSpPr>
            <a:spLocks noGrp="1"/>
          </p:cNvSpPr>
          <p:nvPr>
            <p:ph type="body" sz="quarter" idx="26" hasCustomPrompt="1"/>
          </p:nvPr>
        </p:nvSpPr>
        <p:spPr>
          <a:xfrm>
            <a:off x="29777960" y="25831800"/>
            <a:ext cx="11887200" cy="914400"/>
          </a:xfrm>
          <a:prstGeom prst="rect">
            <a:avLst/>
          </a:prstGeom>
        </p:spPr>
        <p:txBody>
          <a:bodyPr lIns="187290" tIns="93644" rIns="187290" bIns="93644"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D13F2723-2131-7BBE-FA46-506B69406837}"/>
              </a:ext>
            </a:extLst>
          </p:cNvPr>
          <p:cNvSpPr>
            <a:spLocks noGrp="1"/>
          </p:cNvSpPr>
          <p:nvPr>
            <p:ph type="body" sz="quarter" idx="27" hasCustomPrompt="1"/>
          </p:nvPr>
        </p:nvSpPr>
        <p:spPr>
          <a:xfrm>
            <a:off x="29777960" y="26746200"/>
            <a:ext cx="11887200" cy="2514600"/>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8" name="Picture 7">
            <a:extLst>
              <a:ext uri="{FF2B5EF4-FFF2-40B4-BE49-F238E27FC236}">
                <a16:creationId xmlns:a16="http://schemas.microsoft.com/office/drawing/2014/main" id="{A89DACDF-5C8B-0B49-D21B-954A4F68F6E1}"/>
              </a:ext>
            </a:extLst>
          </p:cNvPr>
          <p:cNvPicPr>
            <a:picLocks noChangeAspect="1"/>
          </p:cNvPicPr>
          <p:nvPr userDrawn="1"/>
        </p:nvPicPr>
        <p:blipFill>
          <a:blip r:embed="rId3"/>
          <a:stretch>
            <a:fillRect/>
          </a:stretch>
        </p:blipFill>
        <p:spPr>
          <a:xfrm>
            <a:off x="1828800" y="1219200"/>
            <a:ext cx="4229438" cy="2438400"/>
          </a:xfrm>
          <a:prstGeom prst="rect">
            <a:avLst/>
          </a:prstGeom>
        </p:spPr>
      </p:pic>
    </p:spTree>
    <p:extLst>
      <p:ext uri="{BB962C8B-B14F-4D97-AF65-F5344CB8AC3E}">
        <p14:creationId xmlns:p14="http://schemas.microsoft.com/office/powerpoint/2010/main" val="400624286"/>
      </p:ext>
    </p:extLst>
  </p:cSld>
  <p:clrMapOvr>
    <a:masterClrMapping/>
  </p:clrMapOvr>
  <p:extLst>
    <p:ext uri="{DCECCB84-F9BA-43D5-87BE-67443E8EF086}">
      <p15:sldGuideLst xmlns:p15="http://schemas.microsoft.com/office/powerpoint/2012/main">
        <p15:guide id="1" orient="horz" pos="312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EA29EB0-5CEE-B7B1-7899-143B00FA3263}"/>
              </a:ext>
            </a:extLst>
          </p:cNvPr>
          <p:cNvSpPr/>
          <p:nvPr userDrawn="1"/>
        </p:nvSpPr>
        <p:spPr>
          <a:xfrm>
            <a:off x="0" y="-1"/>
            <a:ext cx="43891200" cy="5007429"/>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black and white background with lines&#10;&#10;AI-generated content may be incorrect.">
            <a:extLst>
              <a:ext uri="{FF2B5EF4-FFF2-40B4-BE49-F238E27FC236}">
                <a16:creationId xmlns:a16="http://schemas.microsoft.com/office/drawing/2014/main" id="{DABEA338-6AFA-EA49-927E-F97AA608BCFF}"/>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b="8731"/>
          <a:stretch>
            <a:fillRect/>
          </a:stretch>
        </p:blipFill>
        <p:spPr>
          <a:xfrm>
            <a:off x="0" y="-5443"/>
            <a:ext cx="43891200" cy="5007429"/>
          </a:xfrm>
          <a:prstGeom prst="rect">
            <a:avLst/>
          </a:prstGeom>
        </p:spPr>
      </p:pic>
      <p:sp>
        <p:nvSpPr>
          <p:cNvPr id="7" name="Rectangle 6">
            <a:extLst>
              <a:ext uri="{FF2B5EF4-FFF2-40B4-BE49-F238E27FC236}">
                <a16:creationId xmlns:a16="http://schemas.microsoft.com/office/drawing/2014/main" id="{DA10E063-237D-3BAF-CA57-B9A841C10D35}"/>
              </a:ext>
            </a:extLst>
          </p:cNvPr>
          <p:cNvSpPr/>
          <p:nvPr userDrawn="1"/>
        </p:nvSpPr>
        <p:spPr>
          <a:xfrm>
            <a:off x="0" y="5120640"/>
            <a:ext cx="43891200" cy="25968960"/>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6459200"/>
            <a:ext cx="11887200" cy="12801600"/>
          </a:xfrm>
          <a:prstGeom prst="rect">
            <a:avLst/>
          </a:prstGeom>
        </p:spPr>
        <p:txBody>
          <a:bodyPr lIns="187290" tIns="93644" rIns="187290" bIns="93644"/>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44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7315200"/>
            <a:ext cx="11887200" cy="21945600"/>
          </a:xfrm>
          <a:prstGeom prst="rect">
            <a:avLst/>
          </a:prstGeom>
        </p:spPr>
        <p:txBody>
          <a:bodyPr lIns="187290" tIns="93644" rIns="187290" bIns="93644"/>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3" y="914400"/>
            <a:ext cx="25603198" cy="3200400"/>
          </a:xfrm>
          <a:prstGeom prst="rect">
            <a:avLst/>
          </a:prstGeom>
          <a:ln>
            <a:noFill/>
          </a:ln>
        </p:spPr>
        <p:txBody>
          <a:bodyPr lIns="187290" tIns="93644" rIns="187290" bIns="93644"/>
          <a:lstStyle>
            <a:lvl1pPr>
              <a:defRPr sz="8800" b="1" i="0">
                <a:solidFill>
                  <a:srgbClr val="003622"/>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219201"/>
            <a:ext cx="8534400" cy="2895600"/>
          </a:xfrm>
          <a:prstGeom prst="rect">
            <a:avLst/>
          </a:prstGeom>
          <a:ln>
            <a:noFill/>
          </a:ln>
        </p:spPr>
        <p:txBody>
          <a:bodyPr lIns="187290" tIns="93644" rIns="187290" bIns="93644"/>
          <a:lstStyle>
            <a:lvl1pPr>
              <a:buFontTx/>
              <a:buNone/>
              <a:defRPr sz="4400" b="0" i="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6400800"/>
            <a:ext cx="11887200" cy="914400"/>
          </a:xfrm>
          <a:prstGeom prst="rect">
            <a:avLst/>
          </a:prstGeom>
        </p:spPr>
        <p:txBody>
          <a:bodyPr lIns="187290" tIns="93644" rIns="187290" bIns="93644" anchor="ctr"/>
          <a:lstStyle>
            <a:lvl1pPr>
              <a:buFontTx/>
              <a:buNone/>
              <a:defRPr sz="6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6400800"/>
            <a:ext cx="11887200" cy="914400"/>
          </a:xfrm>
          <a:prstGeom prst="rect">
            <a:avLst/>
          </a:prstGeom>
        </p:spPr>
        <p:txBody>
          <a:bodyPr lIns="187290" tIns="93644" rIns="187290" bIns="93644" anchor="ctr"/>
          <a:lstStyle>
            <a:lvl1pPr>
              <a:buFontTx/>
              <a:buNone/>
              <a:defRPr sz="66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5544800"/>
            <a:ext cx="11887200" cy="914400"/>
          </a:xfrm>
          <a:prstGeom prst="rect">
            <a:avLst/>
          </a:prstGeom>
        </p:spPr>
        <p:txBody>
          <a:bodyPr lIns="187290" tIns="93644" rIns="187290" bIns="93644" anchor="ctr"/>
          <a:lstStyle>
            <a:lvl1pPr>
              <a:buFontTx/>
              <a:buNone/>
              <a:defRPr sz="6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7315201"/>
            <a:ext cx="11887200" cy="7924800"/>
          </a:xfrm>
          <a:prstGeom prst="rect">
            <a:avLst/>
          </a:prstGeom>
        </p:spPr>
        <p:txBody>
          <a:bodyPr lIns="187290" tIns="93644" rIns="187290" bIns="93644"/>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19C5EEEF-3047-9B1E-9154-641A3257692A}"/>
              </a:ext>
            </a:extLst>
          </p:cNvPr>
          <p:cNvSpPr>
            <a:spLocks noGrp="1"/>
          </p:cNvSpPr>
          <p:nvPr>
            <p:ph type="body" sz="quarter" idx="16" hasCustomPrompt="1"/>
          </p:nvPr>
        </p:nvSpPr>
        <p:spPr>
          <a:xfrm>
            <a:off x="29747980" y="7315201"/>
            <a:ext cx="11887200" cy="12420599"/>
          </a:xfrm>
          <a:prstGeom prst="rect">
            <a:avLst/>
          </a:prstGeom>
        </p:spPr>
        <p:txBody>
          <a:bodyPr lIns="187290" tIns="93644" rIns="187290" bIns="93644"/>
          <a:lstStyle>
            <a:lvl1pPr>
              <a:buFontTx/>
              <a:buNone/>
              <a:defRPr sz="3200">
                <a:latin typeface="Times New Roman" panose="02020603050405020304" pitchFamily="18" charset="0"/>
                <a:cs typeface="Times New Roman" panose="02020603050405020304" pitchFamily="18" charset="0"/>
              </a:defRPr>
            </a:lvl1pPr>
            <a:lvl2pPr>
              <a:defRPr sz="4628"/>
            </a:lvl2pPr>
            <a:lvl3pPr>
              <a:defRPr sz="4628"/>
            </a:lvl3pPr>
            <a:lvl4pPr>
              <a:defRPr sz="4628"/>
            </a:lvl4pPr>
            <a:lvl5pPr>
              <a:defRPr sz="4628"/>
            </a:lvl5pPr>
          </a:lstStyle>
          <a:p>
            <a:pPr lvl="0"/>
            <a:r>
              <a:rPr lang="en-US" dirty="0"/>
              <a:t>Click here to edit this text</a:t>
            </a:r>
          </a:p>
        </p:txBody>
      </p:sp>
      <p:sp>
        <p:nvSpPr>
          <p:cNvPr id="4" name="Text Placeholder 24">
            <a:extLst>
              <a:ext uri="{FF2B5EF4-FFF2-40B4-BE49-F238E27FC236}">
                <a16:creationId xmlns:a16="http://schemas.microsoft.com/office/drawing/2014/main" id="{5FCAA3F4-8EEC-D952-3CBA-D41A21C61DED}"/>
              </a:ext>
            </a:extLst>
          </p:cNvPr>
          <p:cNvSpPr>
            <a:spLocks noGrp="1"/>
          </p:cNvSpPr>
          <p:nvPr>
            <p:ph type="body" sz="quarter" idx="21" hasCustomPrompt="1"/>
          </p:nvPr>
        </p:nvSpPr>
        <p:spPr>
          <a:xfrm>
            <a:off x="29747980" y="6379028"/>
            <a:ext cx="11887200" cy="914400"/>
          </a:xfrm>
          <a:prstGeom prst="rect">
            <a:avLst/>
          </a:prstGeom>
        </p:spPr>
        <p:txBody>
          <a:bodyPr lIns="187290" tIns="93644" rIns="187290" bIns="93644"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A23791EC-1F8F-BDFA-D200-2F9F5EE4AB44}"/>
              </a:ext>
            </a:extLst>
          </p:cNvPr>
          <p:cNvSpPr>
            <a:spLocks noGrp="1"/>
          </p:cNvSpPr>
          <p:nvPr>
            <p:ph type="body" sz="quarter" idx="22" hasCustomPrompt="1"/>
          </p:nvPr>
        </p:nvSpPr>
        <p:spPr>
          <a:xfrm>
            <a:off x="29777960" y="20116800"/>
            <a:ext cx="11887200" cy="914400"/>
          </a:xfrm>
          <a:prstGeom prst="rect">
            <a:avLst/>
          </a:prstGeom>
        </p:spPr>
        <p:txBody>
          <a:bodyPr lIns="187290" tIns="93644" rIns="187290" bIns="93644"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7AD8F74A-6EF4-C818-025E-2BAC376DF6A5}"/>
              </a:ext>
            </a:extLst>
          </p:cNvPr>
          <p:cNvSpPr>
            <a:spLocks noGrp="1"/>
          </p:cNvSpPr>
          <p:nvPr>
            <p:ph type="body" sz="quarter" idx="25" hasCustomPrompt="1"/>
          </p:nvPr>
        </p:nvSpPr>
        <p:spPr>
          <a:xfrm>
            <a:off x="29777960" y="21031200"/>
            <a:ext cx="11887200" cy="4419600"/>
          </a:xfrm>
          <a:prstGeom prst="rect">
            <a:avLst/>
          </a:prstGeom>
        </p:spPr>
        <p:txBody>
          <a:bodyPr lIns="187290" tIns="93644" rIns="187290" bIns="93644"/>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4B669BC9-C927-A005-D9BB-0CAFA32443E7}"/>
              </a:ext>
            </a:extLst>
          </p:cNvPr>
          <p:cNvSpPr>
            <a:spLocks noGrp="1"/>
          </p:cNvSpPr>
          <p:nvPr>
            <p:ph type="body" sz="quarter" idx="26" hasCustomPrompt="1"/>
          </p:nvPr>
        </p:nvSpPr>
        <p:spPr>
          <a:xfrm>
            <a:off x="29777960" y="25831800"/>
            <a:ext cx="11887200" cy="914400"/>
          </a:xfrm>
          <a:prstGeom prst="rect">
            <a:avLst/>
          </a:prstGeom>
        </p:spPr>
        <p:txBody>
          <a:bodyPr lIns="187290" tIns="93644" rIns="187290" bIns="93644"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D9347E1-12E9-EB1C-7861-F45098DBB1A9}"/>
              </a:ext>
            </a:extLst>
          </p:cNvPr>
          <p:cNvSpPr>
            <a:spLocks noGrp="1"/>
          </p:cNvSpPr>
          <p:nvPr>
            <p:ph type="body" sz="quarter" idx="27" hasCustomPrompt="1"/>
          </p:nvPr>
        </p:nvSpPr>
        <p:spPr>
          <a:xfrm>
            <a:off x="29777960" y="26746200"/>
            <a:ext cx="11887200" cy="2514600"/>
          </a:xfrm>
          <a:prstGeom prst="rect">
            <a:avLst/>
          </a:prstGeom>
        </p:spPr>
        <p:txBody>
          <a:bodyPr lIns="187290" tIns="93644" rIns="187290" bIns="93644"/>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3" name="Picture 2">
            <a:extLst>
              <a:ext uri="{FF2B5EF4-FFF2-40B4-BE49-F238E27FC236}">
                <a16:creationId xmlns:a16="http://schemas.microsoft.com/office/drawing/2014/main" id="{C73903E0-F16C-1A77-6923-1F2E641999D8}"/>
              </a:ext>
            </a:extLst>
          </p:cNvPr>
          <p:cNvPicPr>
            <a:picLocks noChangeAspect="1"/>
          </p:cNvPicPr>
          <p:nvPr userDrawn="1"/>
        </p:nvPicPr>
        <p:blipFill>
          <a:blip r:embed="rId3"/>
          <a:stretch>
            <a:fillRect/>
          </a:stretch>
        </p:blipFill>
        <p:spPr>
          <a:xfrm>
            <a:off x="1676400" y="1219200"/>
            <a:ext cx="4229433" cy="2438400"/>
          </a:xfrm>
          <a:prstGeom prst="rect">
            <a:avLst/>
          </a:prstGeom>
        </p:spPr>
      </p:pic>
    </p:spTree>
    <p:extLst>
      <p:ext uri="{BB962C8B-B14F-4D97-AF65-F5344CB8AC3E}">
        <p14:creationId xmlns:p14="http://schemas.microsoft.com/office/powerpoint/2010/main" val="2912790455"/>
      </p:ext>
    </p:extLst>
  </p:cSld>
  <p:clrMapOvr>
    <a:masterClrMapping/>
  </p:clrMapOvr>
  <p:extLst>
    <p:ext uri="{DCECCB84-F9BA-43D5-87BE-67443E8EF086}">
      <p15:sldGuideLst xmlns:p15="http://schemas.microsoft.com/office/powerpoint/2012/main">
        <p15:guide id="1" orient="horz" pos="3128">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4136319" rtl="0" eaLnBrk="1" fontAlgn="base" hangingPunct="1">
        <a:spcBef>
          <a:spcPct val="0"/>
        </a:spcBef>
        <a:spcAft>
          <a:spcPct val="0"/>
        </a:spcAft>
        <a:defRPr sz="8877" b="1" kern="1200">
          <a:solidFill>
            <a:schemeClr val="tx1"/>
          </a:solidFill>
          <a:latin typeface="+mj-lt"/>
          <a:ea typeface="+mj-ea"/>
          <a:cs typeface="+mj-cs"/>
        </a:defRPr>
      </a:lvl1pPr>
      <a:lvl2pPr algn="ctr" defTabSz="4136319" rtl="0" eaLnBrk="1" fontAlgn="base" hangingPunct="1">
        <a:spcBef>
          <a:spcPct val="0"/>
        </a:spcBef>
        <a:spcAft>
          <a:spcPct val="0"/>
        </a:spcAft>
        <a:defRPr sz="19927">
          <a:solidFill>
            <a:schemeClr val="tx1"/>
          </a:solidFill>
          <a:latin typeface="Calibri" pitchFamily="34" charset="0"/>
        </a:defRPr>
      </a:lvl2pPr>
      <a:lvl3pPr algn="ctr" defTabSz="4136319" rtl="0" eaLnBrk="1" fontAlgn="base" hangingPunct="1">
        <a:spcBef>
          <a:spcPct val="0"/>
        </a:spcBef>
        <a:spcAft>
          <a:spcPct val="0"/>
        </a:spcAft>
        <a:defRPr sz="19927">
          <a:solidFill>
            <a:schemeClr val="tx1"/>
          </a:solidFill>
          <a:latin typeface="Calibri" pitchFamily="34" charset="0"/>
        </a:defRPr>
      </a:lvl3pPr>
      <a:lvl4pPr algn="ctr" defTabSz="4136319" rtl="0" eaLnBrk="1" fontAlgn="base" hangingPunct="1">
        <a:spcBef>
          <a:spcPct val="0"/>
        </a:spcBef>
        <a:spcAft>
          <a:spcPct val="0"/>
        </a:spcAft>
        <a:defRPr sz="19927">
          <a:solidFill>
            <a:schemeClr val="tx1"/>
          </a:solidFill>
          <a:latin typeface="Calibri" pitchFamily="34" charset="0"/>
        </a:defRPr>
      </a:lvl4pPr>
      <a:lvl5pPr algn="ctr" defTabSz="4136319" rtl="0" eaLnBrk="1" fontAlgn="base" hangingPunct="1">
        <a:spcBef>
          <a:spcPct val="0"/>
        </a:spcBef>
        <a:spcAft>
          <a:spcPct val="0"/>
        </a:spcAft>
        <a:defRPr sz="19927">
          <a:solidFill>
            <a:schemeClr val="tx1"/>
          </a:solidFill>
          <a:latin typeface="Calibri" pitchFamily="34" charset="0"/>
        </a:defRPr>
      </a:lvl5pPr>
      <a:lvl6pPr marL="884380" algn="ctr" defTabSz="4136319" rtl="0" eaLnBrk="1" fontAlgn="base" hangingPunct="1">
        <a:spcBef>
          <a:spcPct val="0"/>
        </a:spcBef>
        <a:spcAft>
          <a:spcPct val="0"/>
        </a:spcAft>
        <a:defRPr sz="19927">
          <a:solidFill>
            <a:schemeClr val="tx1"/>
          </a:solidFill>
          <a:latin typeface="Calibri" pitchFamily="34" charset="0"/>
        </a:defRPr>
      </a:lvl6pPr>
      <a:lvl7pPr marL="1768760" algn="ctr" defTabSz="4136319" rtl="0" eaLnBrk="1" fontAlgn="base" hangingPunct="1">
        <a:spcBef>
          <a:spcPct val="0"/>
        </a:spcBef>
        <a:spcAft>
          <a:spcPct val="0"/>
        </a:spcAft>
        <a:defRPr sz="19927">
          <a:solidFill>
            <a:schemeClr val="tx1"/>
          </a:solidFill>
          <a:latin typeface="Calibri" pitchFamily="34" charset="0"/>
        </a:defRPr>
      </a:lvl7pPr>
      <a:lvl8pPr marL="2653140" algn="ctr" defTabSz="4136319" rtl="0" eaLnBrk="1" fontAlgn="base" hangingPunct="1">
        <a:spcBef>
          <a:spcPct val="0"/>
        </a:spcBef>
        <a:spcAft>
          <a:spcPct val="0"/>
        </a:spcAft>
        <a:defRPr sz="19927">
          <a:solidFill>
            <a:schemeClr val="tx1"/>
          </a:solidFill>
          <a:latin typeface="Calibri" pitchFamily="34" charset="0"/>
        </a:defRPr>
      </a:lvl8pPr>
      <a:lvl9pPr marL="3537520" algn="ctr" defTabSz="4136319" rtl="0" eaLnBrk="1" fontAlgn="base" hangingPunct="1">
        <a:spcBef>
          <a:spcPct val="0"/>
        </a:spcBef>
        <a:spcAft>
          <a:spcPct val="0"/>
        </a:spcAft>
        <a:defRPr sz="19927">
          <a:solidFill>
            <a:schemeClr val="tx1"/>
          </a:solidFill>
          <a:latin typeface="Calibri" pitchFamily="34" charset="0"/>
        </a:defRPr>
      </a:lvl9pPr>
    </p:titleStyle>
    <p:bodyStyle>
      <a:lvl1pPr marL="0" indent="0" algn="l" defTabSz="4136319" rtl="0" eaLnBrk="1" fontAlgn="base" hangingPunct="1">
        <a:spcBef>
          <a:spcPct val="20000"/>
        </a:spcBef>
        <a:spcAft>
          <a:spcPct val="0"/>
        </a:spcAft>
        <a:buFontTx/>
        <a:buNone/>
        <a:defRPr lang="en-US" sz="4628" kern="1200" dirty="0" smtClean="0">
          <a:solidFill>
            <a:schemeClr val="tx1"/>
          </a:solidFill>
          <a:latin typeface="+mn-lt"/>
          <a:ea typeface="+mn-ea"/>
          <a:cs typeface="+mn-cs"/>
        </a:defRPr>
      </a:lvl1pPr>
      <a:lvl2pPr marL="3362487" indent="-1292791" algn="l" defTabSz="4136319" rtl="0" eaLnBrk="1" fontAlgn="base" hangingPunct="1">
        <a:spcBef>
          <a:spcPct val="20000"/>
        </a:spcBef>
        <a:spcAft>
          <a:spcPct val="0"/>
        </a:spcAft>
        <a:buFont typeface="Arial" charset="0"/>
        <a:buChar char="–"/>
        <a:defRPr sz="12561" kern="1200">
          <a:solidFill>
            <a:schemeClr val="tx1"/>
          </a:solidFill>
          <a:latin typeface="+mn-lt"/>
          <a:ea typeface="+mn-ea"/>
          <a:cs typeface="+mn-cs"/>
        </a:defRPr>
      </a:lvl2pPr>
      <a:lvl3pPr marL="5171164" indent="-1034849" algn="l" defTabSz="4136319" rtl="0" eaLnBrk="1" fontAlgn="base" hangingPunct="1">
        <a:spcBef>
          <a:spcPct val="20000"/>
        </a:spcBef>
        <a:spcAft>
          <a:spcPct val="0"/>
        </a:spcAft>
        <a:buFont typeface="Arial" charset="0"/>
        <a:buChar char="•"/>
        <a:defRPr sz="10861" kern="1200">
          <a:solidFill>
            <a:schemeClr val="tx1"/>
          </a:solidFill>
          <a:latin typeface="+mn-lt"/>
          <a:ea typeface="+mn-ea"/>
          <a:cs typeface="+mn-cs"/>
        </a:defRPr>
      </a:lvl3pPr>
      <a:lvl4pPr marL="7240859" indent="-1034849" algn="l" defTabSz="4136319" rtl="0" eaLnBrk="1" fontAlgn="base" hangingPunct="1">
        <a:spcBef>
          <a:spcPct val="20000"/>
        </a:spcBef>
        <a:spcAft>
          <a:spcPct val="0"/>
        </a:spcAft>
        <a:buFont typeface="Arial" charset="0"/>
        <a:buChar char="–"/>
        <a:defRPr sz="9066" kern="1200">
          <a:solidFill>
            <a:schemeClr val="tx1"/>
          </a:solidFill>
          <a:latin typeface="+mn-lt"/>
          <a:ea typeface="+mn-ea"/>
          <a:cs typeface="+mn-cs"/>
        </a:defRPr>
      </a:lvl4pPr>
      <a:lvl5pPr marL="9307482" indent="-1034849" algn="l" defTabSz="4136319" rtl="0" eaLnBrk="1" fontAlgn="base" hangingPunct="1">
        <a:spcBef>
          <a:spcPct val="20000"/>
        </a:spcBef>
        <a:spcAft>
          <a:spcPct val="0"/>
        </a:spcAft>
        <a:buFont typeface="Arial" charset="0"/>
        <a:buChar char="»"/>
        <a:defRPr sz="9066" kern="1200">
          <a:solidFill>
            <a:schemeClr val="tx1"/>
          </a:solidFill>
          <a:latin typeface="+mn-lt"/>
          <a:ea typeface="+mn-ea"/>
          <a:cs typeface="+mn-cs"/>
        </a:defRPr>
      </a:lvl5pPr>
      <a:lvl6pPr marL="23314033" indent="-2119447" algn="l" defTabSz="8477846" rtl="0" eaLnBrk="1" latinLnBrk="0" hangingPunct="1">
        <a:spcBef>
          <a:spcPct val="20000"/>
        </a:spcBef>
        <a:buFont typeface="Arial" pitchFamily="34" charset="0"/>
        <a:buChar char="•"/>
        <a:defRPr sz="18605" kern="1200">
          <a:solidFill>
            <a:schemeClr val="tx1"/>
          </a:solidFill>
          <a:latin typeface="+mn-lt"/>
          <a:ea typeface="+mn-ea"/>
          <a:cs typeface="+mn-cs"/>
        </a:defRPr>
      </a:lvl6pPr>
      <a:lvl7pPr marL="27552953" indent="-2119447" algn="l" defTabSz="8477846" rtl="0" eaLnBrk="1" latinLnBrk="0" hangingPunct="1">
        <a:spcBef>
          <a:spcPct val="20000"/>
        </a:spcBef>
        <a:buFont typeface="Arial" pitchFamily="34" charset="0"/>
        <a:buChar char="•"/>
        <a:defRPr sz="18605" kern="1200">
          <a:solidFill>
            <a:schemeClr val="tx1"/>
          </a:solidFill>
          <a:latin typeface="+mn-lt"/>
          <a:ea typeface="+mn-ea"/>
          <a:cs typeface="+mn-cs"/>
        </a:defRPr>
      </a:lvl7pPr>
      <a:lvl8pPr marL="31791859" indent="-2119447" algn="l" defTabSz="8477846" rtl="0" eaLnBrk="1" latinLnBrk="0" hangingPunct="1">
        <a:spcBef>
          <a:spcPct val="20000"/>
        </a:spcBef>
        <a:buFont typeface="Arial" pitchFamily="34" charset="0"/>
        <a:buChar char="•"/>
        <a:defRPr sz="18605" kern="1200">
          <a:solidFill>
            <a:schemeClr val="tx1"/>
          </a:solidFill>
          <a:latin typeface="+mn-lt"/>
          <a:ea typeface="+mn-ea"/>
          <a:cs typeface="+mn-cs"/>
        </a:defRPr>
      </a:lvl8pPr>
      <a:lvl9pPr marL="36030762" indent="-2119447" algn="l" defTabSz="8477846" rtl="0" eaLnBrk="1" latinLnBrk="0" hangingPunct="1">
        <a:spcBef>
          <a:spcPct val="20000"/>
        </a:spcBef>
        <a:buFont typeface="Arial" pitchFamily="34" charset="0"/>
        <a:buChar char="•"/>
        <a:defRPr sz="18605" kern="1200">
          <a:solidFill>
            <a:schemeClr val="tx1"/>
          </a:solidFill>
          <a:latin typeface="+mn-lt"/>
          <a:ea typeface="+mn-ea"/>
          <a:cs typeface="+mn-cs"/>
        </a:defRPr>
      </a:lvl9pPr>
    </p:bodyStyle>
    <p:otherStyle>
      <a:defPPr>
        <a:defRPr lang="en-US"/>
      </a:defPPr>
      <a:lvl1pPr marL="0" algn="l" defTabSz="8477846" rtl="0" eaLnBrk="1" latinLnBrk="0" hangingPunct="1">
        <a:defRPr sz="16621" kern="1200">
          <a:solidFill>
            <a:schemeClr val="tx1"/>
          </a:solidFill>
          <a:latin typeface="+mn-lt"/>
          <a:ea typeface="+mn-ea"/>
          <a:cs typeface="+mn-cs"/>
        </a:defRPr>
      </a:lvl1pPr>
      <a:lvl2pPr marL="4238921" algn="l" defTabSz="8477846" rtl="0" eaLnBrk="1" latinLnBrk="0" hangingPunct="1">
        <a:defRPr sz="16621" kern="1200">
          <a:solidFill>
            <a:schemeClr val="tx1"/>
          </a:solidFill>
          <a:latin typeface="+mn-lt"/>
          <a:ea typeface="+mn-ea"/>
          <a:cs typeface="+mn-cs"/>
        </a:defRPr>
      </a:lvl2pPr>
      <a:lvl3pPr marL="8477846" algn="l" defTabSz="8477846" rtl="0" eaLnBrk="1" latinLnBrk="0" hangingPunct="1">
        <a:defRPr sz="16621" kern="1200">
          <a:solidFill>
            <a:schemeClr val="tx1"/>
          </a:solidFill>
          <a:latin typeface="+mn-lt"/>
          <a:ea typeface="+mn-ea"/>
          <a:cs typeface="+mn-cs"/>
        </a:defRPr>
      </a:lvl3pPr>
      <a:lvl4pPr marL="12716766" algn="l" defTabSz="8477846" rtl="0" eaLnBrk="1" latinLnBrk="0" hangingPunct="1">
        <a:defRPr sz="16621" kern="1200">
          <a:solidFill>
            <a:schemeClr val="tx1"/>
          </a:solidFill>
          <a:latin typeface="+mn-lt"/>
          <a:ea typeface="+mn-ea"/>
          <a:cs typeface="+mn-cs"/>
        </a:defRPr>
      </a:lvl4pPr>
      <a:lvl5pPr marL="16955670" algn="l" defTabSz="8477846" rtl="0" eaLnBrk="1" latinLnBrk="0" hangingPunct="1">
        <a:defRPr sz="16621" kern="1200">
          <a:solidFill>
            <a:schemeClr val="tx1"/>
          </a:solidFill>
          <a:latin typeface="+mn-lt"/>
          <a:ea typeface="+mn-ea"/>
          <a:cs typeface="+mn-cs"/>
        </a:defRPr>
      </a:lvl5pPr>
      <a:lvl6pPr marL="21194575" algn="l" defTabSz="8477846" rtl="0" eaLnBrk="1" latinLnBrk="0" hangingPunct="1">
        <a:defRPr sz="16621" kern="1200">
          <a:solidFill>
            <a:schemeClr val="tx1"/>
          </a:solidFill>
          <a:latin typeface="+mn-lt"/>
          <a:ea typeface="+mn-ea"/>
          <a:cs typeface="+mn-cs"/>
        </a:defRPr>
      </a:lvl6pPr>
      <a:lvl7pPr marL="25433469" algn="l" defTabSz="8477846" rtl="0" eaLnBrk="1" latinLnBrk="0" hangingPunct="1">
        <a:defRPr sz="16621" kern="1200">
          <a:solidFill>
            <a:schemeClr val="tx1"/>
          </a:solidFill>
          <a:latin typeface="+mn-lt"/>
          <a:ea typeface="+mn-ea"/>
          <a:cs typeface="+mn-cs"/>
        </a:defRPr>
      </a:lvl7pPr>
      <a:lvl8pPr marL="29672391" algn="l" defTabSz="8477846" rtl="0" eaLnBrk="1" latinLnBrk="0" hangingPunct="1">
        <a:defRPr sz="16621" kern="1200">
          <a:solidFill>
            <a:schemeClr val="tx1"/>
          </a:solidFill>
          <a:latin typeface="+mn-lt"/>
          <a:ea typeface="+mn-ea"/>
          <a:cs typeface="+mn-cs"/>
        </a:defRPr>
      </a:lvl8pPr>
      <a:lvl9pPr marL="33911306" algn="l" defTabSz="8477846" rtl="0" eaLnBrk="1" latinLnBrk="0" hangingPunct="1">
        <a:defRPr sz="1662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E794280-B5CC-A60A-8AA6-74D458FE08AB}"/>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0F197069-60D3-0D98-5C29-F84A10982D57}"/>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49271ED5-62F6-44A0-AF87-A1668220D684}"/>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669F3E39-A77B-3F44-127B-8BBE91D654E3}"/>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87920467-DD1E-4D76-7053-7B9268B4686C}"/>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707542EB-ACA5-53E8-373D-22FAB8809F6C}"/>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A4FA3FA9-4CF0-A192-2992-C2A5FE520056}"/>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55B8BFEF-81F0-A2A3-CAF3-3383781C330F}"/>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8FEF8B24-85EE-9C3A-8B48-0590D616F730}"/>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2896DB53-F305-8536-770C-F8FE1269424D}"/>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36D292C0-CE0E-4DB8-F66B-773980787499}"/>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BEDA63E8-78B2-EDAF-EC80-CA29E9F419BD}"/>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75FEA0A0-B57F-00E6-BAAC-E8B9D36BA676}"/>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2B1B3BE5-1A49-0DEC-40AE-66847B895939}"/>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436247360"/>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959772-E429-400E-9D47-51A71F17CF31}">
  <ds:schemaRefs>
    <ds:schemaRef ds:uri="http://schemas.microsoft.com/sharepoint/v3/contenttype/forms"/>
  </ds:schemaRefs>
</ds:datastoreItem>
</file>

<file path=customXml/itemProps2.xml><?xml version="1.0" encoding="utf-8"?>
<ds:datastoreItem xmlns:ds="http://schemas.openxmlformats.org/officeDocument/2006/customXml" ds:itemID="{9F7D55F7-8B96-4B2C-AF34-C80842A7F6ED}">
  <ds:schemaRefs>
    <ds:schemaRef ds:uri="http://www.w3.org/XML/1998/namespace"/>
    <ds:schemaRef ds:uri="http://schemas.microsoft.com/office/infopath/2007/PartnerControls"/>
    <ds:schemaRef ds:uri="http://purl.org/dc/terms/"/>
    <ds:schemaRef ds:uri="http://purl.org/dc/elements/1.1/"/>
    <ds:schemaRef ds:uri="http://schemas.microsoft.com/office/2006/documentManagement/types"/>
    <ds:schemaRef ds:uri="8cb5f936-c297-426d-b367-8d80127451e1"/>
    <ds:schemaRef ds:uri="http://schemas.openxmlformats.org/package/2006/metadata/core-properties"/>
    <ds:schemaRef ds:uri="952b4952-d007-4d97-b50e-79165ea12049"/>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91E75EF3-88C0-4640-998B-549CBF93E87C}"/>
</file>

<file path=docProps/app.xml><?xml version="1.0" encoding="utf-8"?>
<Properties xmlns="http://schemas.openxmlformats.org/officeDocument/2006/extended-properties" xmlns:vt="http://schemas.openxmlformats.org/officeDocument/2006/docPropsVTypes">
  <Template>36x48_BLUE</Template>
  <TotalTime>123</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6</cp:revision>
  <cp:lastPrinted>2008-03-12T16:04:08Z</cp:lastPrinted>
  <dcterms:created xsi:type="dcterms:W3CDTF">2014-09-24T17:47:45Z</dcterms:created>
  <dcterms:modified xsi:type="dcterms:W3CDTF">2026-04-14T17:33:22Z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