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43891200" cy="18288000"/>
  <p:notesSz cx="6888163" cy="10020300"/>
  <p:defaultTextStyle>
    <a:defPPr>
      <a:defRPr lang="en-US"/>
    </a:defPPr>
    <a:lvl1pPr algn="l" rtl="0" eaLnBrk="0" fontAlgn="base" hangingPunct="0">
      <a:spcBef>
        <a:spcPct val="0"/>
      </a:spcBef>
      <a:spcAft>
        <a:spcPct val="0"/>
      </a:spcAft>
      <a:defRPr sz="2760" kern="1200">
        <a:solidFill>
          <a:schemeClr val="tx1"/>
        </a:solidFill>
        <a:latin typeface="Times New Roman" pitchFamily="1" charset="0"/>
        <a:ea typeface="+mn-ea"/>
        <a:cs typeface="+mn-cs"/>
      </a:defRPr>
    </a:lvl1pPr>
    <a:lvl2pPr marL="510966"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2pPr>
    <a:lvl3pPr marL="1023712"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3pPr>
    <a:lvl4pPr marL="1536457"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4pPr>
    <a:lvl5pPr marL="2049202"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5pPr>
    <a:lvl6pPr marL="2563727" algn="l" defTabSz="1025492" rtl="0" eaLnBrk="1" latinLnBrk="0" hangingPunct="1">
      <a:defRPr sz="2760" kern="1200">
        <a:solidFill>
          <a:schemeClr val="tx1"/>
        </a:solidFill>
        <a:latin typeface="Times New Roman" pitchFamily="1" charset="0"/>
        <a:ea typeface="+mn-ea"/>
        <a:cs typeface="+mn-cs"/>
      </a:defRPr>
    </a:lvl6pPr>
    <a:lvl7pPr marL="3076474" algn="l" defTabSz="1025492" rtl="0" eaLnBrk="1" latinLnBrk="0" hangingPunct="1">
      <a:defRPr sz="2760" kern="1200">
        <a:solidFill>
          <a:schemeClr val="tx1"/>
        </a:solidFill>
        <a:latin typeface="Times New Roman" pitchFamily="1" charset="0"/>
        <a:ea typeface="+mn-ea"/>
        <a:cs typeface="+mn-cs"/>
      </a:defRPr>
    </a:lvl7pPr>
    <a:lvl8pPr marL="3589219" algn="l" defTabSz="1025492" rtl="0" eaLnBrk="1" latinLnBrk="0" hangingPunct="1">
      <a:defRPr sz="2760" kern="1200">
        <a:solidFill>
          <a:schemeClr val="tx1"/>
        </a:solidFill>
        <a:latin typeface="Times New Roman" pitchFamily="1" charset="0"/>
        <a:ea typeface="+mn-ea"/>
        <a:cs typeface="+mn-cs"/>
      </a:defRPr>
    </a:lvl8pPr>
    <a:lvl9pPr marL="4101965" algn="l" defTabSz="1025492" rtl="0" eaLnBrk="1" latinLnBrk="0" hangingPunct="1">
      <a:defRPr sz="276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7054" userDrawn="1">
          <p15:clr>
            <a:srgbClr val="A4A3A4"/>
          </p15:clr>
        </p15:guide>
        <p15:guide id="2" orient="horz" pos="-3953" userDrawn="1">
          <p15:clr>
            <a:srgbClr val="A4A3A4"/>
          </p15:clr>
        </p15:guide>
        <p15:guide id="3" orient="horz" pos="-1469" userDrawn="1">
          <p15:clr>
            <a:srgbClr val="A4A3A4"/>
          </p15:clr>
        </p15:guide>
        <p15:guide id="4" pos="-12384" userDrawn="1">
          <p15:clr>
            <a:srgbClr val="A4A3A4"/>
          </p15:clr>
        </p15:guide>
        <p15:guide id="5" pos="40032"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C9"/>
    <a:srgbClr val="154734"/>
    <a:srgbClr val="003622"/>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EE97B7-9A40-F948-8CB8-745996DC05F4}" v="90" dt="2025-09-30T18:10:15.5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301" autoAdjust="0"/>
    <p:restoredTop sz="86441" autoAdjust="0"/>
  </p:normalViewPr>
  <p:slideViewPr>
    <p:cSldViewPr>
      <p:cViewPr varScale="1">
        <p:scale>
          <a:sx n="68" d="100"/>
          <a:sy n="68" d="100"/>
        </p:scale>
        <p:origin x="360" y="1136"/>
      </p:cViewPr>
      <p:guideLst>
        <p:guide orient="horz" pos="17054"/>
        <p:guide orient="horz" pos="-3953"/>
        <p:guide orient="horz" pos="-1469"/>
        <p:guide pos="-12384"/>
        <p:guide pos="400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redo custSel addSld delSld modMainMaster">
      <pc:chgData name="Brown, Jeffrey" userId="eb56c8e8-783c-45d4-8120-bcd00a17b328" providerId="ADAL" clId="{9879E2A1-6E15-5B5E-B796-952A4143164B}" dt="2025-09-30T18:12:29.589" v="216" actId="680"/>
      <pc:docMkLst>
        <pc:docMk/>
      </pc:docMkLst>
      <pc:sldChg chg="del">
        <pc:chgData name="Brown, Jeffrey" userId="eb56c8e8-783c-45d4-8120-bcd00a17b328" providerId="ADAL" clId="{9879E2A1-6E15-5B5E-B796-952A4143164B}" dt="2025-09-30T18:12:28.210" v="215" actId="2696"/>
        <pc:sldMkLst>
          <pc:docMk/>
          <pc:sldMk cId="0" sldId="256"/>
        </pc:sldMkLst>
      </pc:sldChg>
      <pc:sldChg chg="new">
        <pc:chgData name="Brown, Jeffrey" userId="eb56c8e8-783c-45d4-8120-bcd00a17b328" providerId="ADAL" clId="{9879E2A1-6E15-5B5E-B796-952A4143164B}" dt="2025-09-30T18:12:29.589" v="216" actId="680"/>
        <pc:sldMkLst>
          <pc:docMk/>
          <pc:sldMk cId="2502737487" sldId="256"/>
        </pc:sldMkLst>
      </pc:sldChg>
      <pc:sldMasterChg chg="modSldLayout sldLayoutOrd">
        <pc:chgData name="Brown, Jeffrey" userId="eb56c8e8-783c-45d4-8120-bcd00a17b328" providerId="ADAL" clId="{9879E2A1-6E15-5B5E-B796-952A4143164B}" dt="2025-09-30T18:10:23.350" v="214" actId="29295"/>
        <pc:sldMasterMkLst>
          <pc:docMk/>
          <pc:sldMasterMk cId="0" sldId="2147483648"/>
        </pc:sldMasterMkLst>
        <pc:sldLayoutChg chg="addSp delSp modSp mod">
          <pc:chgData name="Brown, Jeffrey" userId="eb56c8e8-783c-45d4-8120-bcd00a17b328" providerId="ADAL" clId="{9879E2A1-6E15-5B5E-B796-952A4143164B}" dt="2025-09-30T18:04:04.316" v="137" actId="478"/>
          <pc:sldLayoutMkLst>
            <pc:docMk/>
            <pc:sldMasterMk cId="0" sldId="2147483648"/>
            <pc:sldLayoutMk cId="1493383927" sldId="2147483650"/>
          </pc:sldLayoutMkLst>
          <pc:spChg chg="add mod">
            <ac:chgData name="Brown, Jeffrey" userId="eb56c8e8-783c-45d4-8120-bcd00a17b328" providerId="ADAL" clId="{9879E2A1-6E15-5B5E-B796-952A4143164B}" dt="2025-09-30T18:02:46.394" v="122" actId="571"/>
            <ac:spMkLst>
              <pc:docMk/>
              <pc:sldMasterMk cId="0" sldId="2147483648"/>
              <pc:sldLayoutMk cId="1493383927" sldId="2147483650"/>
              <ac:spMk id="2" creationId="{8E2B31DD-9A70-B100-3ECC-F875446C4F41}"/>
            </ac:spMkLst>
          </pc:spChg>
          <pc:spChg chg="add mod">
            <ac:chgData name="Brown, Jeffrey" userId="eb56c8e8-783c-45d4-8120-bcd00a17b328" providerId="ADAL" clId="{9879E2A1-6E15-5B5E-B796-952A4143164B}" dt="2025-09-09T19:04:25.413" v="67" actId="14100"/>
            <ac:spMkLst>
              <pc:docMk/>
              <pc:sldMasterMk cId="0" sldId="2147483648"/>
              <pc:sldLayoutMk cId="1493383927" sldId="2147483650"/>
              <ac:spMk id="4" creationId="{C401A623-BD63-B523-4209-B8509C11691B}"/>
            </ac:spMkLst>
          </pc:spChg>
          <pc:spChg chg="add mod">
            <ac:chgData name="Brown, Jeffrey" userId="eb56c8e8-783c-45d4-8120-bcd00a17b328" providerId="ADAL" clId="{9879E2A1-6E15-5B5E-B796-952A4143164B}" dt="2025-09-30T18:02:46.394" v="122" actId="571"/>
            <ac:spMkLst>
              <pc:docMk/>
              <pc:sldMasterMk cId="0" sldId="2147483648"/>
              <pc:sldLayoutMk cId="1493383927" sldId="2147483650"/>
              <ac:spMk id="5" creationId="{13BCE014-E188-79A0-F69B-C6F4FFD0013A}"/>
            </ac:spMkLst>
          </pc:spChg>
          <pc:spChg chg="add mod">
            <ac:chgData name="Brown, Jeffrey" userId="eb56c8e8-783c-45d4-8120-bcd00a17b328" providerId="ADAL" clId="{9879E2A1-6E15-5B5E-B796-952A4143164B}" dt="2025-09-30T18:03:56.393" v="135" actId="16037"/>
            <ac:spMkLst>
              <pc:docMk/>
              <pc:sldMasterMk cId="0" sldId="2147483648"/>
              <pc:sldLayoutMk cId="1493383927" sldId="2147483650"/>
              <ac:spMk id="6" creationId="{B84B157F-BE7C-3D63-6E39-C79F3759F554}"/>
            </ac:spMkLst>
          </pc:spChg>
          <pc:spChg chg="add del mod">
            <ac:chgData name="Brown, Jeffrey" userId="eb56c8e8-783c-45d4-8120-bcd00a17b328" providerId="ADAL" clId="{9879E2A1-6E15-5B5E-B796-952A4143164B}" dt="2025-09-30T18:04:04.316" v="137" actId="478"/>
            <ac:spMkLst>
              <pc:docMk/>
              <pc:sldMasterMk cId="0" sldId="2147483648"/>
              <pc:sldLayoutMk cId="1493383927" sldId="2147483650"/>
              <ac:spMk id="8" creationId="{04192CE5-D667-6DE9-B1A9-B95797345024}"/>
            </ac:spMkLst>
          </pc:spChg>
          <pc:spChg chg="add mod">
            <ac:chgData name="Brown, Jeffrey" userId="eb56c8e8-783c-45d4-8120-bcd00a17b328" providerId="ADAL" clId="{9879E2A1-6E15-5B5E-B796-952A4143164B}" dt="2025-09-30T18:03:56.393" v="135" actId="16037"/>
            <ac:spMkLst>
              <pc:docMk/>
              <pc:sldMasterMk cId="0" sldId="2147483648"/>
              <pc:sldLayoutMk cId="1493383927" sldId="2147483650"/>
              <ac:spMk id="9" creationId="{5BF02B7E-3DCE-DF83-9A33-A2DEEBF6B5B5}"/>
            </ac:spMkLst>
          </pc:spChg>
          <pc:spChg chg="mod">
            <ac:chgData name="Brown, Jeffrey" userId="eb56c8e8-783c-45d4-8120-bcd00a17b328" providerId="ADAL" clId="{9879E2A1-6E15-5B5E-B796-952A4143164B}" dt="2025-09-09T19:08:52.742" v="112" actId="20577"/>
            <ac:spMkLst>
              <pc:docMk/>
              <pc:sldMasterMk cId="0" sldId="2147483648"/>
              <pc:sldLayoutMk cId="1493383927" sldId="2147483650"/>
              <ac:spMk id="16" creationId="{00000000-0000-0000-0000-000000000000}"/>
            </ac:spMkLst>
          </pc:spChg>
          <pc:spChg chg="mod">
            <ac:chgData name="Brown, Jeffrey" userId="eb56c8e8-783c-45d4-8120-bcd00a17b328" providerId="ADAL" clId="{9879E2A1-6E15-5B5E-B796-952A4143164B}" dt="2025-09-09T19:03:23.416" v="59" actId="255"/>
            <ac:spMkLst>
              <pc:docMk/>
              <pc:sldMasterMk cId="0" sldId="2147483648"/>
              <pc:sldLayoutMk cId="1493383927" sldId="2147483650"/>
              <ac:spMk id="18" creationId="{00000000-0000-0000-0000-000000000000}"/>
            </ac:spMkLst>
          </pc:spChg>
          <pc:spChg chg="mod">
            <ac:chgData name="Brown, Jeffrey" userId="eb56c8e8-783c-45d4-8120-bcd00a17b328" providerId="ADAL" clId="{9879E2A1-6E15-5B5E-B796-952A4143164B}" dt="2025-09-30T18:03:56.393" v="135" actId="16037"/>
            <ac:spMkLst>
              <pc:docMk/>
              <pc:sldMasterMk cId="0" sldId="2147483648"/>
              <pc:sldLayoutMk cId="1493383927" sldId="2147483650"/>
              <ac:spMk id="20" creationId="{00000000-0000-0000-0000-000000000000}"/>
            </ac:spMkLst>
          </pc:spChg>
          <pc:spChg chg="mod">
            <ac:chgData name="Brown, Jeffrey" userId="eb56c8e8-783c-45d4-8120-bcd00a17b328" providerId="ADAL" clId="{9879E2A1-6E15-5B5E-B796-952A4143164B}" dt="2025-09-09T19:00:51" v="24" actId="207"/>
            <ac:spMkLst>
              <pc:docMk/>
              <pc:sldMasterMk cId="0" sldId="2147483648"/>
              <pc:sldLayoutMk cId="1493383927" sldId="2147483650"/>
              <ac:spMk id="21" creationId="{00000000-0000-0000-0000-000000000000}"/>
            </ac:spMkLst>
          </pc:spChg>
          <pc:spChg chg="mod">
            <ac:chgData name="Brown, Jeffrey" userId="eb56c8e8-783c-45d4-8120-bcd00a17b328" providerId="ADAL" clId="{9879E2A1-6E15-5B5E-B796-952A4143164B}" dt="2025-09-09T19:01:11.405" v="28" actId="404"/>
            <ac:spMkLst>
              <pc:docMk/>
              <pc:sldMasterMk cId="0" sldId="2147483648"/>
              <pc:sldLayoutMk cId="1493383927" sldId="2147483650"/>
              <ac:spMk id="23" creationId="{00000000-0000-0000-0000-000000000000}"/>
            </ac:spMkLst>
          </pc:spChg>
          <pc:spChg chg="mod">
            <ac:chgData name="Brown, Jeffrey" userId="eb56c8e8-783c-45d4-8120-bcd00a17b328" providerId="ADAL" clId="{9879E2A1-6E15-5B5E-B796-952A4143164B}" dt="2025-09-09T19:02:34.984" v="48" actId="207"/>
            <ac:spMkLst>
              <pc:docMk/>
              <pc:sldMasterMk cId="0" sldId="2147483648"/>
              <pc:sldLayoutMk cId="1493383927" sldId="2147483650"/>
              <ac:spMk id="26" creationId="{00000000-0000-0000-0000-000000000000}"/>
            </ac:spMkLst>
          </pc:spChg>
          <pc:spChg chg="mod">
            <ac:chgData name="Brown, Jeffrey" userId="eb56c8e8-783c-45d4-8120-bcd00a17b328" providerId="ADAL" clId="{9879E2A1-6E15-5B5E-B796-952A4143164B}" dt="2025-09-09T19:02:44.178" v="50" actId="207"/>
            <ac:spMkLst>
              <pc:docMk/>
              <pc:sldMasterMk cId="0" sldId="2147483648"/>
              <pc:sldLayoutMk cId="1493383927" sldId="2147483650"/>
              <ac:spMk id="27" creationId="{00000000-0000-0000-0000-000000000000}"/>
            </ac:spMkLst>
          </pc:spChg>
          <pc:spChg chg="mod">
            <ac:chgData name="Brown, Jeffrey" userId="eb56c8e8-783c-45d4-8120-bcd00a17b328" providerId="ADAL" clId="{9879E2A1-6E15-5B5E-B796-952A4143164B}" dt="2025-09-30T18:03:56.393" v="135" actId="16037"/>
            <ac:spMkLst>
              <pc:docMk/>
              <pc:sldMasterMk cId="0" sldId="2147483648"/>
              <pc:sldLayoutMk cId="1493383927" sldId="2147483650"/>
              <ac:spMk id="28" creationId="{00000000-0000-0000-0000-000000000000}"/>
            </ac:spMkLst>
          </pc:spChg>
          <pc:spChg chg="mod">
            <ac:chgData name="Brown, Jeffrey" userId="eb56c8e8-783c-45d4-8120-bcd00a17b328" providerId="ADAL" clId="{9879E2A1-6E15-5B5E-B796-952A4143164B}" dt="2025-09-30T18:03:56.393" v="135" actId="16037"/>
            <ac:spMkLst>
              <pc:docMk/>
              <pc:sldMasterMk cId="0" sldId="2147483648"/>
              <pc:sldLayoutMk cId="1493383927" sldId="2147483650"/>
              <ac:spMk id="29" creationId="{00000000-0000-0000-0000-000000000000}"/>
            </ac:spMkLst>
          </pc:spChg>
          <pc:spChg chg="mod">
            <ac:chgData name="Brown, Jeffrey" userId="eb56c8e8-783c-45d4-8120-bcd00a17b328" providerId="ADAL" clId="{9879E2A1-6E15-5B5E-B796-952A4143164B}" dt="2025-09-09T19:03:08.615" v="56" actId="207"/>
            <ac:spMkLst>
              <pc:docMk/>
              <pc:sldMasterMk cId="0" sldId="2147483648"/>
              <pc:sldLayoutMk cId="1493383927" sldId="2147483650"/>
              <ac:spMk id="30" creationId="{00000000-0000-0000-0000-000000000000}"/>
            </ac:spMkLst>
          </pc:spChg>
          <pc:spChg chg="mod">
            <ac:chgData name="Brown, Jeffrey" userId="eb56c8e8-783c-45d4-8120-bcd00a17b328" providerId="ADAL" clId="{9879E2A1-6E15-5B5E-B796-952A4143164B}" dt="2025-09-09T19:02:10.307" v="44" actId="404"/>
            <ac:spMkLst>
              <pc:docMk/>
              <pc:sldMasterMk cId="0" sldId="2147483648"/>
              <pc:sldLayoutMk cId="1493383927" sldId="2147483650"/>
              <ac:spMk id="31" creationId="{00000000-0000-0000-0000-000000000000}"/>
            </ac:spMkLst>
          </pc:spChg>
          <pc:spChg chg="mod">
            <ac:chgData name="Brown, Jeffrey" userId="eb56c8e8-783c-45d4-8120-bcd00a17b328" providerId="ADAL" clId="{9879E2A1-6E15-5B5E-B796-952A4143164B}" dt="2025-09-30T18:03:56.393" v="135" actId="16037"/>
            <ac:spMkLst>
              <pc:docMk/>
              <pc:sldMasterMk cId="0" sldId="2147483648"/>
              <pc:sldLayoutMk cId="1493383927" sldId="2147483650"/>
              <ac:spMk id="32" creationId="{00000000-0000-0000-0000-000000000000}"/>
            </ac:spMkLst>
          </pc:spChg>
          <pc:picChg chg="add del mod">
            <ac:chgData name="Brown, Jeffrey" userId="eb56c8e8-783c-45d4-8120-bcd00a17b328" providerId="ADAL" clId="{9879E2A1-6E15-5B5E-B796-952A4143164B}" dt="2025-09-30T18:04:03.030" v="136" actId="478"/>
            <ac:picMkLst>
              <pc:docMk/>
              <pc:sldMasterMk cId="0" sldId="2147483648"/>
              <pc:sldLayoutMk cId="1493383927" sldId="2147483650"/>
              <ac:picMk id="3" creationId="{B990E021-2DE3-9580-D3D7-E4D6C6875100}"/>
            </ac:picMkLst>
          </pc:picChg>
          <pc:picChg chg="add mod">
            <ac:chgData name="Brown, Jeffrey" userId="eb56c8e8-783c-45d4-8120-bcd00a17b328" providerId="ADAL" clId="{9879E2A1-6E15-5B5E-B796-952A4143164B}" dt="2025-09-09T19:00:11.126" v="16"/>
            <ac:picMkLst>
              <pc:docMk/>
              <pc:sldMasterMk cId="0" sldId="2147483648"/>
              <pc:sldLayoutMk cId="1493383927" sldId="2147483650"/>
              <ac:picMk id="7" creationId="{A267DD14-342D-E308-82BB-F9D27A4DB86C}"/>
            </ac:picMkLst>
          </pc:picChg>
        </pc:sldLayoutChg>
        <pc:sldLayoutChg chg="addSp delSp modSp mod">
          <pc:chgData name="Brown, Jeffrey" userId="eb56c8e8-783c-45d4-8120-bcd00a17b328" providerId="ADAL" clId="{9879E2A1-6E15-5B5E-B796-952A4143164B}" dt="2025-09-30T18:04:28.021" v="143"/>
          <pc:sldLayoutMkLst>
            <pc:docMk/>
            <pc:sldMasterMk cId="0" sldId="2147483648"/>
            <pc:sldLayoutMk cId="341091931" sldId="2147483651"/>
          </pc:sldLayoutMkLst>
          <pc:spChg chg="add mod">
            <ac:chgData name="Brown, Jeffrey" userId="eb56c8e8-783c-45d4-8120-bcd00a17b328" providerId="ADAL" clId="{9879E2A1-6E15-5B5E-B796-952A4143164B}" dt="2025-09-09T19:06:46.208" v="92" actId="167"/>
            <ac:spMkLst>
              <pc:docMk/>
              <pc:sldMasterMk cId="0" sldId="2147483648"/>
              <pc:sldLayoutMk cId="341091931" sldId="2147483651"/>
              <ac:spMk id="2" creationId="{CAE6375D-1CCE-D0FD-1509-C5D23C9B697F}"/>
            </ac:spMkLst>
          </pc:spChg>
          <pc:spChg chg="mod">
            <ac:chgData name="Brown, Jeffrey" userId="eb56c8e8-783c-45d4-8120-bcd00a17b328" providerId="ADAL" clId="{9879E2A1-6E15-5B5E-B796-952A4143164B}" dt="2025-09-09T19:06:07.907" v="85" actId="207"/>
            <ac:spMkLst>
              <pc:docMk/>
              <pc:sldMasterMk cId="0" sldId="2147483648"/>
              <pc:sldLayoutMk cId="341091931" sldId="2147483651"/>
              <ac:spMk id="4" creationId="{C401A623-BD63-B523-4209-B8509C11691B}"/>
            </ac:spMkLst>
          </pc:spChg>
          <pc:spChg chg="add mod">
            <ac:chgData name="Brown, Jeffrey" userId="eb56c8e8-783c-45d4-8120-bcd00a17b328" providerId="ADAL" clId="{9879E2A1-6E15-5B5E-B796-952A4143164B}" dt="2025-09-30T18:04:28.021" v="143"/>
            <ac:spMkLst>
              <pc:docMk/>
              <pc:sldMasterMk cId="0" sldId="2147483648"/>
              <pc:sldLayoutMk cId="341091931" sldId="2147483651"/>
              <ac:spMk id="5" creationId="{F82D6039-1403-E444-B0A5-D7C88B26A108}"/>
            </ac:spMkLst>
          </pc:spChg>
          <pc:spChg chg="add mod">
            <ac:chgData name="Brown, Jeffrey" userId="eb56c8e8-783c-45d4-8120-bcd00a17b328" providerId="ADAL" clId="{9879E2A1-6E15-5B5E-B796-952A4143164B}" dt="2025-09-30T18:04:28.021" v="143"/>
            <ac:spMkLst>
              <pc:docMk/>
              <pc:sldMasterMk cId="0" sldId="2147483648"/>
              <pc:sldLayoutMk cId="341091931" sldId="2147483651"/>
              <ac:spMk id="6" creationId="{14A03CC5-EF22-8EE1-39CE-4ECD7958BCE8}"/>
            </ac:spMkLst>
          </pc:spChg>
          <pc:spChg chg="add mod">
            <ac:chgData name="Brown, Jeffrey" userId="eb56c8e8-783c-45d4-8120-bcd00a17b328" providerId="ADAL" clId="{9879E2A1-6E15-5B5E-B796-952A4143164B}" dt="2025-09-30T18:04:28.021" v="143"/>
            <ac:spMkLst>
              <pc:docMk/>
              <pc:sldMasterMk cId="0" sldId="2147483648"/>
              <pc:sldLayoutMk cId="341091931" sldId="2147483651"/>
              <ac:spMk id="8" creationId="{51567360-A28C-498E-EBBC-73CCB4C09B86}"/>
            </ac:spMkLst>
          </pc:spChg>
          <pc:spChg chg="add mod">
            <ac:chgData name="Brown, Jeffrey" userId="eb56c8e8-783c-45d4-8120-bcd00a17b328" providerId="ADAL" clId="{9879E2A1-6E15-5B5E-B796-952A4143164B}" dt="2025-09-30T18:04:28.021" v="143"/>
            <ac:spMkLst>
              <pc:docMk/>
              <pc:sldMasterMk cId="0" sldId="2147483648"/>
              <pc:sldLayoutMk cId="341091931" sldId="2147483651"/>
              <ac:spMk id="9" creationId="{E38FBC63-1660-68C5-0574-015993479AC3}"/>
            </ac:spMkLst>
          </pc:spChg>
          <pc:spChg chg="add mod">
            <ac:chgData name="Brown, Jeffrey" userId="eb56c8e8-783c-45d4-8120-bcd00a17b328" providerId="ADAL" clId="{9879E2A1-6E15-5B5E-B796-952A4143164B}" dt="2025-09-30T18:04:28.021" v="143"/>
            <ac:spMkLst>
              <pc:docMk/>
              <pc:sldMasterMk cId="0" sldId="2147483648"/>
              <pc:sldLayoutMk cId="341091931" sldId="2147483651"/>
              <ac:spMk id="10" creationId="{FC2E179C-7581-1CB6-2541-3997D902A70E}"/>
            </ac:spMkLst>
          </pc:spChg>
          <pc:spChg chg="add mod">
            <ac:chgData name="Brown, Jeffrey" userId="eb56c8e8-783c-45d4-8120-bcd00a17b328" providerId="ADAL" clId="{9879E2A1-6E15-5B5E-B796-952A4143164B}" dt="2025-09-30T18:04:28.021" v="143"/>
            <ac:spMkLst>
              <pc:docMk/>
              <pc:sldMasterMk cId="0" sldId="2147483648"/>
              <pc:sldLayoutMk cId="341091931" sldId="2147483651"/>
              <ac:spMk id="11" creationId="{5806364D-ED19-ECDB-7C78-89E2C35AC9B2}"/>
            </ac:spMkLst>
          </pc:spChg>
          <pc:spChg chg="mod">
            <ac:chgData name="Brown, Jeffrey" userId="eb56c8e8-783c-45d4-8120-bcd00a17b328" providerId="ADAL" clId="{9879E2A1-6E15-5B5E-B796-952A4143164B}" dt="2025-09-09T19:08:49.530" v="111" actId="20577"/>
            <ac:spMkLst>
              <pc:docMk/>
              <pc:sldMasterMk cId="0" sldId="2147483648"/>
              <pc:sldLayoutMk cId="341091931" sldId="2147483651"/>
              <ac:spMk id="16" creationId="{00000000-0000-0000-0000-000000000000}"/>
            </ac:spMkLst>
          </pc:spChg>
          <pc:spChg chg="del">
            <ac:chgData name="Brown, Jeffrey" userId="eb56c8e8-783c-45d4-8120-bcd00a17b328" providerId="ADAL" clId="{9879E2A1-6E15-5B5E-B796-952A4143164B}" dt="2025-09-30T18:04:20.867" v="139" actId="478"/>
            <ac:spMkLst>
              <pc:docMk/>
              <pc:sldMasterMk cId="0" sldId="2147483648"/>
              <pc:sldLayoutMk cId="341091931" sldId="2147483651"/>
              <ac:spMk id="20" creationId="{00000000-0000-0000-0000-000000000000}"/>
            </ac:spMkLst>
          </pc:spChg>
          <pc:spChg chg="del mod">
            <ac:chgData name="Brown, Jeffrey" userId="eb56c8e8-783c-45d4-8120-bcd00a17b328" providerId="ADAL" clId="{9879E2A1-6E15-5B5E-B796-952A4143164B}" dt="2025-09-30T18:04:23.713" v="140" actId="478"/>
            <ac:spMkLst>
              <pc:docMk/>
              <pc:sldMasterMk cId="0" sldId="2147483648"/>
              <pc:sldLayoutMk cId="341091931" sldId="2147483651"/>
              <ac:spMk id="28" creationId="{00000000-0000-0000-0000-000000000000}"/>
            </ac:spMkLst>
          </pc:spChg>
          <pc:spChg chg="del">
            <ac:chgData name="Brown, Jeffrey" userId="eb56c8e8-783c-45d4-8120-bcd00a17b328" providerId="ADAL" clId="{9879E2A1-6E15-5B5E-B796-952A4143164B}" dt="2025-09-30T18:04:25.573" v="141" actId="478"/>
            <ac:spMkLst>
              <pc:docMk/>
              <pc:sldMasterMk cId="0" sldId="2147483648"/>
              <pc:sldLayoutMk cId="341091931" sldId="2147483651"/>
              <ac:spMk id="29" creationId="{00000000-0000-0000-0000-000000000000}"/>
            </ac:spMkLst>
          </pc:spChg>
          <pc:spChg chg="del">
            <ac:chgData name="Brown, Jeffrey" userId="eb56c8e8-783c-45d4-8120-bcd00a17b328" providerId="ADAL" clId="{9879E2A1-6E15-5B5E-B796-952A4143164B}" dt="2025-09-30T18:04:26.939" v="142" actId="478"/>
            <ac:spMkLst>
              <pc:docMk/>
              <pc:sldMasterMk cId="0" sldId="2147483648"/>
              <pc:sldLayoutMk cId="341091931" sldId="2147483651"/>
              <ac:spMk id="32" creationId="{00000000-0000-0000-0000-000000000000}"/>
            </ac:spMkLst>
          </pc:spChg>
          <pc:picChg chg="mod">
            <ac:chgData name="Brown, Jeffrey" userId="eb56c8e8-783c-45d4-8120-bcd00a17b328" providerId="ADAL" clId="{9879E2A1-6E15-5B5E-B796-952A4143164B}" dt="2025-09-09T19:06:15.552" v="87" actId="1076"/>
            <ac:picMkLst>
              <pc:docMk/>
              <pc:sldMasterMk cId="0" sldId="2147483648"/>
              <pc:sldLayoutMk cId="341091931" sldId="2147483651"/>
              <ac:picMk id="3" creationId="{B990E021-2DE3-9580-D3D7-E4D6C6875100}"/>
            </ac:picMkLst>
          </pc:picChg>
        </pc:sldLayoutChg>
        <pc:sldLayoutChg chg="addSp delSp modSp mod ord">
          <pc:chgData name="Brown, Jeffrey" userId="eb56c8e8-783c-45d4-8120-bcd00a17b328" providerId="ADAL" clId="{9879E2A1-6E15-5B5E-B796-952A4143164B}" dt="2025-09-30T18:06:33.554" v="207" actId="1037"/>
          <pc:sldLayoutMkLst>
            <pc:docMk/>
            <pc:sldMasterMk cId="0" sldId="2147483648"/>
            <pc:sldLayoutMk cId="3610118552" sldId="2147483652"/>
          </pc:sldLayoutMkLst>
          <pc:spChg chg="add mod">
            <ac:chgData name="Brown, Jeffrey" userId="eb56c8e8-783c-45d4-8120-bcd00a17b328" providerId="ADAL" clId="{9879E2A1-6E15-5B5E-B796-952A4143164B}" dt="2025-09-30T18:04:44.186" v="148"/>
            <ac:spMkLst>
              <pc:docMk/>
              <pc:sldMasterMk cId="0" sldId="2147483648"/>
              <pc:sldLayoutMk cId="3610118552" sldId="2147483652"/>
              <ac:spMk id="2" creationId="{6E862228-57F3-843D-0672-E0CF6B9AC98C}"/>
            </ac:spMkLst>
          </pc:spChg>
          <pc:spChg chg="mod">
            <ac:chgData name="Brown, Jeffrey" userId="eb56c8e8-783c-45d4-8120-bcd00a17b328" providerId="ADAL" clId="{9879E2A1-6E15-5B5E-B796-952A4143164B}" dt="2025-09-09T19:07:31.194" v="97" actId="207"/>
            <ac:spMkLst>
              <pc:docMk/>
              <pc:sldMasterMk cId="0" sldId="2147483648"/>
              <pc:sldLayoutMk cId="3610118552" sldId="2147483652"/>
              <ac:spMk id="4" creationId="{C401A623-BD63-B523-4209-B8509C11691B}"/>
            </ac:spMkLst>
          </pc:spChg>
          <pc:spChg chg="add mod">
            <ac:chgData name="Brown, Jeffrey" userId="eb56c8e8-783c-45d4-8120-bcd00a17b328" providerId="ADAL" clId="{9879E2A1-6E15-5B5E-B796-952A4143164B}" dt="2025-09-30T18:05:01.939" v="149" actId="207"/>
            <ac:spMkLst>
              <pc:docMk/>
              <pc:sldMasterMk cId="0" sldId="2147483648"/>
              <pc:sldLayoutMk cId="3610118552" sldId="2147483652"/>
              <ac:spMk id="5" creationId="{FE5F3DAB-3115-FD79-56B9-D3299A9F4A9B}"/>
            </ac:spMkLst>
          </pc:spChg>
          <pc:spChg chg="add del mod">
            <ac:chgData name="Brown, Jeffrey" userId="eb56c8e8-783c-45d4-8120-bcd00a17b328" providerId="ADAL" clId="{9879E2A1-6E15-5B5E-B796-952A4143164B}" dt="2025-09-30T18:04:39.401" v="146" actId="478"/>
            <ac:spMkLst>
              <pc:docMk/>
              <pc:sldMasterMk cId="0" sldId="2147483648"/>
              <pc:sldLayoutMk cId="3610118552" sldId="2147483652"/>
              <ac:spMk id="6" creationId="{4570FEDD-1097-BC99-8C34-D0D72E176F35}"/>
            </ac:spMkLst>
          </pc:spChg>
          <pc:spChg chg="add mod">
            <ac:chgData name="Brown, Jeffrey" userId="eb56c8e8-783c-45d4-8120-bcd00a17b328" providerId="ADAL" clId="{9879E2A1-6E15-5B5E-B796-952A4143164B}" dt="2025-09-30T18:05:18.477" v="155" actId="207"/>
            <ac:spMkLst>
              <pc:docMk/>
              <pc:sldMasterMk cId="0" sldId="2147483648"/>
              <pc:sldLayoutMk cId="3610118552" sldId="2147483652"/>
              <ac:spMk id="7" creationId="{97165D92-F094-A0D3-BDF0-3501043A30D6}"/>
            </ac:spMkLst>
          </pc:spChg>
          <pc:spChg chg="add mod">
            <ac:chgData name="Brown, Jeffrey" userId="eb56c8e8-783c-45d4-8120-bcd00a17b328" providerId="ADAL" clId="{9879E2A1-6E15-5B5E-B796-952A4143164B}" dt="2025-09-30T18:04:44.186" v="148"/>
            <ac:spMkLst>
              <pc:docMk/>
              <pc:sldMasterMk cId="0" sldId="2147483648"/>
              <pc:sldLayoutMk cId="3610118552" sldId="2147483652"/>
              <ac:spMk id="9" creationId="{CB9B62D5-E497-FC1F-15E7-2B35B50B915A}"/>
            </ac:spMkLst>
          </pc:spChg>
          <pc:spChg chg="add mod">
            <ac:chgData name="Brown, Jeffrey" userId="eb56c8e8-783c-45d4-8120-bcd00a17b328" providerId="ADAL" clId="{9879E2A1-6E15-5B5E-B796-952A4143164B}" dt="2025-09-30T18:05:21.162" v="156" actId="207"/>
            <ac:spMkLst>
              <pc:docMk/>
              <pc:sldMasterMk cId="0" sldId="2147483648"/>
              <pc:sldLayoutMk cId="3610118552" sldId="2147483652"/>
              <ac:spMk id="10" creationId="{609D0AF9-B38B-AFA6-6503-AD892FFDC6D3}"/>
            </ac:spMkLst>
          </pc:spChg>
          <pc:spChg chg="add mod">
            <ac:chgData name="Brown, Jeffrey" userId="eb56c8e8-783c-45d4-8120-bcd00a17b328" providerId="ADAL" clId="{9879E2A1-6E15-5B5E-B796-952A4143164B}" dt="2025-09-30T18:04:44.186" v="148"/>
            <ac:spMkLst>
              <pc:docMk/>
              <pc:sldMasterMk cId="0" sldId="2147483648"/>
              <pc:sldLayoutMk cId="3610118552" sldId="2147483652"/>
              <ac:spMk id="11" creationId="{6A8B3581-00C4-04BC-525C-A940527D89D0}"/>
            </ac:spMkLst>
          </pc:spChg>
          <pc:spChg chg="mod">
            <ac:chgData name="Brown, Jeffrey" userId="eb56c8e8-783c-45d4-8120-bcd00a17b328" providerId="ADAL" clId="{9879E2A1-6E15-5B5E-B796-952A4143164B}" dt="2025-09-09T19:08:46.560" v="110" actId="20577"/>
            <ac:spMkLst>
              <pc:docMk/>
              <pc:sldMasterMk cId="0" sldId="2147483648"/>
              <pc:sldLayoutMk cId="3610118552" sldId="2147483652"/>
              <ac:spMk id="16" creationId="{00000000-0000-0000-0000-000000000000}"/>
            </ac:spMkLst>
          </pc:spChg>
          <pc:spChg chg="del">
            <ac:chgData name="Brown, Jeffrey" userId="eb56c8e8-783c-45d4-8120-bcd00a17b328" providerId="ADAL" clId="{9879E2A1-6E15-5B5E-B796-952A4143164B}" dt="2025-09-30T18:04:43.638" v="147" actId="478"/>
            <ac:spMkLst>
              <pc:docMk/>
              <pc:sldMasterMk cId="0" sldId="2147483648"/>
              <pc:sldLayoutMk cId="3610118552" sldId="2147483652"/>
              <ac:spMk id="20" creationId="{00000000-0000-0000-0000-000000000000}"/>
            </ac:spMkLst>
          </pc:spChg>
          <pc:spChg chg="mod">
            <ac:chgData name="Brown, Jeffrey" userId="eb56c8e8-783c-45d4-8120-bcd00a17b328" providerId="ADAL" clId="{9879E2A1-6E15-5B5E-B796-952A4143164B}" dt="2025-09-30T18:05:09.765" v="152" actId="207"/>
            <ac:spMkLst>
              <pc:docMk/>
              <pc:sldMasterMk cId="0" sldId="2147483648"/>
              <pc:sldLayoutMk cId="3610118552" sldId="2147483652"/>
              <ac:spMk id="21" creationId="{00000000-0000-0000-0000-000000000000}"/>
            </ac:spMkLst>
          </pc:spChg>
          <pc:spChg chg="mod">
            <ac:chgData name="Brown, Jeffrey" userId="eb56c8e8-783c-45d4-8120-bcd00a17b328" providerId="ADAL" clId="{9879E2A1-6E15-5B5E-B796-952A4143164B}" dt="2025-09-30T18:05:12.430" v="153" actId="207"/>
            <ac:spMkLst>
              <pc:docMk/>
              <pc:sldMasterMk cId="0" sldId="2147483648"/>
              <pc:sldLayoutMk cId="3610118552" sldId="2147483652"/>
              <ac:spMk id="23" creationId="{00000000-0000-0000-0000-000000000000}"/>
            </ac:spMkLst>
          </pc:spChg>
          <pc:spChg chg="mod">
            <ac:chgData name="Brown, Jeffrey" userId="eb56c8e8-783c-45d4-8120-bcd00a17b328" providerId="ADAL" clId="{9879E2A1-6E15-5B5E-B796-952A4143164B}" dt="2025-09-30T18:05:04.558" v="150" actId="207"/>
            <ac:spMkLst>
              <pc:docMk/>
              <pc:sldMasterMk cId="0" sldId="2147483648"/>
              <pc:sldLayoutMk cId="3610118552" sldId="2147483652"/>
              <ac:spMk id="26" creationId="{00000000-0000-0000-0000-000000000000}"/>
            </ac:spMkLst>
          </pc:spChg>
          <pc:spChg chg="mod">
            <ac:chgData name="Brown, Jeffrey" userId="eb56c8e8-783c-45d4-8120-bcd00a17b328" providerId="ADAL" clId="{9879E2A1-6E15-5B5E-B796-952A4143164B}" dt="2025-09-30T18:05:07.452" v="151" actId="207"/>
            <ac:spMkLst>
              <pc:docMk/>
              <pc:sldMasterMk cId="0" sldId="2147483648"/>
              <pc:sldLayoutMk cId="3610118552" sldId="2147483652"/>
              <ac:spMk id="27" creationId="{00000000-0000-0000-0000-000000000000}"/>
            </ac:spMkLst>
          </pc:spChg>
          <pc:spChg chg="del">
            <ac:chgData name="Brown, Jeffrey" userId="eb56c8e8-783c-45d4-8120-bcd00a17b328" providerId="ADAL" clId="{9879E2A1-6E15-5B5E-B796-952A4143164B}" dt="2025-09-30T18:04:43.638" v="147" actId="478"/>
            <ac:spMkLst>
              <pc:docMk/>
              <pc:sldMasterMk cId="0" sldId="2147483648"/>
              <pc:sldLayoutMk cId="3610118552" sldId="2147483652"/>
              <ac:spMk id="28" creationId="{00000000-0000-0000-0000-000000000000}"/>
            </ac:spMkLst>
          </pc:spChg>
          <pc:spChg chg="del">
            <ac:chgData name="Brown, Jeffrey" userId="eb56c8e8-783c-45d4-8120-bcd00a17b328" providerId="ADAL" clId="{9879E2A1-6E15-5B5E-B796-952A4143164B}" dt="2025-09-30T18:04:43.638" v="147" actId="478"/>
            <ac:spMkLst>
              <pc:docMk/>
              <pc:sldMasterMk cId="0" sldId="2147483648"/>
              <pc:sldLayoutMk cId="3610118552" sldId="2147483652"/>
              <ac:spMk id="29" creationId="{00000000-0000-0000-0000-000000000000}"/>
            </ac:spMkLst>
          </pc:spChg>
          <pc:spChg chg="mod">
            <ac:chgData name="Brown, Jeffrey" userId="eb56c8e8-783c-45d4-8120-bcd00a17b328" providerId="ADAL" clId="{9879E2A1-6E15-5B5E-B796-952A4143164B}" dt="2025-09-30T18:05:14.921" v="154" actId="207"/>
            <ac:spMkLst>
              <pc:docMk/>
              <pc:sldMasterMk cId="0" sldId="2147483648"/>
              <pc:sldLayoutMk cId="3610118552" sldId="2147483652"/>
              <ac:spMk id="30" creationId="{00000000-0000-0000-0000-000000000000}"/>
            </ac:spMkLst>
          </pc:spChg>
          <pc:spChg chg="del">
            <ac:chgData name="Brown, Jeffrey" userId="eb56c8e8-783c-45d4-8120-bcd00a17b328" providerId="ADAL" clId="{9879E2A1-6E15-5B5E-B796-952A4143164B}" dt="2025-09-30T18:04:43.638" v="147" actId="478"/>
            <ac:spMkLst>
              <pc:docMk/>
              <pc:sldMasterMk cId="0" sldId="2147483648"/>
              <pc:sldLayoutMk cId="3610118552" sldId="2147483652"/>
              <ac:spMk id="32" creationId="{00000000-0000-0000-0000-000000000000}"/>
            </ac:spMkLst>
          </pc:spChg>
          <pc:picChg chg="del mod">
            <ac:chgData name="Brown, Jeffrey" userId="eb56c8e8-783c-45d4-8120-bcd00a17b328" providerId="ADAL" clId="{9879E2A1-6E15-5B5E-B796-952A4143164B}" dt="2025-09-30T18:04:38.622" v="145" actId="478"/>
            <ac:picMkLst>
              <pc:docMk/>
              <pc:sldMasterMk cId="0" sldId="2147483648"/>
              <pc:sldLayoutMk cId="3610118552" sldId="2147483652"/>
              <ac:picMk id="3" creationId="{B990E021-2DE3-9580-D3D7-E4D6C6875100}"/>
            </ac:picMkLst>
          </pc:picChg>
          <pc:picChg chg="add del mod">
            <ac:chgData name="Brown, Jeffrey" userId="eb56c8e8-783c-45d4-8120-bcd00a17b328" providerId="ADAL" clId="{9879E2A1-6E15-5B5E-B796-952A4143164B}" dt="2025-09-30T18:06:33.026" v="206" actId="478"/>
            <ac:picMkLst>
              <pc:docMk/>
              <pc:sldMasterMk cId="0" sldId="2147483648"/>
              <pc:sldLayoutMk cId="3610118552" sldId="2147483652"/>
              <ac:picMk id="8" creationId="{94E89EC3-31D3-95E0-A006-A193B8548E19}"/>
            </ac:picMkLst>
          </pc:picChg>
          <pc:picChg chg="add mod">
            <ac:chgData name="Brown, Jeffrey" userId="eb56c8e8-783c-45d4-8120-bcd00a17b328" providerId="ADAL" clId="{9879E2A1-6E15-5B5E-B796-952A4143164B}" dt="2025-09-30T18:06:33.554" v="207" actId="1037"/>
            <ac:picMkLst>
              <pc:docMk/>
              <pc:sldMasterMk cId="0" sldId="2147483648"/>
              <pc:sldLayoutMk cId="3610118552" sldId="2147483652"/>
              <ac:picMk id="12" creationId="{5CC10E18-6514-5E51-366E-E93FCFB17156}"/>
            </ac:picMkLst>
          </pc:picChg>
        </pc:sldLayoutChg>
        <pc:sldLayoutChg chg="addSp modSp mod">
          <pc:chgData name="Brown, Jeffrey" userId="eb56c8e8-783c-45d4-8120-bcd00a17b328" providerId="ADAL" clId="{9879E2A1-6E15-5B5E-B796-952A4143164B}" dt="2025-09-30T18:10:23.350" v="214" actId="29295"/>
          <pc:sldLayoutMkLst>
            <pc:docMk/>
            <pc:sldMasterMk cId="0" sldId="2147483648"/>
            <pc:sldLayoutMk cId="3013648276" sldId="2147483654"/>
          </pc:sldLayoutMkLst>
          <pc:spChg chg="add mod">
            <ac:chgData name="Brown, Jeffrey" userId="eb56c8e8-783c-45d4-8120-bcd00a17b328" providerId="ADAL" clId="{9879E2A1-6E15-5B5E-B796-952A4143164B}" dt="2025-09-30T18:10:08.875" v="212" actId="207"/>
            <ac:spMkLst>
              <pc:docMk/>
              <pc:sldMasterMk cId="0" sldId="2147483648"/>
              <pc:sldLayoutMk cId="3013648276" sldId="2147483654"/>
              <ac:spMk id="3" creationId="{39BEB94C-386D-6740-B0AB-72F6ACF66889}"/>
            </ac:spMkLst>
          </pc:spChg>
          <pc:spChg chg="mod">
            <ac:chgData name="Brown, Jeffrey" userId="eb56c8e8-783c-45d4-8120-bcd00a17b328" providerId="ADAL" clId="{9879E2A1-6E15-5B5E-B796-952A4143164B}" dt="2025-09-30T18:10:15.538" v="213" actId="167"/>
            <ac:spMkLst>
              <pc:docMk/>
              <pc:sldMasterMk cId="0" sldId="2147483648"/>
              <pc:sldLayoutMk cId="3013648276" sldId="2147483654"/>
              <ac:spMk id="4" creationId="{C401A623-BD63-B523-4209-B8509C11691B}"/>
            </ac:spMkLst>
          </pc:spChg>
          <pc:picChg chg="add mod">
            <ac:chgData name="Brown, Jeffrey" userId="eb56c8e8-783c-45d4-8120-bcd00a17b328" providerId="ADAL" clId="{9879E2A1-6E15-5B5E-B796-952A4143164B}" dt="2025-09-30T18:10:23.350" v="214" actId="29295"/>
            <ac:picMkLst>
              <pc:docMk/>
              <pc:sldMasterMk cId="0" sldId="2147483648"/>
              <pc:sldLayoutMk cId="3013648276" sldId="2147483654"/>
              <ac:picMk id="6" creationId="{57FD0D03-2778-C5CA-A026-7175EF50A005}"/>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1074738" y="749300"/>
            <a:ext cx="8994776"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73" kern="1200">
        <a:solidFill>
          <a:schemeClr val="tx1"/>
        </a:solidFill>
        <a:latin typeface="Times New Roman" pitchFamily="1" charset="0"/>
        <a:ea typeface="+mn-ea"/>
        <a:cs typeface="+mn-cs"/>
      </a:defRPr>
    </a:lvl1pPr>
    <a:lvl2pPr marL="510966" algn="l" rtl="0" eaLnBrk="0" fontAlgn="base" hangingPunct="0">
      <a:spcBef>
        <a:spcPct val="30000"/>
      </a:spcBef>
      <a:spcAft>
        <a:spcPct val="0"/>
      </a:spcAft>
      <a:defRPr sz="1073" kern="1200">
        <a:solidFill>
          <a:schemeClr val="tx1"/>
        </a:solidFill>
        <a:latin typeface="Times New Roman" pitchFamily="1" charset="0"/>
        <a:ea typeface="+mn-ea"/>
        <a:cs typeface="+mn-cs"/>
      </a:defRPr>
    </a:lvl2pPr>
    <a:lvl3pPr marL="1023712" algn="l" rtl="0" eaLnBrk="0" fontAlgn="base" hangingPunct="0">
      <a:spcBef>
        <a:spcPct val="30000"/>
      </a:spcBef>
      <a:spcAft>
        <a:spcPct val="0"/>
      </a:spcAft>
      <a:defRPr sz="1073" kern="1200">
        <a:solidFill>
          <a:schemeClr val="tx1"/>
        </a:solidFill>
        <a:latin typeface="Times New Roman" pitchFamily="1" charset="0"/>
        <a:ea typeface="+mn-ea"/>
        <a:cs typeface="+mn-cs"/>
      </a:defRPr>
    </a:lvl3pPr>
    <a:lvl4pPr marL="1536457" algn="l" rtl="0" eaLnBrk="0" fontAlgn="base" hangingPunct="0">
      <a:spcBef>
        <a:spcPct val="30000"/>
      </a:spcBef>
      <a:spcAft>
        <a:spcPct val="0"/>
      </a:spcAft>
      <a:defRPr sz="1073" kern="1200">
        <a:solidFill>
          <a:schemeClr val="tx1"/>
        </a:solidFill>
        <a:latin typeface="Times New Roman" pitchFamily="1" charset="0"/>
        <a:ea typeface="+mn-ea"/>
        <a:cs typeface="+mn-cs"/>
      </a:defRPr>
    </a:lvl4pPr>
    <a:lvl5pPr marL="2049202" algn="l" rtl="0" eaLnBrk="0" fontAlgn="base" hangingPunct="0">
      <a:spcBef>
        <a:spcPct val="30000"/>
      </a:spcBef>
      <a:spcAft>
        <a:spcPct val="0"/>
      </a:spcAft>
      <a:defRPr sz="1073" kern="1200">
        <a:solidFill>
          <a:schemeClr val="tx1"/>
        </a:solidFill>
        <a:latin typeface="Times New Roman" pitchFamily="1" charset="0"/>
        <a:ea typeface="+mn-ea"/>
        <a:cs typeface="+mn-cs"/>
      </a:defRPr>
    </a:lvl5pPr>
    <a:lvl6pPr marL="2562910" algn="l" defTabSz="1025169" rtl="0" eaLnBrk="1" latinLnBrk="0" hangingPunct="1">
      <a:defRPr sz="1073" kern="1200">
        <a:solidFill>
          <a:schemeClr val="tx1"/>
        </a:solidFill>
        <a:latin typeface="+mn-lt"/>
        <a:ea typeface="+mn-ea"/>
        <a:cs typeface="+mn-cs"/>
      </a:defRPr>
    </a:lvl6pPr>
    <a:lvl7pPr marL="3075493" algn="l" defTabSz="1025169" rtl="0" eaLnBrk="1" latinLnBrk="0" hangingPunct="1">
      <a:defRPr sz="1073" kern="1200">
        <a:solidFill>
          <a:schemeClr val="tx1"/>
        </a:solidFill>
        <a:latin typeface="+mn-lt"/>
        <a:ea typeface="+mn-ea"/>
        <a:cs typeface="+mn-cs"/>
      </a:defRPr>
    </a:lvl7pPr>
    <a:lvl8pPr marL="3588067" algn="l" defTabSz="1025169" rtl="0" eaLnBrk="1" latinLnBrk="0" hangingPunct="1">
      <a:defRPr sz="1073" kern="1200">
        <a:solidFill>
          <a:schemeClr val="tx1"/>
        </a:solidFill>
        <a:latin typeface="+mn-lt"/>
        <a:ea typeface="+mn-ea"/>
        <a:cs typeface="+mn-cs"/>
      </a:defRPr>
    </a:lvl8pPr>
    <a:lvl9pPr marL="4100651" algn="l" defTabSz="1025169" rtl="0" eaLnBrk="1" latinLnBrk="0" hangingPunct="1">
      <a:defRPr sz="1073"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01A623-BD63-B523-4209-B8509C11691B}"/>
              </a:ext>
            </a:extLst>
          </p:cNvPr>
          <p:cNvSpPr/>
          <p:nvPr userDrawn="1"/>
        </p:nvSpPr>
        <p:spPr>
          <a:xfrm>
            <a:off x="0" y="0"/>
            <a:ext cx="43891200" cy="2743200"/>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9861180"/>
            <a:ext cx="11887200" cy="7351058"/>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48 points </a:t>
            </a:r>
            <a:br>
              <a:rPr lang="en-US" dirty="0"/>
            </a:br>
            <a:r>
              <a:rPr lang="en-US" dirty="0"/>
              <a:t>Abstract Content is 24 points </a:t>
            </a:r>
            <a:br>
              <a:rPr lang="en-US" dirty="0"/>
            </a:br>
            <a:r>
              <a:rPr lang="en-US" dirty="0"/>
              <a:t>Body Content is 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4661649"/>
            <a:ext cx="11887200" cy="12550589"/>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9747980" y="4636035"/>
            <a:ext cx="11887200" cy="6668074"/>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4800"/>
            </a:lvl2pPr>
            <a:lvl3pPr>
              <a:defRPr sz="4800"/>
            </a:lvl3pPr>
            <a:lvl4pPr>
              <a:defRPr sz="4800"/>
            </a:lvl4pPr>
            <a:lvl5pPr>
              <a:defRPr sz="4800"/>
            </a:lvl5pPr>
          </a:lstStyle>
          <a:p>
            <a:pPr lvl="0"/>
            <a:r>
              <a:rPr lang="en-US" dirty="0"/>
              <a:t>Click here to edit this text</a:t>
            </a:r>
          </a:p>
        </p:txBody>
      </p:sp>
      <p:sp>
        <p:nvSpPr>
          <p:cNvPr id="21" name="Title 20"/>
          <p:cNvSpPr>
            <a:spLocks noGrp="1"/>
          </p:cNvSpPr>
          <p:nvPr>
            <p:ph type="title" hasCustomPrompt="1"/>
          </p:nvPr>
        </p:nvSpPr>
        <p:spPr>
          <a:xfrm>
            <a:off x="5334000" y="556286"/>
            <a:ext cx="28019689" cy="1882589"/>
          </a:xfrm>
          <a:prstGeom prst="rect">
            <a:avLst/>
          </a:prstGeom>
          <a:noFill/>
          <a:ln>
            <a:solidFill>
              <a:schemeClr val="accent1"/>
            </a:solidFill>
          </a:ln>
        </p:spPr>
        <p:txBody>
          <a:bodyPr lIns="133772" tIns="66885" rIns="133772" bIns="66885"/>
          <a:lstStyle>
            <a:lvl1pPr>
              <a:defRPr sz="72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717178"/>
            <a:ext cx="8534400" cy="1703294"/>
          </a:xfrm>
          <a:prstGeom prst="rect">
            <a:avLst/>
          </a:prstGeom>
          <a:ln>
            <a:solidFill>
              <a:schemeClr val="accent1"/>
            </a:solidFill>
          </a:ln>
        </p:spPr>
        <p:txBody>
          <a:bodyPr lIns="133772" tIns="66885" rIns="133772" bIns="66885"/>
          <a:lstStyle>
            <a:lvl1pPr>
              <a:buFontTx/>
              <a:buNone/>
              <a:defRPr sz="40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3765179"/>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3765179"/>
            <a:ext cx="11887200" cy="537883"/>
          </a:xfrm>
          <a:prstGeom prst="rect">
            <a:avLst/>
          </a:prstGeom>
        </p:spPr>
        <p:txBody>
          <a:bodyPr lIns="133772" tIns="66885" rIns="133772" bIns="66885" anchor="ctr"/>
          <a:lstStyle>
            <a:lvl1pPr>
              <a:buFontTx/>
              <a:buNone/>
              <a:defRPr sz="48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9747980" y="3752372"/>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9777960" y="11734800"/>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9144002"/>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4661648"/>
            <a:ext cx="11887200" cy="4303059"/>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9777960" y="12541622"/>
            <a:ext cx="11887200" cy="2330824"/>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6" name="Text Placeholder 24">
            <a:extLst>
              <a:ext uri="{FF2B5EF4-FFF2-40B4-BE49-F238E27FC236}">
                <a16:creationId xmlns:a16="http://schemas.microsoft.com/office/drawing/2014/main" id="{B84B157F-BE7C-3D63-6E39-C79F3759F554}"/>
              </a:ext>
            </a:extLst>
          </p:cNvPr>
          <p:cNvSpPr>
            <a:spLocks noGrp="1"/>
          </p:cNvSpPr>
          <p:nvPr>
            <p:ph type="body" sz="quarter" idx="26" hasCustomPrompt="1"/>
          </p:nvPr>
        </p:nvSpPr>
        <p:spPr>
          <a:xfrm>
            <a:off x="29777960" y="15281287"/>
            <a:ext cx="118872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5BF02B7E-3DCE-DF83-9A33-A2DEEBF6B5B5}"/>
              </a:ext>
            </a:extLst>
          </p:cNvPr>
          <p:cNvSpPr>
            <a:spLocks noGrp="1"/>
          </p:cNvSpPr>
          <p:nvPr>
            <p:ph type="body" sz="quarter" idx="27" hasCustomPrompt="1"/>
          </p:nvPr>
        </p:nvSpPr>
        <p:spPr>
          <a:xfrm>
            <a:off x="29777960" y="16088109"/>
            <a:ext cx="11887200" cy="1124129"/>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C84A4AA8-88E7-321C-C216-01C20DD89494}"/>
              </a:ext>
            </a:extLst>
          </p:cNvPr>
          <p:cNvPicPr>
            <a:picLocks noChangeAspect="1"/>
          </p:cNvPicPr>
          <p:nvPr userDrawn="1"/>
        </p:nvPicPr>
        <p:blipFill>
          <a:blip r:embed="rId2"/>
          <a:stretch>
            <a:fillRect/>
          </a:stretch>
        </p:blipFill>
        <p:spPr>
          <a:xfrm>
            <a:off x="1752600" y="685799"/>
            <a:ext cx="2590800" cy="1493676"/>
          </a:xfrm>
          <a:prstGeom prst="rect">
            <a:avLst/>
          </a:prstGeom>
        </p:spPr>
      </p:pic>
    </p:spTree>
    <p:extLst>
      <p:ext uri="{BB962C8B-B14F-4D97-AF65-F5344CB8AC3E}">
        <p14:creationId xmlns:p14="http://schemas.microsoft.com/office/powerpoint/2010/main" val="1493383927"/>
      </p:ext>
    </p:extLst>
  </p:cSld>
  <p:clrMapOvr>
    <a:masterClrMapping/>
  </p:clrMapOvr>
  <p:extLst>
    <p:ext uri="{DCECCB84-F9BA-43D5-87BE-67443E8EF086}">
      <p15:sldGuideLst xmlns:p15="http://schemas.microsoft.com/office/powerpoint/2012/main">
        <p15:guide id="1" pos="768" userDrawn="1">
          <p15:clr>
            <a:srgbClr val="FBAE40"/>
          </p15:clr>
        </p15:guide>
        <p15:guide id="2" orient="horz" pos="187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01A623-BD63-B523-4209-B8509C11691B}"/>
              </a:ext>
            </a:extLst>
          </p:cNvPr>
          <p:cNvSpPr/>
          <p:nvPr userDrawn="1"/>
        </p:nvSpPr>
        <p:spPr>
          <a:xfrm>
            <a:off x="0" y="0"/>
            <a:ext cx="43891200" cy="2743200"/>
          </a:xfrm>
          <a:prstGeom prst="rect">
            <a:avLst/>
          </a:prstGeom>
          <a:solidFill>
            <a:srgbClr val="EBE9C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9861180"/>
            <a:ext cx="11887200" cy="7351058"/>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48 points </a:t>
            </a:r>
            <a:br>
              <a:rPr lang="en-US" dirty="0"/>
            </a:br>
            <a:r>
              <a:rPr lang="en-US" dirty="0"/>
              <a:t>Abstract Content is 24 points </a:t>
            </a:r>
            <a:br>
              <a:rPr lang="en-US" dirty="0"/>
            </a:br>
            <a:r>
              <a:rPr lang="en-US" dirty="0"/>
              <a:t>Body Content is 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4661649"/>
            <a:ext cx="11887200" cy="12550589"/>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334000" y="556286"/>
            <a:ext cx="28019689" cy="1882589"/>
          </a:xfrm>
          <a:prstGeom prst="rect">
            <a:avLst/>
          </a:prstGeom>
          <a:noFill/>
          <a:ln>
            <a:noFill/>
          </a:ln>
        </p:spPr>
        <p:txBody>
          <a:bodyPr lIns="133772" tIns="66885" rIns="133772" bIns="66885"/>
          <a:lstStyle>
            <a:lvl1pPr>
              <a:defRPr sz="72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717178"/>
            <a:ext cx="8534400" cy="1703294"/>
          </a:xfrm>
          <a:prstGeom prst="rect">
            <a:avLst/>
          </a:prstGeom>
          <a:ln>
            <a:noFill/>
          </a:ln>
        </p:spPr>
        <p:txBody>
          <a:bodyPr lIns="133772" tIns="66885" rIns="133772" bIns="66885"/>
          <a:lstStyle>
            <a:lvl1pPr>
              <a:buFontTx/>
              <a:buNone/>
              <a:defRPr sz="400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3765179"/>
            <a:ext cx="11887200" cy="537883"/>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3765179"/>
            <a:ext cx="11887200" cy="537883"/>
          </a:xfrm>
          <a:prstGeom prst="rect">
            <a:avLst/>
          </a:prstGeom>
        </p:spPr>
        <p:txBody>
          <a:bodyPr lIns="133772" tIns="66885" rIns="133772" bIns="66885" anchor="ctr"/>
          <a:lstStyle>
            <a:lvl1pPr>
              <a:buFontTx/>
              <a:buNone/>
              <a:defRPr sz="48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9144002"/>
            <a:ext cx="11887200" cy="537883"/>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4661648"/>
            <a:ext cx="11887200" cy="4303059"/>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6E862228-57F3-843D-0672-E0CF6B9AC98C}"/>
              </a:ext>
            </a:extLst>
          </p:cNvPr>
          <p:cNvSpPr>
            <a:spLocks noGrp="1"/>
          </p:cNvSpPr>
          <p:nvPr>
            <p:ph type="body" sz="quarter" idx="16" hasCustomPrompt="1"/>
          </p:nvPr>
        </p:nvSpPr>
        <p:spPr>
          <a:xfrm>
            <a:off x="29747980" y="4636035"/>
            <a:ext cx="11887200" cy="6668074"/>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4800"/>
            </a:lvl2pPr>
            <a:lvl3pPr>
              <a:defRPr sz="4800"/>
            </a:lvl3pPr>
            <a:lvl4pPr>
              <a:defRPr sz="4800"/>
            </a:lvl4pPr>
            <a:lvl5pPr>
              <a:defRPr sz="4800"/>
            </a:lvl5pPr>
          </a:lstStyle>
          <a:p>
            <a:pPr lvl="0"/>
            <a:r>
              <a:rPr lang="en-US" dirty="0"/>
              <a:t>Click here to edit this text</a:t>
            </a:r>
          </a:p>
        </p:txBody>
      </p:sp>
      <p:sp>
        <p:nvSpPr>
          <p:cNvPr id="5" name="Text Placeholder 24">
            <a:extLst>
              <a:ext uri="{FF2B5EF4-FFF2-40B4-BE49-F238E27FC236}">
                <a16:creationId xmlns:a16="http://schemas.microsoft.com/office/drawing/2014/main" id="{FE5F3DAB-3115-FD79-56B9-D3299A9F4A9B}"/>
              </a:ext>
            </a:extLst>
          </p:cNvPr>
          <p:cNvSpPr>
            <a:spLocks noGrp="1"/>
          </p:cNvSpPr>
          <p:nvPr>
            <p:ph type="body" sz="quarter" idx="21" hasCustomPrompt="1"/>
          </p:nvPr>
        </p:nvSpPr>
        <p:spPr>
          <a:xfrm>
            <a:off x="29747980" y="3752372"/>
            <a:ext cx="11887200" cy="537883"/>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24">
            <a:extLst>
              <a:ext uri="{FF2B5EF4-FFF2-40B4-BE49-F238E27FC236}">
                <a16:creationId xmlns:a16="http://schemas.microsoft.com/office/drawing/2014/main" id="{97165D92-F094-A0D3-BDF0-3501043A30D6}"/>
              </a:ext>
            </a:extLst>
          </p:cNvPr>
          <p:cNvSpPr>
            <a:spLocks noGrp="1"/>
          </p:cNvSpPr>
          <p:nvPr>
            <p:ph type="body" sz="quarter" idx="22" hasCustomPrompt="1"/>
          </p:nvPr>
        </p:nvSpPr>
        <p:spPr>
          <a:xfrm>
            <a:off x="29777960" y="11734800"/>
            <a:ext cx="11887200" cy="537883"/>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CB9B62D5-E497-FC1F-15E7-2B35B50B915A}"/>
              </a:ext>
            </a:extLst>
          </p:cNvPr>
          <p:cNvSpPr>
            <a:spLocks noGrp="1"/>
          </p:cNvSpPr>
          <p:nvPr>
            <p:ph type="body" sz="quarter" idx="25" hasCustomPrompt="1"/>
          </p:nvPr>
        </p:nvSpPr>
        <p:spPr>
          <a:xfrm>
            <a:off x="29777960" y="12541622"/>
            <a:ext cx="11887200" cy="2330824"/>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609D0AF9-B38B-AFA6-6503-AD892FFDC6D3}"/>
              </a:ext>
            </a:extLst>
          </p:cNvPr>
          <p:cNvSpPr>
            <a:spLocks noGrp="1"/>
          </p:cNvSpPr>
          <p:nvPr>
            <p:ph type="body" sz="quarter" idx="26" hasCustomPrompt="1"/>
          </p:nvPr>
        </p:nvSpPr>
        <p:spPr>
          <a:xfrm>
            <a:off x="29777960" y="15281287"/>
            <a:ext cx="11887200" cy="537883"/>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6A8B3581-00C4-04BC-525C-A940527D89D0}"/>
              </a:ext>
            </a:extLst>
          </p:cNvPr>
          <p:cNvSpPr>
            <a:spLocks noGrp="1"/>
          </p:cNvSpPr>
          <p:nvPr>
            <p:ph type="body" sz="quarter" idx="27" hasCustomPrompt="1"/>
          </p:nvPr>
        </p:nvSpPr>
        <p:spPr>
          <a:xfrm>
            <a:off x="29777960" y="16088109"/>
            <a:ext cx="11887200" cy="1124129"/>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07AC7F59-1895-366E-1A6B-72B273A57882}"/>
              </a:ext>
            </a:extLst>
          </p:cNvPr>
          <p:cNvPicPr>
            <a:picLocks noChangeAspect="1"/>
          </p:cNvPicPr>
          <p:nvPr userDrawn="1"/>
        </p:nvPicPr>
        <p:blipFill>
          <a:blip r:embed="rId2"/>
          <a:stretch>
            <a:fillRect/>
          </a:stretch>
        </p:blipFill>
        <p:spPr>
          <a:xfrm>
            <a:off x="1752599" y="685800"/>
            <a:ext cx="2511225" cy="1447800"/>
          </a:xfrm>
          <a:prstGeom prst="rect">
            <a:avLst/>
          </a:prstGeom>
        </p:spPr>
      </p:pic>
    </p:spTree>
    <p:extLst>
      <p:ext uri="{BB962C8B-B14F-4D97-AF65-F5344CB8AC3E}">
        <p14:creationId xmlns:p14="http://schemas.microsoft.com/office/powerpoint/2010/main" val="3610118552"/>
      </p:ext>
    </p:extLst>
  </p:cSld>
  <p:clrMapOvr>
    <a:masterClrMapping/>
  </p:clrMapOvr>
  <p:extLst>
    <p:ext uri="{DCECCB84-F9BA-43D5-87BE-67443E8EF086}">
      <p15:sldGuideLst xmlns:p15="http://schemas.microsoft.com/office/powerpoint/2012/main">
        <p15:guide id="1" pos="768">
          <p15:clr>
            <a:srgbClr val="FBAE40"/>
          </p15:clr>
        </p15:guide>
        <p15:guide id="2" orient="horz" pos="18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4192CE5-D667-6DE9-B1A9-B95797345024}"/>
              </a:ext>
            </a:extLst>
          </p:cNvPr>
          <p:cNvSpPr/>
          <p:nvPr userDrawn="1"/>
        </p:nvSpPr>
        <p:spPr>
          <a:xfrm>
            <a:off x="0" y="2851163"/>
            <a:ext cx="43891200" cy="15436837"/>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C401A623-BD63-B523-4209-B8509C11691B}"/>
              </a:ext>
            </a:extLst>
          </p:cNvPr>
          <p:cNvSpPr/>
          <p:nvPr userDrawn="1"/>
        </p:nvSpPr>
        <p:spPr>
          <a:xfrm>
            <a:off x="0" y="0"/>
            <a:ext cx="43891200" cy="2743200"/>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black and white background with lines&#10;&#10;AI-generated content may be incorrect.">
            <a:extLst>
              <a:ext uri="{FF2B5EF4-FFF2-40B4-BE49-F238E27FC236}">
                <a16:creationId xmlns:a16="http://schemas.microsoft.com/office/drawing/2014/main" id="{B990E021-2DE3-9580-D3D7-E4D6C6875100}"/>
              </a:ext>
            </a:extLst>
          </p:cNvPr>
          <p:cNvPicPr>
            <a:picLocks/>
          </p:cNvPicPr>
          <p:nvPr userDrawn="1"/>
        </p:nvPicPr>
        <p:blipFill>
          <a:blip r:embed="rId2">
            <a:alphaModFix amt="10000"/>
            <a:extLst>
              <a:ext uri="{28A0092B-C50C-407E-A947-70E740481C1C}">
                <a14:useLocalDpi xmlns:a14="http://schemas.microsoft.com/office/drawing/2010/main" val="0"/>
              </a:ext>
            </a:extLst>
          </a:blip>
          <a:srcRect b="5986"/>
          <a:stretch>
            <a:fillRect/>
          </a:stretch>
        </p:blipFill>
        <p:spPr>
          <a:xfrm>
            <a:off x="57459" y="0"/>
            <a:ext cx="43891201" cy="2743200"/>
          </a:xfrm>
          <a:prstGeom prst="rect">
            <a:avLst/>
          </a:prstGeom>
        </p:spPr>
      </p:pic>
      <p:sp>
        <p:nvSpPr>
          <p:cNvPr id="16" name="Text Placeholder 15"/>
          <p:cNvSpPr>
            <a:spLocks noGrp="1"/>
          </p:cNvSpPr>
          <p:nvPr>
            <p:ph type="body" sz="quarter" idx="14" hasCustomPrompt="1"/>
          </p:nvPr>
        </p:nvSpPr>
        <p:spPr>
          <a:xfrm>
            <a:off x="2193560" y="9861180"/>
            <a:ext cx="11887200" cy="7351058"/>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48 points </a:t>
            </a:r>
            <a:br>
              <a:rPr lang="en-US" dirty="0"/>
            </a:br>
            <a:r>
              <a:rPr lang="en-US" dirty="0"/>
              <a:t>Abstract Content is 24 points </a:t>
            </a:r>
            <a:br>
              <a:rPr lang="en-US" dirty="0"/>
            </a:br>
            <a:r>
              <a:rPr lang="en-US" dirty="0"/>
              <a:t>Body Content is 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4661649"/>
            <a:ext cx="11887200" cy="12550589"/>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9747980" y="4636035"/>
            <a:ext cx="11887200" cy="6668074"/>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4800"/>
            </a:lvl2pPr>
            <a:lvl3pPr>
              <a:defRPr sz="4800"/>
            </a:lvl3pPr>
            <a:lvl4pPr>
              <a:defRPr sz="4800"/>
            </a:lvl4pPr>
            <a:lvl5pPr>
              <a:defRPr sz="4800"/>
            </a:lvl5pPr>
          </a:lstStyle>
          <a:p>
            <a:pPr lvl="0"/>
            <a:r>
              <a:rPr lang="en-US" dirty="0"/>
              <a:t>Click here to edit this text</a:t>
            </a:r>
          </a:p>
        </p:txBody>
      </p:sp>
      <p:sp>
        <p:nvSpPr>
          <p:cNvPr id="21" name="Title 20"/>
          <p:cNvSpPr>
            <a:spLocks noGrp="1"/>
          </p:cNvSpPr>
          <p:nvPr>
            <p:ph type="title" hasCustomPrompt="1"/>
          </p:nvPr>
        </p:nvSpPr>
        <p:spPr>
          <a:xfrm>
            <a:off x="5334000" y="556286"/>
            <a:ext cx="28019689" cy="1882589"/>
          </a:xfrm>
          <a:prstGeom prst="rect">
            <a:avLst/>
          </a:prstGeom>
          <a:noFill/>
          <a:ln>
            <a:solidFill>
              <a:schemeClr val="accent1"/>
            </a:solidFill>
          </a:ln>
        </p:spPr>
        <p:txBody>
          <a:bodyPr lIns="133772" tIns="66885" rIns="133772" bIns="66885"/>
          <a:lstStyle>
            <a:lvl1pPr>
              <a:defRPr sz="72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717178"/>
            <a:ext cx="8534400" cy="1703294"/>
          </a:xfrm>
          <a:prstGeom prst="rect">
            <a:avLst/>
          </a:prstGeom>
          <a:ln>
            <a:solidFill>
              <a:schemeClr val="accent1"/>
            </a:solidFill>
          </a:ln>
        </p:spPr>
        <p:txBody>
          <a:bodyPr lIns="133772" tIns="66885" rIns="133772" bIns="66885"/>
          <a:lstStyle>
            <a:lvl1pPr>
              <a:buFontTx/>
              <a:buNone/>
              <a:defRPr sz="40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3765179"/>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3765179"/>
            <a:ext cx="11887200" cy="537883"/>
          </a:xfrm>
          <a:prstGeom prst="rect">
            <a:avLst/>
          </a:prstGeom>
        </p:spPr>
        <p:txBody>
          <a:bodyPr lIns="133772" tIns="66885" rIns="133772" bIns="66885" anchor="ctr"/>
          <a:lstStyle>
            <a:lvl1pPr>
              <a:buFontTx/>
              <a:buNone/>
              <a:defRPr sz="48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9747980" y="3752372"/>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9777960" y="11734800"/>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9144002"/>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4661648"/>
            <a:ext cx="11887200" cy="4303059"/>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9777960" y="12541622"/>
            <a:ext cx="11887200" cy="2330824"/>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6" name="Text Placeholder 24">
            <a:extLst>
              <a:ext uri="{FF2B5EF4-FFF2-40B4-BE49-F238E27FC236}">
                <a16:creationId xmlns:a16="http://schemas.microsoft.com/office/drawing/2014/main" id="{B84B157F-BE7C-3D63-6E39-C79F3759F554}"/>
              </a:ext>
            </a:extLst>
          </p:cNvPr>
          <p:cNvSpPr>
            <a:spLocks noGrp="1"/>
          </p:cNvSpPr>
          <p:nvPr>
            <p:ph type="body" sz="quarter" idx="26" hasCustomPrompt="1"/>
          </p:nvPr>
        </p:nvSpPr>
        <p:spPr>
          <a:xfrm>
            <a:off x="29777960" y="15281287"/>
            <a:ext cx="118872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5BF02B7E-3DCE-DF83-9A33-A2DEEBF6B5B5}"/>
              </a:ext>
            </a:extLst>
          </p:cNvPr>
          <p:cNvSpPr>
            <a:spLocks noGrp="1"/>
          </p:cNvSpPr>
          <p:nvPr>
            <p:ph type="body" sz="quarter" idx="27" hasCustomPrompt="1"/>
          </p:nvPr>
        </p:nvSpPr>
        <p:spPr>
          <a:xfrm>
            <a:off x="29777960" y="16088109"/>
            <a:ext cx="11887200" cy="1124129"/>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B0979E78-58AD-BBE3-3351-509E3762E196}"/>
              </a:ext>
            </a:extLst>
          </p:cNvPr>
          <p:cNvPicPr>
            <a:picLocks noChangeAspect="1"/>
          </p:cNvPicPr>
          <p:nvPr userDrawn="1"/>
        </p:nvPicPr>
        <p:blipFill>
          <a:blip r:embed="rId3"/>
          <a:stretch>
            <a:fillRect/>
          </a:stretch>
        </p:blipFill>
        <p:spPr>
          <a:xfrm>
            <a:off x="1752600" y="685799"/>
            <a:ext cx="2590800" cy="1493676"/>
          </a:xfrm>
          <a:prstGeom prst="rect">
            <a:avLst/>
          </a:prstGeom>
        </p:spPr>
      </p:pic>
    </p:spTree>
    <p:extLst>
      <p:ext uri="{BB962C8B-B14F-4D97-AF65-F5344CB8AC3E}">
        <p14:creationId xmlns:p14="http://schemas.microsoft.com/office/powerpoint/2010/main" val="2874311314"/>
      </p:ext>
    </p:extLst>
  </p:cSld>
  <p:clrMapOvr>
    <a:masterClrMapping/>
  </p:clrMapOvr>
  <p:extLst>
    <p:ext uri="{DCECCB84-F9BA-43D5-87BE-67443E8EF086}">
      <p15:sldGuideLst xmlns:p15="http://schemas.microsoft.com/office/powerpoint/2012/main">
        <p15:guide id="1" pos="768">
          <p15:clr>
            <a:srgbClr val="FBAE40"/>
          </p15:clr>
        </p15:guide>
        <p15:guide id="2" orient="horz" pos="18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AE6375D-1CCE-D0FD-1509-C5D23C9B697F}"/>
              </a:ext>
            </a:extLst>
          </p:cNvPr>
          <p:cNvSpPr/>
          <p:nvPr userDrawn="1"/>
        </p:nvSpPr>
        <p:spPr>
          <a:xfrm>
            <a:off x="0" y="2851163"/>
            <a:ext cx="43891200" cy="15436837"/>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C401A623-BD63-B523-4209-B8509C11691B}"/>
              </a:ext>
            </a:extLst>
          </p:cNvPr>
          <p:cNvSpPr/>
          <p:nvPr userDrawn="1"/>
        </p:nvSpPr>
        <p:spPr>
          <a:xfrm>
            <a:off x="0" y="0"/>
            <a:ext cx="43891200" cy="2743200"/>
          </a:xfrm>
          <a:prstGeom prst="rect">
            <a:avLst/>
          </a:prstGeom>
          <a:solidFill>
            <a:srgbClr val="5F59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black and white background with lines&#10;&#10;AI-generated content may be incorrect.">
            <a:extLst>
              <a:ext uri="{FF2B5EF4-FFF2-40B4-BE49-F238E27FC236}">
                <a16:creationId xmlns:a16="http://schemas.microsoft.com/office/drawing/2014/main" id="{B990E021-2DE3-9580-D3D7-E4D6C6875100}"/>
              </a:ext>
            </a:extLst>
          </p:cNvPr>
          <p:cNvPicPr>
            <a:picLocks/>
          </p:cNvPicPr>
          <p:nvPr userDrawn="1"/>
        </p:nvPicPr>
        <p:blipFill>
          <a:blip r:embed="rId2">
            <a:alphaModFix amt="10000"/>
            <a:extLst>
              <a:ext uri="{28A0092B-C50C-407E-A947-70E740481C1C}">
                <a14:useLocalDpi xmlns:a14="http://schemas.microsoft.com/office/drawing/2010/main" val="0"/>
              </a:ext>
            </a:extLst>
          </a:blip>
          <a:srcRect b="5986"/>
          <a:stretch>
            <a:fillRect/>
          </a:stretch>
        </p:blipFill>
        <p:spPr>
          <a:xfrm>
            <a:off x="-1" y="0"/>
            <a:ext cx="43891201" cy="2743200"/>
          </a:xfrm>
          <a:prstGeom prst="rect">
            <a:avLst/>
          </a:prstGeom>
        </p:spPr>
      </p:pic>
      <p:sp>
        <p:nvSpPr>
          <p:cNvPr id="16" name="Text Placeholder 15"/>
          <p:cNvSpPr>
            <a:spLocks noGrp="1"/>
          </p:cNvSpPr>
          <p:nvPr>
            <p:ph type="body" sz="quarter" idx="14" hasCustomPrompt="1"/>
          </p:nvPr>
        </p:nvSpPr>
        <p:spPr>
          <a:xfrm>
            <a:off x="2193560" y="9861180"/>
            <a:ext cx="11887200" cy="7351058"/>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48 points </a:t>
            </a:r>
            <a:br>
              <a:rPr lang="en-US" dirty="0"/>
            </a:br>
            <a:r>
              <a:rPr lang="en-US" dirty="0"/>
              <a:t>Abstract Content is 24 points </a:t>
            </a:r>
            <a:br>
              <a:rPr lang="en-US" dirty="0"/>
            </a:br>
            <a:r>
              <a:rPr lang="en-US" dirty="0"/>
              <a:t>Body Content is 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4661649"/>
            <a:ext cx="11887200" cy="12550589"/>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334000" y="556286"/>
            <a:ext cx="28019689" cy="1882589"/>
          </a:xfrm>
          <a:prstGeom prst="rect">
            <a:avLst/>
          </a:prstGeom>
          <a:noFill/>
          <a:ln>
            <a:noFill/>
          </a:ln>
        </p:spPr>
        <p:txBody>
          <a:bodyPr lIns="133772" tIns="66885" rIns="133772" bIns="66885"/>
          <a:lstStyle>
            <a:lvl1pPr>
              <a:defRPr sz="72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717178"/>
            <a:ext cx="8534400" cy="1703294"/>
          </a:xfrm>
          <a:prstGeom prst="rect">
            <a:avLst/>
          </a:prstGeom>
          <a:ln>
            <a:noFill/>
          </a:ln>
        </p:spPr>
        <p:txBody>
          <a:bodyPr lIns="133772" tIns="66885" rIns="133772" bIns="66885"/>
          <a:lstStyle>
            <a:lvl1pPr>
              <a:buFontTx/>
              <a:buNone/>
              <a:defRPr sz="40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3765179"/>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3765179"/>
            <a:ext cx="11887200" cy="537883"/>
          </a:xfrm>
          <a:prstGeom prst="rect">
            <a:avLst/>
          </a:prstGeom>
        </p:spPr>
        <p:txBody>
          <a:bodyPr lIns="133772" tIns="66885" rIns="133772" bIns="66885" anchor="ctr"/>
          <a:lstStyle>
            <a:lvl1pPr>
              <a:buFontTx/>
              <a:buNone/>
              <a:defRPr sz="48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9144002"/>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4661648"/>
            <a:ext cx="11887200" cy="4303059"/>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5" name="Text Placeholder 19">
            <a:extLst>
              <a:ext uri="{FF2B5EF4-FFF2-40B4-BE49-F238E27FC236}">
                <a16:creationId xmlns:a16="http://schemas.microsoft.com/office/drawing/2014/main" id="{F82D6039-1403-E444-B0A5-D7C88B26A108}"/>
              </a:ext>
            </a:extLst>
          </p:cNvPr>
          <p:cNvSpPr>
            <a:spLocks noGrp="1"/>
          </p:cNvSpPr>
          <p:nvPr>
            <p:ph type="body" sz="quarter" idx="16" hasCustomPrompt="1"/>
          </p:nvPr>
        </p:nvSpPr>
        <p:spPr>
          <a:xfrm>
            <a:off x="29747980" y="4636035"/>
            <a:ext cx="11887200" cy="6668074"/>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4800"/>
            </a:lvl2pPr>
            <a:lvl3pPr>
              <a:defRPr sz="4800"/>
            </a:lvl3pPr>
            <a:lvl4pPr>
              <a:defRPr sz="4800"/>
            </a:lvl4pPr>
            <a:lvl5pPr>
              <a:defRPr sz="4800"/>
            </a:lvl5pPr>
          </a:lstStyle>
          <a:p>
            <a:pPr lvl="0"/>
            <a:r>
              <a:rPr lang="en-US" dirty="0"/>
              <a:t>Click here to edit this text</a:t>
            </a:r>
          </a:p>
        </p:txBody>
      </p:sp>
      <p:sp>
        <p:nvSpPr>
          <p:cNvPr id="6" name="Text Placeholder 24">
            <a:extLst>
              <a:ext uri="{FF2B5EF4-FFF2-40B4-BE49-F238E27FC236}">
                <a16:creationId xmlns:a16="http://schemas.microsoft.com/office/drawing/2014/main" id="{14A03CC5-EF22-8EE1-39CE-4ECD7958BCE8}"/>
              </a:ext>
            </a:extLst>
          </p:cNvPr>
          <p:cNvSpPr>
            <a:spLocks noGrp="1"/>
          </p:cNvSpPr>
          <p:nvPr>
            <p:ph type="body" sz="quarter" idx="21" hasCustomPrompt="1"/>
          </p:nvPr>
        </p:nvSpPr>
        <p:spPr>
          <a:xfrm>
            <a:off x="29747980" y="3752372"/>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51567360-A28C-498E-EBBC-73CCB4C09B86}"/>
              </a:ext>
            </a:extLst>
          </p:cNvPr>
          <p:cNvSpPr>
            <a:spLocks noGrp="1"/>
          </p:cNvSpPr>
          <p:nvPr>
            <p:ph type="body" sz="quarter" idx="22" hasCustomPrompt="1"/>
          </p:nvPr>
        </p:nvSpPr>
        <p:spPr>
          <a:xfrm>
            <a:off x="29777960" y="11734800"/>
            <a:ext cx="11887200" cy="537883"/>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E38FBC63-1660-68C5-0574-015993479AC3}"/>
              </a:ext>
            </a:extLst>
          </p:cNvPr>
          <p:cNvSpPr>
            <a:spLocks noGrp="1"/>
          </p:cNvSpPr>
          <p:nvPr>
            <p:ph type="body" sz="quarter" idx="25" hasCustomPrompt="1"/>
          </p:nvPr>
        </p:nvSpPr>
        <p:spPr>
          <a:xfrm>
            <a:off x="29777960" y="12541622"/>
            <a:ext cx="11887200" cy="2330824"/>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FC2E179C-7581-1CB6-2541-3997D902A70E}"/>
              </a:ext>
            </a:extLst>
          </p:cNvPr>
          <p:cNvSpPr>
            <a:spLocks noGrp="1"/>
          </p:cNvSpPr>
          <p:nvPr>
            <p:ph type="body" sz="quarter" idx="26" hasCustomPrompt="1"/>
          </p:nvPr>
        </p:nvSpPr>
        <p:spPr>
          <a:xfrm>
            <a:off x="29777960" y="15281287"/>
            <a:ext cx="118872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5806364D-ED19-ECDB-7C78-89E2C35AC9B2}"/>
              </a:ext>
            </a:extLst>
          </p:cNvPr>
          <p:cNvSpPr>
            <a:spLocks noGrp="1"/>
          </p:cNvSpPr>
          <p:nvPr>
            <p:ph type="body" sz="quarter" idx="27" hasCustomPrompt="1"/>
          </p:nvPr>
        </p:nvSpPr>
        <p:spPr>
          <a:xfrm>
            <a:off x="29777960" y="16088109"/>
            <a:ext cx="11887200" cy="1124129"/>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139D90F8-086C-689C-CAF1-D184FE5B73D6}"/>
              </a:ext>
            </a:extLst>
          </p:cNvPr>
          <p:cNvPicPr>
            <a:picLocks noChangeAspect="1"/>
          </p:cNvPicPr>
          <p:nvPr userDrawn="1"/>
        </p:nvPicPr>
        <p:blipFill>
          <a:blip r:embed="rId3"/>
          <a:stretch>
            <a:fillRect/>
          </a:stretch>
        </p:blipFill>
        <p:spPr>
          <a:xfrm>
            <a:off x="1752600" y="685799"/>
            <a:ext cx="2590800" cy="1493676"/>
          </a:xfrm>
          <a:prstGeom prst="rect">
            <a:avLst/>
          </a:prstGeom>
        </p:spPr>
      </p:pic>
    </p:spTree>
    <p:extLst>
      <p:ext uri="{BB962C8B-B14F-4D97-AF65-F5344CB8AC3E}">
        <p14:creationId xmlns:p14="http://schemas.microsoft.com/office/powerpoint/2010/main" val="341091931"/>
      </p:ext>
    </p:extLst>
  </p:cSld>
  <p:clrMapOvr>
    <a:masterClrMapping/>
  </p:clrMapOvr>
  <p:extLst>
    <p:ext uri="{DCECCB84-F9BA-43D5-87BE-67443E8EF086}">
      <p15:sldGuideLst xmlns:p15="http://schemas.microsoft.com/office/powerpoint/2012/main">
        <p15:guide id="1" pos="768">
          <p15:clr>
            <a:srgbClr val="FBAE40"/>
          </p15:clr>
        </p15:guide>
        <p15:guide id="2" orient="horz" pos="187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01A623-BD63-B523-4209-B8509C11691B}"/>
              </a:ext>
            </a:extLst>
          </p:cNvPr>
          <p:cNvSpPr/>
          <p:nvPr userDrawn="1"/>
        </p:nvSpPr>
        <p:spPr>
          <a:xfrm>
            <a:off x="0" y="0"/>
            <a:ext cx="43891200" cy="2743200"/>
          </a:xfrm>
          <a:prstGeom prst="rect">
            <a:avLst/>
          </a:prstGeom>
          <a:solidFill>
            <a:srgbClr val="EBE9C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39BEB94C-386D-6740-B0AB-72F6ACF66889}"/>
              </a:ext>
            </a:extLst>
          </p:cNvPr>
          <p:cNvSpPr/>
          <p:nvPr userDrawn="1"/>
        </p:nvSpPr>
        <p:spPr>
          <a:xfrm>
            <a:off x="0" y="2851163"/>
            <a:ext cx="43891200" cy="15436837"/>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ack and white background with lines&#10;&#10;AI-generated content may be incorrect.">
            <a:extLst>
              <a:ext uri="{FF2B5EF4-FFF2-40B4-BE49-F238E27FC236}">
                <a16:creationId xmlns:a16="http://schemas.microsoft.com/office/drawing/2014/main" id="{57FD0D03-2778-C5CA-A026-7175EF50A005}"/>
              </a:ext>
            </a:extLst>
          </p:cNvPr>
          <p:cNvPicPr>
            <a:picLocks/>
          </p:cNvPicPr>
          <p:nvPr userDrawn="1"/>
        </p:nvPicPr>
        <p:blipFill>
          <a:blip r:embed="rId2">
            <a:alphaModFix amt="50000"/>
            <a:extLst>
              <a:ext uri="{28A0092B-C50C-407E-A947-70E740481C1C}">
                <a14:useLocalDpi xmlns:a14="http://schemas.microsoft.com/office/drawing/2010/main" val="0"/>
              </a:ext>
            </a:extLst>
          </a:blip>
          <a:srcRect b="5986"/>
          <a:stretch>
            <a:fillRect/>
          </a:stretch>
        </p:blipFill>
        <p:spPr>
          <a:xfrm>
            <a:off x="-1" y="0"/>
            <a:ext cx="43891201" cy="2743200"/>
          </a:xfrm>
          <a:prstGeom prst="rect">
            <a:avLst/>
          </a:prstGeom>
        </p:spPr>
      </p:pic>
      <p:sp>
        <p:nvSpPr>
          <p:cNvPr id="16" name="Text Placeholder 15"/>
          <p:cNvSpPr>
            <a:spLocks noGrp="1"/>
          </p:cNvSpPr>
          <p:nvPr>
            <p:ph type="body" sz="quarter" idx="14" hasCustomPrompt="1"/>
          </p:nvPr>
        </p:nvSpPr>
        <p:spPr>
          <a:xfrm>
            <a:off x="2193560" y="9861180"/>
            <a:ext cx="11887200" cy="7351058"/>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48 points </a:t>
            </a:r>
            <a:br>
              <a:rPr lang="en-US" dirty="0"/>
            </a:br>
            <a:r>
              <a:rPr lang="en-US" dirty="0"/>
              <a:t>Abstract Content is 24 points </a:t>
            </a:r>
            <a:br>
              <a:rPr lang="en-US" dirty="0"/>
            </a:br>
            <a:r>
              <a:rPr lang="en-US" dirty="0"/>
              <a:t>Body Content is 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4661649"/>
            <a:ext cx="11887200" cy="12550589"/>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334000" y="556286"/>
            <a:ext cx="28019689" cy="1882589"/>
          </a:xfrm>
          <a:prstGeom prst="rect">
            <a:avLst/>
          </a:prstGeom>
          <a:noFill/>
          <a:ln>
            <a:noFill/>
          </a:ln>
        </p:spPr>
        <p:txBody>
          <a:bodyPr lIns="133772" tIns="66885" rIns="133772" bIns="66885"/>
          <a:lstStyle>
            <a:lvl1pPr>
              <a:defRPr sz="72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717178"/>
            <a:ext cx="8534400" cy="1703294"/>
          </a:xfrm>
          <a:prstGeom prst="rect">
            <a:avLst/>
          </a:prstGeom>
          <a:ln>
            <a:noFill/>
          </a:ln>
        </p:spPr>
        <p:txBody>
          <a:bodyPr lIns="133772" tIns="66885" rIns="133772" bIns="66885"/>
          <a:lstStyle>
            <a:lvl1pPr>
              <a:buFontTx/>
              <a:buNone/>
              <a:defRPr sz="400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3765179"/>
            <a:ext cx="11887200" cy="537883"/>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3765179"/>
            <a:ext cx="11887200" cy="537883"/>
          </a:xfrm>
          <a:prstGeom prst="rect">
            <a:avLst/>
          </a:prstGeom>
        </p:spPr>
        <p:txBody>
          <a:bodyPr lIns="133772" tIns="66885" rIns="133772" bIns="66885" anchor="ctr"/>
          <a:lstStyle>
            <a:lvl1pPr>
              <a:buFontTx/>
              <a:buNone/>
              <a:defRPr sz="48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9144002"/>
            <a:ext cx="11887200" cy="537883"/>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4661648"/>
            <a:ext cx="11887200" cy="4303059"/>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6E862228-57F3-843D-0672-E0CF6B9AC98C}"/>
              </a:ext>
            </a:extLst>
          </p:cNvPr>
          <p:cNvSpPr>
            <a:spLocks noGrp="1"/>
          </p:cNvSpPr>
          <p:nvPr>
            <p:ph type="body" sz="quarter" idx="16" hasCustomPrompt="1"/>
          </p:nvPr>
        </p:nvSpPr>
        <p:spPr>
          <a:xfrm>
            <a:off x="29747980" y="4636035"/>
            <a:ext cx="11887200" cy="6668074"/>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4800"/>
            </a:lvl2pPr>
            <a:lvl3pPr>
              <a:defRPr sz="4800"/>
            </a:lvl3pPr>
            <a:lvl4pPr>
              <a:defRPr sz="4800"/>
            </a:lvl4pPr>
            <a:lvl5pPr>
              <a:defRPr sz="4800"/>
            </a:lvl5pPr>
          </a:lstStyle>
          <a:p>
            <a:pPr lvl="0"/>
            <a:r>
              <a:rPr lang="en-US" dirty="0"/>
              <a:t>Click here to edit this text</a:t>
            </a:r>
          </a:p>
        </p:txBody>
      </p:sp>
      <p:sp>
        <p:nvSpPr>
          <p:cNvPr id="5" name="Text Placeholder 24">
            <a:extLst>
              <a:ext uri="{FF2B5EF4-FFF2-40B4-BE49-F238E27FC236}">
                <a16:creationId xmlns:a16="http://schemas.microsoft.com/office/drawing/2014/main" id="{FE5F3DAB-3115-FD79-56B9-D3299A9F4A9B}"/>
              </a:ext>
            </a:extLst>
          </p:cNvPr>
          <p:cNvSpPr>
            <a:spLocks noGrp="1"/>
          </p:cNvSpPr>
          <p:nvPr>
            <p:ph type="body" sz="quarter" idx="21" hasCustomPrompt="1"/>
          </p:nvPr>
        </p:nvSpPr>
        <p:spPr>
          <a:xfrm>
            <a:off x="29747980" y="3752372"/>
            <a:ext cx="11887200" cy="537883"/>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24">
            <a:extLst>
              <a:ext uri="{FF2B5EF4-FFF2-40B4-BE49-F238E27FC236}">
                <a16:creationId xmlns:a16="http://schemas.microsoft.com/office/drawing/2014/main" id="{97165D92-F094-A0D3-BDF0-3501043A30D6}"/>
              </a:ext>
            </a:extLst>
          </p:cNvPr>
          <p:cNvSpPr>
            <a:spLocks noGrp="1"/>
          </p:cNvSpPr>
          <p:nvPr>
            <p:ph type="body" sz="quarter" idx="22" hasCustomPrompt="1"/>
          </p:nvPr>
        </p:nvSpPr>
        <p:spPr>
          <a:xfrm>
            <a:off x="29777960" y="11734800"/>
            <a:ext cx="11887200" cy="537883"/>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CB9B62D5-E497-FC1F-15E7-2B35B50B915A}"/>
              </a:ext>
            </a:extLst>
          </p:cNvPr>
          <p:cNvSpPr>
            <a:spLocks noGrp="1"/>
          </p:cNvSpPr>
          <p:nvPr>
            <p:ph type="body" sz="quarter" idx="25" hasCustomPrompt="1"/>
          </p:nvPr>
        </p:nvSpPr>
        <p:spPr>
          <a:xfrm>
            <a:off x="29777960" y="12541622"/>
            <a:ext cx="11887200" cy="2330824"/>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609D0AF9-B38B-AFA6-6503-AD892FFDC6D3}"/>
              </a:ext>
            </a:extLst>
          </p:cNvPr>
          <p:cNvSpPr>
            <a:spLocks noGrp="1"/>
          </p:cNvSpPr>
          <p:nvPr>
            <p:ph type="body" sz="quarter" idx="26" hasCustomPrompt="1"/>
          </p:nvPr>
        </p:nvSpPr>
        <p:spPr>
          <a:xfrm>
            <a:off x="29777960" y="15281287"/>
            <a:ext cx="11887200" cy="537883"/>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6A8B3581-00C4-04BC-525C-A940527D89D0}"/>
              </a:ext>
            </a:extLst>
          </p:cNvPr>
          <p:cNvSpPr>
            <a:spLocks noGrp="1"/>
          </p:cNvSpPr>
          <p:nvPr>
            <p:ph type="body" sz="quarter" idx="27" hasCustomPrompt="1"/>
          </p:nvPr>
        </p:nvSpPr>
        <p:spPr>
          <a:xfrm>
            <a:off x="29777960" y="16088109"/>
            <a:ext cx="11887200" cy="1124129"/>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8" name="Picture 7">
            <a:extLst>
              <a:ext uri="{FF2B5EF4-FFF2-40B4-BE49-F238E27FC236}">
                <a16:creationId xmlns:a16="http://schemas.microsoft.com/office/drawing/2014/main" id="{1AAD0DDB-F51A-F22A-5A7F-E5F8893A3019}"/>
              </a:ext>
            </a:extLst>
          </p:cNvPr>
          <p:cNvPicPr>
            <a:picLocks noChangeAspect="1"/>
          </p:cNvPicPr>
          <p:nvPr userDrawn="1"/>
        </p:nvPicPr>
        <p:blipFill>
          <a:blip r:embed="rId3"/>
          <a:stretch>
            <a:fillRect/>
          </a:stretch>
        </p:blipFill>
        <p:spPr>
          <a:xfrm>
            <a:off x="1752599" y="685800"/>
            <a:ext cx="2511225" cy="1447800"/>
          </a:xfrm>
          <a:prstGeom prst="rect">
            <a:avLst/>
          </a:prstGeom>
        </p:spPr>
      </p:pic>
    </p:spTree>
    <p:extLst>
      <p:ext uri="{BB962C8B-B14F-4D97-AF65-F5344CB8AC3E}">
        <p14:creationId xmlns:p14="http://schemas.microsoft.com/office/powerpoint/2010/main" val="3013648276"/>
      </p:ext>
    </p:extLst>
  </p:cSld>
  <p:clrMapOvr>
    <a:masterClrMapping/>
  </p:clrMapOvr>
  <p:extLst>
    <p:ext uri="{DCECCB84-F9BA-43D5-87BE-67443E8EF086}">
      <p15:sldGuideLst xmlns:p15="http://schemas.microsoft.com/office/powerpoint/2012/main">
        <p15:guide id="1" pos="768">
          <p15:clr>
            <a:srgbClr val="FBAE40"/>
          </p15:clr>
        </p15:guide>
        <p15:guide id="2" orient="horz" pos="187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2" r:id="rId2"/>
    <p:sldLayoutId id="2147483653" r:id="rId3"/>
    <p:sldLayoutId id="2147483651" r:id="rId4"/>
    <p:sldLayoutId id="2147483654" r:id="rId5"/>
  </p:sldLayoutIdLst>
  <p:txStyles>
    <p:titleStyle>
      <a:lvl1pPr algn="ctr" defTabSz="4170788" rtl="0" eaLnBrk="1" fontAlgn="base" hangingPunct="1">
        <a:spcBef>
          <a:spcPct val="0"/>
        </a:spcBef>
        <a:spcAft>
          <a:spcPct val="0"/>
        </a:spcAft>
        <a:defRPr sz="8933" b="1" kern="1200">
          <a:solidFill>
            <a:schemeClr val="tx1"/>
          </a:solidFill>
          <a:latin typeface="+mj-lt"/>
          <a:ea typeface="+mj-ea"/>
          <a:cs typeface="+mj-cs"/>
        </a:defRPr>
      </a:lvl1pPr>
      <a:lvl2pPr algn="ctr" defTabSz="4170788" rtl="0" eaLnBrk="1" fontAlgn="base" hangingPunct="1">
        <a:spcBef>
          <a:spcPct val="0"/>
        </a:spcBef>
        <a:spcAft>
          <a:spcPct val="0"/>
        </a:spcAft>
        <a:defRPr sz="20131">
          <a:solidFill>
            <a:schemeClr val="tx1"/>
          </a:solidFill>
          <a:latin typeface="Calibri" pitchFamily="34" charset="0"/>
        </a:defRPr>
      </a:lvl2pPr>
      <a:lvl3pPr algn="ctr" defTabSz="4170788" rtl="0" eaLnBrk="1" fontAlgn="base" hangingPunct="1">
        <a:spcBef>
          <a:spcPct val="0"/>
        </a:spcBef>
        <a:spcAft>
          <a:spcPct val="0"/>
        </a:spcAft>
        <a:defRPr sz="20131">
          <a:solidFill>
            <a:schemeClr val="tx1"/>
          </a:solidFill>
          <a:latin typeface="Calibri" pitchFamily="34" charset="0"/>
        </a:defRPr>
      </a:lvl3pPr>
      <a:lvl4pPr algn="ctr" defTabSz="4170788" rtl="0" eaLnBrk="1" fontAlgn="base" hangingPunct="1">
        <a:spcBef>
          <a:spcPct val="0"/>
        </a:spcBef>
        <a:spcAft>
          <a:spcPct val="0"/>
        </a:spcAft>
        <a:defRPr sz="20131">
          <a:solidFill>
            <a:schemeClr val="tx1"/>
          </a:solidFill>
          <a:latin typeface="Calibri" pitchFamily="34" charset="0"/>
        </a:defRPr>
      </a:lvl4pPr>
      <a:lvl5pPr algn="ctr" defTabSz="4170788" rtl="0" eaLnBrk="1" fontAlgn="base" hangingPunct="1">
        <a:spcBef>
          <a:spcPct val="0"/>
        </a:spcBef>
        <a:spcAft>
          <a:spcPct val="0"/>
        </a:spcAft>
        <a:defRPr sz="20131">
          <a:solidFill>
            <a:schemeClr val="tx1"/>
          </a:solidFill>
          <a:latin typeface="Calibri" pitchFamily="34" charset="0"/>
        </a:defRPr>
      </a:lvl5pPr>
      <a:lvl6pPr marL="891751" algn="ctr" defTabSz="4170788" rtl="0" eaLnBrk="1" fontAlgn="base" hangingPunct="1">
        <a:spcBef>
          <a:spcPct val="0"/>
        </a:spcBef>
        <a:spcAft>
          <a:spcPct val="0"/>
        </a:spcAft>
        <a:defRPr sz="20131">
          <a:solidFill>
            <a:schemeClr val="tx1"/>
          </a:solidFill>
          <a:latin typeface="Calibri" pitchFamily="34" charset="0"/>
        </a:defRPr>
      </a:lvl6pPr>
      <a:lvl7pPr marL="1783501" algn="ctr" defTabSz="4170788" rtl="0" eaLnBrk="1" fontAlgn="base" hangingPunct="1">
        <a:spcBef>
          <a:spcPct val="0"/>
        </a:spcBef>
        <a:spcAft>
          <a:spcPct val="0"/>
        </a:spcAft>
        <a:defRPr sz="20131">
          <a:solidFill>
            <a:schemeClr val="tx1"/>
          </a:solidFill>
          <a:latin typeface="Calibri" pitchFamily="34" charset="0"/>
        </a:defRPr>
      </a:lvl7pPr>
      <a:lvl8pPr marL="2675250" algn="ctr" defTabSz="4170788" rtl="0" eaLnBrk="1" fontAlgn="base" hangingPunct="1">
        <a:spcBef>
          <a:spcPct val="0"/>
        </a:spcBef>
        <a:spcAft>
          <a:spcPct val="0"/>
        </a:spcAft>
        <a:defRPr sz="20131">
          <a:solidFill>
            <a:schemeClr val="tx1"/>
          </a:solidFill>
          <a:latin typeface="Calibri" pitchFamily="34" charset="0"/>
        </a:defRPr>
      </a:lvl8pPr>
      <a:lvl9pPr marL="3566999" algn="ctr" defTabSz="4170788" rtl="0" eaLnBrk="1" fontAlgn="base" hangingPunct="1">
        <a:spcBef>
          <a:spcPct val="0"/>
        </a:spcBef>
        <a:spcAft>
          <a:spcPct val="0"/>
        </a:spcAft>
        <a:defRPr sz="20131">
          <a:solidFill>
            <a:schemeClr val="tx1"/>
          </a:solidFill>
          <a:latin typeface="Calibri" pitchFamily="34" charset="0"/>
        </a:defRPr>
      </a:lvl9pPr>
    </p:titleStyle>
    <p:bodyStyle>
      <a:lvl1pPr marL="0" indent="0" algn="l" defTabSz="4170788" rtl="0" eaLnBrk="1" fontAlgn="base" hangingPunct="1">
        <a:spcBef>
          <a:spcPct val="20000"/>
        </a:spcBef>
        <a:spcAft>
          <a:spcPct val="0"/>
        </a:spcAft>
        <a:buFontTx/>
        <a:buNone/>
        <a:defRPr lang="en-US" sz="4800" kern="1200" dirty="0" smtClean="0">
          <a:solidFill>
            <a:schemeClr val="tx1"/>
          </a:solidFill>
          <a:latin typeface="+mn-lt"/>
          <a:ea typeface="+mn-ea"/>
          <a:cs typeface="+mn-cs"/>
        </a:defRPr>
      </a:lvl1pPr>
      <a:lvl2pPr marL="3390507" indent="-1303563" algn="l" defTabSz="4170788" rtl="0" eaLnBrk="1" fontAlgn="base" hangingPunct="1">
        <a:spcBef>
          <a:spcPct val="20000"/>
        </a:spcBef>
        <a:spcAft>
          <a:spcPct val="0"/>
        </a:spcAft>
        <a:buFont typeface="Arial" charset="0"/>
        <a:buChar char="–"/>
        <a:defRPr sz="12798" kern="1200">
          <a:solidFill>
            <a:schemeClr val="tx1"/>
          </a:solidFill>
          <a:latin typeface="+mn-lt"/>
          <a:ea typeface="+mn-ea"/>
          <a:cs typeface="+mn-cs"/>
        </a:defRPr>
      </a:lvl2pPr>
      <a:lvl3pPr marL="5214255" indent="-1043473" algn="l" defTabSz="4170788" rtl="0" eaLnBrk="1" fontAlgn="base" hangingPunct="1">
        <a:spcBef>
          <a:spcPct val="20000"/>
        </a:spcBef>
        <a:spcAft>
          <a:spcPct val="0"/>
        </a:spcAft>
        <a:buFont typeface="Arial" charset="0"/>
        <a:buChar char="•"/>
        <a:defRPr sz="11065" kern="1200">
          <a:solidFill>
            <a:schemeClr val="tx1"/>
          </a:solidFill>
          <a:latin typeface="+mn-lt"/>
          <a:ea typeface="+mn-ea"/>
          <a:cs typeface="+mn-cs"/>
        </a:defRPr>
      </a:lvl3pPr>
      <a:lvl4pPr marL="7301199" indent="-1043473" algn="l" defTabSz="4170788" rtl="0" eaLnBrk="1" fontAlgn="base" hangingPunct="1">
        <a:spcBef>
          <a:spcPct val="20000"/>
        </a:spcBef>
        <a:spcAft>
          <a:spcPct val="0"/>
        </a:spcAft>
        <a:buFont typeface="Arial" charset="0"/>
        <a:buChar char="–"/>
        <a:defRPr sz="9198" kern="1200">
          <a:solidFill>
            <a:schemeClr val="tx1"/>
          </a:solidFill>
          <a:latin typeface="+mn-lt"/>
          <a:ea typeface="+mn-ea"/>
          <a:cs typeface="+mn-cs"/>
        </a:defRPr>
      </a:lvl4pPr>
      <a:lvl5pPr marL="9385041" indent="-1043473" algn="l" defTabSz="4170788" rtl="0" eaLnBrk="1" fontAlgn="base" hangingPunct="1">
        <a:spcBef>
          <a:spcPct val="20000"/>
        </a:spcBef>
        <a:spcAft>
          <a:spcPct val="0"/>
        </a:spcAft>
        <a:buFont typeface="Arial" charset="0"/>
        <a:buChar char="»"/>
        <a:defRPr sz="9198" kern="1200">
          <a:solidFill>
            <a:schemeClr val="tx1"/>
          </a:solidFill>
          <a:latin typeface="+mn-lt"/>
          <a:ea typeface="+mn-ea"/>
          <a:cs typeface="+mn-cs"/>
        </a:defRPr>
      </a:lvl5pPr>
      <a:lvl6pPr marL="23508308" indent="-2137108" algn="l" defTabSz="8548493" rtl="0" eaLnBrk="1" latinLnBrk="0" hangingPunct="1">
        <a:spcBef>
          <a:spcPct val="20000"/>
        </a:spcBef>
        <a:buFont typeface="Arial" pitchFamily="34" charset="0"/>
        <a:buChar char="•"/>
        <a:defRPr sz="18798" kern="1200">
          <a:solidFill>
            <a:schemeClr val="tx1"/>
          </a:solidFill>
          <a:latin typeface="+mn-lt"/>
          <a:ea typeface="+mn-ea"/>
          <a:cs typeface="+mn-cs"/>
        </a:defRPr>
      </a:lvl6pPr>
      <a:lvl7pPr marL="27782551" indent="-2137108" algn="l" defTabSz="8548493" rtl="0" eaLnBrk="1" latinLnBrk="0" hangingPunct="1">
        <a:spcBef>
          <a:spcPct val="20000"/>
        </a:spcBef>
        <a:buFont typeface="Arial" pitchFamily="34" charset="0"/>
        <a:buChar char="•"/>
        <a:defRPr sz="18798" kern="1200">
          <a:solidFill>
            <a:schemeClr val="tx1"/>
          </a:solidFill>
          <a:latin typeface="+mn-lt"/>
          <a:ea typeface="+mn-ea"/>
          <a:cs typeface="+mn-cs"/>
        </a:defRPr>
      </a:lvl7pPr>
      <a:lvl8pPr marL="32056777" indent="-2137108" algn="l" defTabSz="8548493" rtl="0" eaLnBrk="1" latinLnBrk="0" hangingPunct="1">
        <a:spcBef>
          <a:spcPct val="20000"/>
        </a:spcBef>
        <a:buFont typeface="Arial" pitchFamily="34" charset="0"/>
        <a:buChar char="•"/>
        <a:defRPr sz="18798" kern="1200">
          <a:solidFill>
            <a:schemeClr val="tx1"/>
          </a:solidFill>
          <a:latin typeface="+mn-lt"/>
          <a:ea typeface="+mn-ea"/>
          <a:cs typeface="+mn-cs"/>
        </a:defRPr>
      </a:lvl8pPr>
      <a:lvl9pPr marL="36331005" indent="-2137108" algn="l" defTabSz="8548493" rtl="0" eaLnBrk="1" latinLnBrk="0" hangingPunct="1">
        <a:spcBef>
          <a:spcPct val="20000"/>
        </a:spcBef>
        <a:buFont typeface="Arial" pitchFamily="34" charset="0"/>
        <a:buChar char="•"/>
        <a:defRPr sz="18798" kern="1200">
          <a:solidFill>
            <a:schemeClr val="tx1"/>
          </a:solidFill>
          <a:latin typeface="+mn-lt"/>
          <a:ea typeface="+mn-ea"/>
          <a:cs typeface="+mn-cs"/>
        </a:defRPr>
      </a:lvl9pPr>
    </p:bodyStyle>
    <p:otherStyle>
      <a:defPPr>
        <a:defRPr lang="en-US"/>
      </a:defPPr>
      <a:lvl1pPr marL="0" algn="l" defTabSz="8548493" rtl="0" eaLnBrk="1" latinLnBrk="0" hangingPunct="1">
        <a:defRPr sz="16800" kern="1200">
          <a:solidFill>
            <a:schemeClr val="tx1"/>
          </a:solidFill>
          <a:latin typeface="+mn-lt"/>
          <a:ea typeface="+mn-ea"/>
          <a:cs typeface="+mn-cs"/>
        </a:defRPr>
      </a:lvl1pPr>
      <a:lvl2pPr marL="4274244" algn="l" defTabSz="8548493" rtl="0" eaLnBrk="1" latinLnBrk="0" hangingPunct="1">
        <a:defRPr sz="16800" kern="1200">
          <a:solidFill>
            <a:schemeClr val="tx1"/>
          </a:solidFill>
          <a:latin typeface="+mn-lt"/>
          <a:ea typeface="+mn-ea"/>
          <a:cs typeface="+mn-cs"/>
        </a:defRPr>
      </a:lvl2pPr>
      <a:lvl3pPr marL="8548493" algn="l" defTabSz="8548493" rtl="0" eaLnBrk="1" latinLnBrk="0" hangingPunct="1">
        <a:defRPr sz="16800" kern="1200">
          <a:solidFill>
            <a:schemeClr val="tx1"/>
          </a:solidFill>
          <a:latin typeface="+mn-lt"/>
          <a:ea typeface="+mn-ea"/>
          <a:cs typeface="+mn-cs"/>
        </a:defRPr>
      </a:lvl3pPr>
      <a:lvl4pPr marL="12822735" algn="l" defTabSz="8548493" rtl="0" eaLnBrk="1" latinLnBrk="0" hangingPunct="1">
        <a:defRPr sz="16800" kern="1200">
          <a:solidFill>
            <a:schemeClr val="tx1"/>
          </a:solidFill>
          <a:latin typeface="+mn-lt"/>
          <a:ea typeface="+mn-ea"/>
          <a:cs typeface="+mn-cs"/>
        </a:defRPr>
      </a:lvl4pPr>
      <a:lvl5pPr marL="17096962" algn="l" defTabSz="8548493" rtl="0" eaLnBrk="1" latinLnBrk="0" hangingPunct="1">
        <a:defRPr sz="16800" kern="1200">
          <a:solidFill>
            <a:schemeClr val="tx1"/>
          </a:solidFill>
          <a:latin typeface="+mn-lt"/>
          <a:ea typeface="+mn-ea"/>
          <a:cs typeface="+mn-cs"/>
        </a:defRPr>
      </a:lvl5pPr>
      <a:lvl6pPr marL="21371190" algn="l" defTabSz="8548493" rtl="0" eaLnBrk="1" latinLnBrk="0" hangingPunct="1">
        <a:defRPr sz="16800" kern="1200">
          <a:solidFill>
            <a:schemeClr val="tx1"/>
          </a:solidFill>
          <a:latin typeface="+mn-lt"/>
          <a:ea typeface="+mn-ea"/>
          <a:cs typeface="+mn-cs"/>
        </a:defRPr>
      </a:lvl6pPr>
      <a:lvl7pPr marL="25645406" algn="l" defTabSz="8548493" rtl="0" eaLnBrk="1" latinLnBrk="0" hangingPunct="1">
        <a:defRPr sz="16800" kern="1200">
          <a:solidFill>
            <a:schemeClr val="tx1"/>
          </a:solidFill>
          <a:latin typeface="+mn-lt"/>
          <a:ea typeface="+mn-ea"/>
          <a:cs typeface="+mn-cs"/>
        </a:defRPr>
      </a:lvl7pPr>
      <a:lvl8pPr marL="29919649" algn="l" defTabSz="8548493" rtl="0" eaLnBrk="1" latinLnBrk="0" hangingPunct="1">
        <a:defRPr sz="16800" kern="1200">
          <a:solidFill>
            <a:schemeClr val="tx1"/>
          </a:solidFill>
          <a:latin typeface="+mn-lt"/>
          <a:ea typeface="+mn-ea"/>
          <a:cs typeface="+mn-cs"/>
        </a:defRPr>
      </a:lvl8pPr>
      <a:lvl9pPr marL="34193886" algn="l" defTabSz="8548493" rtl="0" eaLnBrk="1" latinLnBrk="0" hangingPunct="1">
        <a:defRPr sz="16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1C74AF-0F61-B0EF-CD69-A2E0C7287527}"/>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9134ADE6-EE2C-FA6E-6380-6D6A06301169}"/>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88C560E0-A3D4-E981-D959-19BF31D6B0A1}"/>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864A6B04-7B5D-1C50-5F33-9D6102EFF01E}"/>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A8B393A0-0663-C462-51F3-9FFD2974C4B8}"/>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01F24AF3-5E7D-E23A-9E40-345504C7FF91}"/>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3AD3FD08-4E85-9AD1-4355-1D4DB8EFE8AB}"/>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E2375E03-BDB3-9132-0386-081B866D183A}"/>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DAFEE496-C775-8604-5596-5CFEBB6BAC88}"/>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0A13B5FF-8F5E-3F35-7E9B-F1BC261A750B}"/>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0D1A56B0-BE4A-142C-C2BD-3BE2EED45CB5}"/>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BBEED2FC-13FB-F44A-64AA-C919687F6A32}"/>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8A03B03D-D22D-9301-1DA2-2F63B97D0E22}"/>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EB01D514-8541-E40C-985A-C2EA3CD65C84}"/>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2502737487"/>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0BD07F6-D3A9-4AEA-960B-7E4CAC0D8007}"/>
</file>

<file path=customXml/itemProps2.xml><?xml version="1.0" encoding="utf-8"?>
<ds:datastoreItem xmlns:ds="http://schemas.openxmlformats.org/officeDocument/2006/customXml" ds:itemID="{66F6BEFD-B870-4A00-B64D-A9A036257717}">
  <ds:schemaRefs>
    <ds:schemaRef ds:uri="http://schemas.microsoft.com/sharepoint/v3/contenttype/forms"/>
  </ds:schemaRefs>
</ds:datastoreItem>
</file>

<file path=customXml/itemProps3.xml><?xml version="1.0" encoding="utf-8"?>
<ds:datastoreItem xmlns:ds="http://schemas.openxmlformats.org/officeDocument/2006/customXml" ds:itemID="{66CA9E2B-1482-4CFE-9840-A00AFCE68C7C}">
  <ds:schemaRefs>
    <ds:schemaRef ds:uri="http://www.w3.org/XML/1998/namespace"/>
    <ds:schemaRef ds:uri="952b4952-d007-4d97-b50e-79165ea12049"/>
    <ds:schemaRef ds:uri="http://schemas.microsoft.com/office/2006/metadata/properties"/>
    <ds:schemaRef ds:uri="http://purl.org/dc/terms/"/>
    <ds:schemaRef ds:uri="http://purl.org/dc/elements/1.1/"/>
    <ds:schemaRef ds:uri="http://schemas.microsoft.com/office/2006/documentManagement/types"/>
    <ds:schemaRef ds:uri="8cb5f936-c297-426d-b367-8d80127451e1"/>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36x48_BLUE</Template>
  <TotalTime>69</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11</cp:revision>
  <cp:lastPrinted>2008-03-12T16:04:08Z</cp:lastPrinted>
  <dcterms:created xsi:type="dcterms:W3CDTF">2014-09-24T17:47:45Z</dcterms:created>
  <dcterms:modified xsi:type="dcterms:W3CDTF">2026-04-14T17:30:23Z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