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1945600" cy="16459200"/>
  <p:notesSz cx="6888163" cy="10020300"/>
  <p:defaultTextStyle>
    <a:defPPr>
      <a:defRPr lang="en-US"/>
    </a:defPPr>
    <a:lvl1pPr algn="l" rtl="0" eaLnBrk="0" fontAlgn="base" hangingPunct="0">
      <a:spcBef>
        <a:spcPct val="0"/>
      </a:spcBef>
      <a:spcAft>
        <a:spcPct val="0"/>
      </a:spcAft>
      <a:defRPr sz="2500" kern="1200">
        <a:solidFill>
          <a:schemeClr val="tx1"/>
        </a:solidFill>
        <a:latin typeface="Times New Roman" pitchFamily="1" charset="0"/>
        <a:ea typeface="+mn-ea"/>
        <a:cs typeface="+mn-cs"/>
      </a:defRPr>
    </a:lvl1pPr>
    <a:lvl2pPr marL="466598"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2pPr>
    <a:lvl3pPr marL="934821"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3pPr>
    <a:lvl4pPr marL="1403044"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4pPr>
    <a:lvl5pPr marL="1871267"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5pPr>
    <a:lvl6pPr marL="2341115" algn="l" defTabSz="936447" rtl="0" eaLnBrk="1" latinLnBrk="0" hangingPunct="1">
      <a:defRPr sz="2500" kern="1200">
        <a:solidFill>
          <a:schemeClr val="tx1"/>
        </a:solidFill>
        <a:latin typeface="Times New Roman" pitchFamily="1" charset="0"/>
        <a:ea typeface="+mn-ea"/>
        <a:cs typeface="+mn-cs"/>
      </a:defRPr>
    </a:lvl6pPr>
    <a:lvl7pPr marL="2809339" algn="l" defTabSz="936447" rtl="0" eaLnBrk="1" latinLnBrk="0" hangingPunct="1">
      <a:defRPr sz="2500" kern="1200">
        <a:solidFill>
          <a:schemeClr val="tx1"/>
        </a:solidFill>
        <a:latin typeface="Times New Roman" pitchFamily="1" charset="0"/>
        <a:ea typeface="+mn-ea"/>
        <a:cs typeface="+mn-cs"/>
      </a:defRPr>
    </a:lvl7pPr>
    <a:lvl8pPr marL="3277562" algn="l" defTabSz="936447" rtl="0" eaLnBrk="1" latinLnBrk="0" hangingPunct="1">
      <a:defRPr sz="2500" kern="1200">
        <a:solidFill>
          <a:schemeClr val="tx1"/>
        </a:solidFill>
        <a:latin typeface="Times New Roman" pitchFamily="1" charset="0"/>
        <a:ea typeface="+mn-ea"/>
        <a:cs typeface="+mn-cs"/>
      </a:defRPr>
    </a:lvl8pPr>
    <a:lvl9pPr marL="3745785" algn="l" defTabSz="936447" rtl="0" eaLnBrk="1" latinLnBrk="0" hangingPunct="1">
      <a:defRPr sz="25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5349">
          <p15:clr>
            <a:srgbClr val="A4A3A4"/>
          </p15:clr>
        </p15:guide>
        <p15:guide id="2" orient="horz" pos="-3558">
          <p15:clr>
            <a:srgbClr val="A4A3A4"/>
          </p15:clr>
        </p15:guide>
        <p15:guide id="3" orient="horz" pos="-1322">
          <p15:clr>
            <a:srgbClr val="A4A3A4"/>
          </p15:clr>
        </p15:guide>
        <p15:guide id="4" pos="-6192">
          <p15:clr>
            <a:srgbClr val="A4A3A4"/>
          </p15:clr>
        </p15:guide>
        <p15:guide id="5" pos="20016">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622"/>
    <a:srgbClr val="005D41"/>
    <a:srgbClr val="5F5951"/>
    <a:srgbClr val="A2CB67"/>
    <a:srgbClr val="EBE9C9"/>
    <a:srgbClr val="F4E589"/>
    <a:srgbClr val="A98D1C"/>
    <a:srgbClr val="003366"/>
    <a:srgbClr val="336699"/>
    <a:srgbClr val="6E9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FFAB26-29A0-C244-9356-7F0FBC58C41E}" v="162" dt="2025-09-30T16:33:14.5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27" autoAdjust="0"/>
    <p:restoredTop sz="86320" autoAdjust="0"/>
  </p:normalViewPr>
  <p:slideViewPr>
    <p:cSldViewPr>
      <p:cViewPr varScale="1">
        <p:scale>
          <a:sx n="79" d="100"/>
          <a:sy n="79" d="100"/>
        </p:scale>
        <p:origin x="3304" y="240"/>
      </p:cViewPr>
      <p:guideLst>
        <p:guide orient="horz" pos="15349"/>
        <p:guide orient="horz" pos="-3558"/>
        <p:guide orient="horz" pos="-1322"/>
        <p:guide pos="-6192"/>
        <p:guide pos="200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144" d="100"/>
          <a:sy n="144" d="100"/>
        </p:scale>
        <p:origin x="4864" y="216"/>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Sld modMainMaster">
      <pc:chgData name="Brown, Jeffrey" userId="eb56c8e8-783c-45d4-8120-bcd00a17b328" providerId="ADAL" clId="{9879E2A1-6E15-5B5E-B796-952A4143164B}" dt="2025-09-30T16:33:14.531" v="226"/>
      <pc:docMkLst>
        <pc:docMk/>
      </pc:docMkLst>
      <pc:sldChg chg="addSp delSp modSp del mod modClrScheme chgLayout">
        <pc:chgData name="Brown, Jeffrey" userId="eb56c8e8-783c-45d4-8120-bcd00a17b328" providerId="ADAL" clId="{9879E2A1-6E15-5B5E-B796-952A4143164B}" dt="2025-09-30T15:30:29.808" v="189" actId="2696"/>
        <pc:sldMkLst>
          <pc:docMk/>
          <pc:sldMk cId="0" sldId="256"/>
        </pc:sldMkLst>
        <pc:graphicFrameChg chg="add del mod">
          <ac:chgData name="Brown, Jeffrey" userId="eb56c8e8-783c-45d4-8120-bcd00a17b328" providerId="ADAL" clId="{9879E2A1-6E15-5B5E-B796-952A4143164B}" dt="2025-09-30T15:28:49.746" v="178" actId="478"/>
          <ac:graphicFrameMkLst>
            <pc:docMk/>
            <pc:sldMk cId="0" sldId="256"/>
            <ac:graphicFrameMk id="2" creationId="{29D21BAF-88ED-6801-A6FD-6D45EDF1B91A}"/>
          </ac:graphicFrameMkLst>
        </pc:graphicFrameChg>
      </pc:sldChg>
      <pc:sldChg chg="modSp new mod">
        <pc:chgData name="Brown, Jeffrey" userId="eb56c8e8-783c-45d4-8120-bcd00a17b328" providerId="ADAL" clId="{9879E2A1-6E15-5B5E-B796-952A4143164B}" dt="2025-09-30T15:49:13.835" v="194" actId="3064"/>
        <pc:sldMkLst>
          <pc:docMk/>
          <pc:sldMk cId="1685682810" sldId="256"/>
        </pc:sldMkLst>
        <pc:spChg chg="mod">
          <ac:chgData name="Brown, Jeffrey" userId="eb56c8e8-783c-45d4-8120-bcd00a17b328" providerId="ADAL" clId="{9879E2A1-6E15-5B5E-B796-952A4143164B}" dt="2025-09-30T15:49:13.835" v="194" actId="3064"/>
          <ac:spMkLst>
            <pc:docMk/>
            <pc:sldMk cId="1685682810" sldId="256"/>
            <ac:spMk id="14" creationId="{429D4FBB-45E3-238C-A248-4CD40431B69E}"/>
          </ac:spMkLst>
        </pc:spChg>
        <pc:spChg chg="mod">
          <ac:chgData name="Brown, Jeffrey" userId="eb56c8e8-783c-45d4-8120-bcd00a17b328" providerId="ADAL" clId="{9879E2A1-6E15-5B5E-B796-952A4143164B}" dt="2025-09-30T15:49:13.835" v="194" actId="3064"/>
          <ac:spMkLst>
            <pc:docMk/>
            <pc:sldMk cId="1685682810" sldId="256"/>
            <ac:spMk id="15" creationId="{1E5968B4-7204-76CD-368D-FE8D7393CA70}"/>
          </ac:spMkLst>
        </pc:spChg>
      </pc:sldChg>
      <pc:sldChg chg="new del">
        <pc:chgData name="Brown, Jeffrey" userId="eb56c8e8-783c-45d4-8120-bcd00a17b328" providerId="ADAL" clId="{9879E2A1-6E15-5B5E-B796-952A4143164B}" dt="2025-09-30T15:30:29.807" v="187" actId="2696"/>
        <pc:sldMkLst>
          <pc:docMk/>
          <pc:sldMk cId="1723085069" sldId="257"/>
        </pc:sldMkLst>
      </pc:sldChg>
      <pc:sldChg chg="new del">
        <pc:chgData name="Brown, Jeffrey" userId="eb56c8e8-783c-45d4-8120-bcd00a17b328" providerId="ADAL" clId="{9879E2A1-6E15-5B5E-B796-952A4143164B}" dt="2025-09-30T15:30:29.808" v="188" actId="2696"/>
        <pc:sldMkLst>
          <pc:docMk/>
          <pc:sldMk cId="3537914044" sldId="258"/>
        </pc:sldMkLst>
      </pc:sldChg>
      <pc:sldChg chg="new del">
        <pc:chgData name="Brown, Jeffrey" userId="eb56c8e8-783c-45d4-8120-bcd00a17b328" providerId="ADAL" clId="{9879E2A1-6E15-5B5E-B796-952A4143164B}" dt="2025-09-30T15:30:29.809" v="190" actId="2696"/>
        <pc:sldMkLst>
          <pc:docMk/>
          <pc:sldMk cId="2532480138" sldId="259"/>
        </pc:sldMkLst>
      </pc:sldChg>
      <pc:sldChg chg="new del">
        <pc:chgData name="Brown, Jeffrey" userId="eb56c8e8-783c-45d4-8120-bcd00a17b328" providerId="ADAL" clId="{9879E2A1-6E15-5B5E-B796-952A4143164B}" dt="2025-09-30T15:30:29.800" v="186" actId="2696"/>
        <pc:sldMkLst>
          <pc:docMk/>
          <pc:sldMk cId="3986829221" sldId="260"/>
        </pc:sldMkLst>
      </pc:sldChg>
      <pc:sldChg chg="new del">
        <pc:chgData name="Brown, Jeffrey" userId="eb56c8e8-783c-45d4-8120-bcd00a17b328" providerId="ADAL" clId="{9879E2A1-6E15-5B5E-B796-952A4143164B}" dt="2025-09-30T15:30:35.093" v="191" actId="2696"/>
        <pc:sldMkLst>
          <pc:docMk/>
          <pc:sldMk cId="3366342498" sldId="261"/>
        </pc:sldMkLst>
      </pc:sldChg>
      <pc:sldMasterChg chg="modSldLayout">
        <pc:chgData name="Brown, Jeffrey" userId="eb56c8e8-783c-45d4-8120-bcd00a17b328" providerId="ADAL" clId="{9879E2A1-6E15-5B5E-B796-952A4143164B}" dt="2025-09-30T16:33:14.531" v="226"/>
        <pc:sldMasterMkLst>
          <pc:docMk/>
          <pc:sldMasterMk cId="0" sldId="2147483648"/>
        </pc:sldMasterMkLst>
        <pc:sldLayoutChg chg="addSp delSp modSp mod">
          <pc:chgData name="Brown, Jeffrey" userId="eb56c8e8-783c-45d4-8120-bcd00a17b328" providerId="ADAL" clId="{9879E2A1-6E15-5B5E-B796-952A4143164B}" dt="2025-09-30T16:32:05.571" v="208" actId="20577"/>
          <pc:sldLayoutMkLst>
            <pc:docMk/>
            <pc:sldMasterMk cId="0" sldId="2147483648"/>
            <pc:sldLayoutMk cId="0" sldId="2147483649"/>
          </pc:sldLayoutMkLst>
          <pc:spChg chg="add mod">
            <ac:chgData name="Brown, Jeffrey" userId="eb56c8e8-783c-45d4-8120-bcd00a17b328" providerId="ADAL" clId="{9879E2A1-6E15-5B5E-B796-952A4143164B}" dt="2025-09-30T16:32:05.571" v="208" actId="20577"/>
            <ac:spMkLst>
              <pc:docMk/>
              <pc:sldMasterMk cId="0" sldId="2147483648"/>
              <pc:sldLayoutMk cId="0" sldId="2147483649"/>
              <ac:spMk id="3" creationId="{8C218F6A-8C1F-B20C-E6E4-A26EC6896809}"/>
            </ac:spMkLst>
          </pc:spChg>
          <pc:spChg chg="mod">
            <ac:chgData name="Brown, Jeffrey" userId="eb56c8e8-783c-45d4-8120-bcd00a17b328" providerId="ADAL" clId="{9879E2A1-6E15-5B5E-B796-952A4143164B}" dt="2025-09-30T15:10:14.156" v="62" actId="207"/>
            <ac:spMkLst>
              <pc:docMk/>
              <pc:sldMasterMk cId="0" sldId="2147483648"/>
              <pc:sldLayoutMk cId="0" sldId="2147483649"/>
              <ac:spMk id="5" creationId="{00000000-0000-0000-0000-000000000000}"/>
            </ac:spMkLst>
          </pc:spChg>
          <pc:spChg chg="add mod">
            <ac:chgData name="Brown, Jeffrey" userId="eb56c8e8-783c-45d4-8120-bcd00a17b328" providerId="ADAL" clId="{9879E2A1-6E15-5B5E-B796-952A4143164B}" dt="2025-09-30T15:13:12.729" v="130" actId="255"/>
            <ac:spMkLst>
              <pc:docMk/>
              <pc:sldMasterMk cId="0" sldId="2147483648"/>
              <pc:sldLayoutMk cId="0" sldId="2147483649"/>
              <ac:spMk id="6" creationId="{70BF8336-3A46-72FD-E4E4-E0E041D95A71}"/>
            </ac:spMkLst>
          </pc:spChg>
          <pc:spChg chg="add del mod">
            <ac:chgData name="Brown, Jeffrey" userId="eb56c8e8-783c-45d4-8120-bcd00a17b328" providerId="ADAL" clId="{9879E2A1-6E15-5B5E-B796-952A4143164B}" dt="2025-09-30T15:28:58.503" v="180" actId="478"/>
            <ac:spMkLst>
              <pc:docMk/>
              <pc:sldMasterMk cId="0" sldId="2147483648"/>
              <pc:sldLayoutMk cId="0" sldId="2147483649"/>
              <ac:spMk id="7" creationId="{B2B42A61-D97F-51E4-1CE6-28BFC2A053F5}"/>
            </ac:spMkLst>
          </pc:spChg>
          <pc:spChg chg="del">
            <ac:chgData name="Brown, Jeffrey" userId="eb56c8e8-783c-45d4-8120-bcd00a17b328" providerId="ADAL" clId="{9879E2A1-6E15-5B5E-B796-952A4143164B}" dt="2025-09-30T14:50:05.720" v="33" actId="478"/>
            <ac:spMkLst>
              <pc:docMk/>
              <pc:sldMasterMk cId="0" sldId="2147483648"/>
              <pc:sldLayoutMk cId="0" sldId="2147483649"/>
              <ac:spMk id="13" creationId="{AD4878AC-DDD6-508A-D259-10A13495BA3B}"/>
            </ac:spMkLst>
          </pc:spChg>
          <pc:spChg chg="mod">
            <ac:chgData name="Brown, Jeffrey" userId="eb56c8e8-783c-45d4-8120-bcd00a17b328" providerId="ADAL" clId="{9879E2A1-6E15-5B5E-B796-952A4143164B}" dt="2025-09-30T15:16:25.946" v="140"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30T15:12:04.945" v="65"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30T15:12:15.294" v="66" actId="14100"/>
            <ac:spMkLst>
              <pc:docMk/>
              <pc:sldMasterMk cId="0" sldId="2147483648"/>
              <pc:sldLayoutMk cId="0" sldId="2147483649"/>
              <ac:spMk id="32" creationId="{00000000-0000-0000-0000-000000000000}"/>
            </ac:spMkLst>
          </pc:spChg>
          <pc:picChg chg="add del mod">
            <ac:chgData name="Brown, Jeffrey" userId="eb56c8e8-783c-45d4-8120-bcd00a17b328" providerId="ADAL" clId="{9879E2A1-6E15-5B5E-B796-952A4143164B}" dt="2025-09-30T14:50:07.870" v="34" actId="478"/>
            <ac:picMkLst>
              <pc:docMk/>
              <pc:sldMasterMk cId="0" sldId="2147483648"/>
              <pc:sldLayoutMk cId="0" sldId="2147483649"/>
              <ac:picMk id="2" creationId="{46A7D78E-683C-BAC6-47BC-3ABE52FA1FE5}"/>
            </ac:picMkLst>
          </pc:picChg>
        </pc:sldLayoutChg>
        <pc:sldLayoutChg chg="addSp delSp modSp mod">
          <pc:chgData name="Brown, Jeffrey" userId="eb56c8e8-783c-45d4-8120-bcd00a17b328" providerId="ADAL" clId="{9879E2A1-6E15-5B5E-B796-952A4143164B}" dt="2025-09-30T16:33:14.531" v="226"/>
          <pc:sldLayoutMkLst>
            <pc:docMk/>
            <pc:sldMasterMk cId="0" sldId="2147483648"/>
            <pc:sldLayoutMk cId="3892292399" sldId="2147483650"/>
          </pc:sldLayoutMkLst>
          <pc:spChg chg="add mod">
            <ac:chgData name="Brown, Jeffrey" userId="eb56c8e8-783c-45d4-8120-bcd00a17b328" providerId="ADAL" clId="{9879E2A1-6E15-5B5E-B796-952A4143164B}" dt="2025-09-30T15:18:26.114" v="149"/>
            <ac:spMkLst>
              <pc:docMk/>
              <pc:sldMasterMk cId="0" sldId="2147483648"/>
              <pc:sldLayoutMk cId="3892292399" sldId="2147483650"/>
              <ac:spMk id="3" creationId="{0B53A592-EF5D-B9BB-F95B-5C7DA53B2F8F}"/>
            </ac:spMkLst>
          </pc:spChg>
          <pc:spChg chg="mod">
            <ac:chgData name="Brown, Jeffrey" userId="eb56c8e8-783c-45d4-8120-bcd00a17b328" providerId="ADAL" clId="{9879E2A1-6E15-5B5E-B796-952A4143164B}" dt="2025-09-16T17:10:23.008" v="14" actId="14100"/>
            <ac:spMkLst>
              <pc:docMk/>
              <pc:sldMasterMk cId="0" sldId="2147483648"/>
              <pc:sldLayoutMk cId="3892292399" sldId="2147483650"/>
              <ac:spMk id="5" creationId="{00000000-0000-0000-0000-000000000000}"/>
            </ac:spMkLst>
          </pc:spChg>
          <pc:spChg chg="add mod">
            <ac:chgData name="Brown, Jeffrey" userId="eb56c8e8-783c-45d4-8120-bcd00a17b328" providerId="ADAL" clId="{9879E2A1-6E15-5B5E-B796-952A4143164B}" dt="2025-09-30T15:18:26.114" v="149"/>
            <ac:spMkLst>
              <pc:docMk/>
              <pc:sldMasterMk cId="0" sldId="2147483648"/>
              <pc:sldLayoutMk cId="3892292399" sldId="2147483650"/>
              <ac:spMk id="6" creationId="{03EE386D-939E-EEFF-5318-00E05D846F39}"/>
            </ac:spMkLst>
          </pc:spChg>
          <pc:spChg chg="add mod">
            <ac:chgData name="Brown, Jeffrey" userId="eb56c8e8-783c-45d4-8120-bcd00a17b328" providerId="ADAL" clId="{9879E2A1-6E15-5B5E-B796-952A4143164B}" dt="2025-09-30T15:18:26.114" v="149"/>
            <ac:spMkLst>
              <pc:docMk/>
              <pc:sldMasterMk cId="0" sldId="2147483648"/>
              <pc:sldLayoutMk cId="3892292399" sldId="2147483650"/>
              <ac:spMk id="7" creationId="{79D934F3-0B10-B4F2-A158-BB4044F81398}"/>
            </ac:spMkLst>
          </pc:spChg>
          <pc:spChg chg="add mod">
            <ac:chgData name="Brown, Jeffrey" userId="eb56c8e8-783c-45d4-8120-bcd00a17b328" providerId="ADAL" clId="{9879E2A1-6E15-5B5E-B796-952A4143164B}" dt="2025-09-30T15:18:26.114" v="149"/>
            <ac:spMkLst>
              <pc:docMk/>
              <pc:sldMasterMk cId="0" sldId="2147483648"/>
              <pc:sldLayoutMk cId="3892292399" sldId="2147483650"/>
              <ac:spMk id="8" creationId="{5960DB33-6BB4-4343-9F06-7A4064280EE4}"/>
            </ac:spMkLst>
          </pc:spChg>
          <pc:spChg chg="add mod">
            <ac:chgData name="Brown, Jeffrey" userId="eb56c8e8-783c-45d4-8120-bcd00a17b328" providerId="ADAL" clId="{9879E2A1-6E15-5B5E-B796-952A4143164B}" dt="2025-09-30T16:33:14.531" v="226"/>
            <ac:spMkLst>
              <pc:docMk/>
              <pc:sldMasterMk cId="0" sldId="2147483648"/>
              <pc:sldLayoutMk cId="3892292399" sldId="2147483650"/>
              <ac:spMk id="9" creationId="{863D9A16-7323-5AEA-AD91-18C4FFF8FD97}"/>
            </ac:spMkLst>
          </pc:spChg>
          <pc:spChg chg="add mod">
            <ac:chgData name="Brown, Jeffrey" userId="eb56c8e8-783c-45d4-8120-bcd00a17b328" providerId="ADAL" clId="{9879E2A1-6E15-5B5E-B796-952A4143164B}" dt="2025-09-30T15:18:26.114" v="149"/>
            <ac:spMkLst>
              <pc:docMk/>
              <pc:sldMasterMk cId="0" sldId="2147483648"/>
              <pc:sldLayoutMk cId="3892292399" sldId="2147483650"/>
              <ac:spMk id="10" creationId="{C72EDCD7-EC86-F149-99AF-48E19F1BF937}"/>
            </ac:spMkLst>
          </pc:spChg>
          <pc:spChg chg="mod">
            <ac:chgData name="Brown, Jeffrey" userId="eb56c8e8-783c-45d4-8120-bcd00a17b328" providerId="ADAL" clId="{9879E2A1-6E15-5B5E-B796-952A4143164B}" dt="2025-09-30T15:18:07.853" v="146" actId="167"/>
            <ac:spMkLst>
              <pc:docMk/>
              <pc:sldMasterMk cId="0" sldId="2147483648"/>
              <pc:sldLayoutMk cId="3892292399" sldId="2147483650"/>
              <ac:spMk id="11" creationId="{AD9E89EE-E026-5578-AD44-FF8BACA35FA5}"/>
            </ac:spMkLst>
          </pc:spChg>
          <pc:spChg chg="del">
            <ac:chgData name="Brown, Jeffrey" userId="eb56c8e8-783c-45d4-8120-bcd00a17b328" providerId="ADAL" clId="{9879E2A1-6E15-5B5E-B796-952A4143164B}" dt="2025-09-30T15:18:24.884" v="148" actId="478"/>
            <ac:spMkLst>
              <pc:docMk/>
              <pc:sldMasterMk cId="0" sldId="2147483648"/>
              <pc:sldLayoutMk cId="3892292399" sldId="2147483650"/>
              <ac:spMk id="20" creationId="{00000000-0000-0000-0000-000000000000}"/>
            </ac:spMkLst>
          </pc:spChg>
          <pc:spChg chg="del">
            <ac:chgData name="Brown, Jeffrey" userId="eb56c8e8-783c-45d4-8120-bcd00a17b328" providerId="ADAL" clId="{9879E2A1-6E15-5B5E-B796-952A4143164B}" dt="2025-09-30T15:17:44.921" v="145" actId="478"/>
            <ac:spMkLst>
              <pc:docMk/>
              <pc:sldMasterMk cId="0" sldId="2147483648"/>
              <pc:sldLayoutMk cId="3892292399" sldId="2147483650"/>
              <ac:spMk id="28" creationId="{00000000-0000-0000-0000-000000000000}"/>
            </ac:spMkLst>
          </pc:spChg>
          <pc:spChg chg="del">
            <ac:chgData name="Brown, Jeffrey" userId="eb56c8e8-783c-45d4-8120-bcd00a17b328" providerId="ADAL" clId="{9879E2A1-6E15-5B5E-B796-952A4143164B}" dt="2025-09-30T15:17:44.921" v="145" actId="478"/>
            <ac:spMkLst>
              <pc:docMk/>
              <pc:sldMasterMk cId="0" sldId="2147483648"/>
              <pc:sldLayoutMk cId="3892292399" sldId="2147483650"/>
              <ac:spMk id="29" creationId="{00000000-0000-0000-0000-000000000000}"/>
            </ac:spMkLst>
          </pc:spChg>
          <pc:spChg chg="del">
            <ac:chgData name="Brown, Jeffrey" userId="eb56c8e8-783c-45d4-8120-bcd00a17b328" providerId="ADAL" clId="{9879E2A1-6E15-5B5E-B796-952A4143164B}" dt="2025-09-30T15:18:23.171" v="147" actId="478"/>
            <ac:spMkLst>
              <pc:docMk/>
              <pc:sldMasterMk cId="0" sldId="2147483648"/>
              <pc:sldLayoutMk cId="3892292399" sldId="2147483650"/>
              <ac:spMk id="32" creationId="{00000000-0000-0000-0000-000000000000}"/>
            </ac:spMkLst>
          </pc:spChg>
          <pc:picChg chg="add mod">
            <ac:chgData name="Brown, Jeffrey" userId="eb56c8e8-783c-45d4-8120-bcd00a17b328" providerId="ADAL" clId="{9879E2A1-6E15-5B5E-B796-952A4143164B}" dt="2025-09-16T17:10:41.112" v="17" actId="14100"/>
            <ac:picMkLst>
              <pc:docMk/>
              <pc:sldMasterMk cId="0" sldId="2147483648"/>
              <pc:sldLayoutMk cId="3892292399" sldId="2147483650"/>
              <ac:picMk id="2" creationId="{CD868D61-5F3A-29DB-77FF-72E1A17FF2E5}"/>
            </ac:picMkLst>
          </pc:picChg>
        </pc:sldLayoutChg>
        <pc:sldLayoutChg chg="addSp delSp modSp mod">
          <pc:chgData name="Brown, Jeffrey" userId="eb56c8e8-783c-45d4-8120-bcd00a17b328" providerId="ADAL" clId="{9879E2A1-6E15-5B5E-B796-952A4143164B}" dt="2025-09-30T16:32:58.950" v="224"/>
          <pc:sldLayoutMkLst>
            <pc:docMk/>
            <pc:sldMasterMk cId="0" sldId="2147483648"/>
            <pc:sldLayoutMk cId="991856781" sldId="2147483651"/>
          </pc:sldLayoutMkLst>
          <pc:spChg chg="add mod">
            <ac:chgData name="Brown, Jeffrey" userId="eb56c8e8-783c-45d4-8120-bcd00a17b328" providerId="ADAL" clId="{9879E2A1-6E15-5B5E-B796-952A4143164B}" dt="2025-09-30T15:18:48.483" v="152"/>
            <ac:spMkLst>
              <pc:docMk/>
              <pc:sldMasterMk cId="0" sldId="2147483648"/>
              <pc:sldLayoutMk cId="991856781" sldId="2147483651"/>
              <ac:spMk id="3" creationId="{12F20DB4-C210-90F8-5826-A688F908E7BB}"/>
            </ac:spMkLst>
          </pc:spChg>
          <pc:spChg chg="add mod">
            <ac:chgData name="Brown, Jeffrey" userId="eb56c8e8-783c-45d4-8120-bcd00a17b328" providerId="ADAL" clId="{9879E2A1-6E15-5B5E-B796-952A4143164B}" dt="2025-09-30T15:19:30.566" v="163" actId="207"/>
            <ac:spMkLst>
              <pc:docMk/>
              <pc:sldMasterMk cId="0" sldId="2147483648"/>
              <pc:sldLayoutMk cId="991856781" sldId="2147483651"/>
              <ac:spMk id="4" creationId="{450F9F4F-BD70-72D4-D218-E004F2DF1129}"/>
            </ac:spMkLst>
          </pc:spChg>
          <pc:spChg chg="mod">
            <ac:chgData name="Brown, Jeffrey" userId="eb56c8e8-783c-45d4-8120-bcd00a17b328" providerId="ADAL" clId="{9879E2A1-6E15-5B5E-B796-952A4143164B}" dt="2025-09-16T17:12:43.441" v="29" actId="167"/>
            <ac:spMkLst>
              <pc:docMk/>
              <pc:sldMasterMk cId="0" sldId="2147483648"/>
              <pc:sldLayoutMk cId="991856781" sldId="2147483651"/>
              <ac:spMk id="5" creationId="{00000000-0000-0000-0000-000000000000}"/>
            </ac:spMkLst>
          </pc:spChg>
          <pc:spChg chg="add mod">
            <ac:chgData name="Brown, Jeffrey" userId="eb56c8e8-783c-45d4-8120-bcd00a17b328" providerId="ADAL" clId="{9879E2A1-6E15-5B5E-B796-952A4143164B}" dt="2025-09-30T15:19:37.803" v="166" actId="207"/>
            <ac:spMkLst>
              <pc:docMk/>
              <pc:sldMasterMk cId="0" sldId="2147483648"/>
              <pc:sldLayoutMk cId="991856781" sldId="2147483651"/>
              <ac:spMk id="6" creationId="{D0BE41A6-BBF0-B689-4ACE-6326086B8475}"/>
            </ac:spMkLst>
          </pc:spChg>
          <pc:spChg chg="add mod">
            <ac:chgData name="Brown, Jeffrey" userId="eb56c8e8-783c-45d4-8120-bcd00a17b328" providerId="ADAL" clId="{9879E2A1-6E15-5B5E-B796-952A4143164B}" dt="2025-09-30T15:18:48.483" v="152"/>
            <ac:spMkLst>
              <pc:docMk/>
              <pc:sldMasterMk cId="0" sldId="2147483648"/>
              <pc:sldLayoutMk cId="991856781" sldId="2147483651"/>
              <ac:spMk id="8" creationId="{6DAD74EF-745C-DF74-A572-0063D3767420}"/>
            </ac:spMkLst>
          </pc:spChg>
          <pc:spChg chg="add mod">
            <ac:chgData name="Brown, Jeffrey" userId="eb56c8e8-783c-45d4-8120-bcd00a17b328" providerId="ADAL" clId="{9879E2A1-6E15-5B5E-B796-952A4143164B}" dt="2025-09-30T16:32:58.950" v="224"/>
            <ac:spMkLst>
              <pc:docMk/>
              <pc:sldMasterMk cId="0" sldId="2147483648"/>
              <pc:sldLayoutMk cId="991856781" sldId="2147483651"/>
              <ac:spMk id="9" creationId="{87681196-203E-6103-B83D-5D2741D17E46}"/>
            </ac:spMkLst>
          </pc:spChg>
          <pc:spChg chg="add mod">
            <ac:chgData name="Brown, Jeffrey" userId="eb56c8e8-783c-45d4-8120-bcd00a17b328" providerId="ADAL" clId="{9879E2A1-6E15-5B5E-B796-952A4143164B}" dt="2025-09-30T15:18:48.483" v="152"/>
            <ac:spMkLst>
              <pc:docMk/>
              <pc:sldMasterMk cId="0" sldId="2147483648"/>
              <pc:sldLayoutMk cId="991856781" sldId="2147483651"/>
              <ac:spMk id="11" creationId="{B1902065-B1E0-2871-1E75-42A67EBD4235}"/>
            </ac:spMkLst>
          </pc:spChg>
          <pc:spChg chg="mod">
            <ac:chgData name="Brown, Jeffrey" userId="eb56c8e8-783c-45d4-8120-bcd00a17b328" providerId="ADAL" clId="{9879E2A1-6E15-5B5E-B796-952A4143164B}" dt="2025-09-30T15:18:39.508" v="150" actId="167"/>
            <ac:spMkLst>
              <pc:docMk/>
              <pc:sldMasterMk cId="0" sldId="2147483648"/>
              <pc:sldLayoutMk cId="991856781" sldId="2147483651"/>
              <ac:spMk id="17" creationId="{2B985EC8-1876-92A9-578A-3AED684FECD1}"/>
            </ac:spMkLst>
          </pc:spChg>
          <pc:spChg chg="del">
            <ac:chgData name="Brown, Jeffrey" userId="eb56c8e8-783c-45d4-8120-bcd00a17b328" providerId="ADAL" clId="{9879E2A1-6E15-5B5E-B796-952A4143164B}" dt="2025-09-30T15:18:47.742" v="151" actId="478"/>
            <ac:spMkLst>
              <pc:docMk/>
              <pc:sldMasterMk cId="0" sldId="2147483648"/>
              <pc:sldLayoutMk cId="991856781" sldId="2147483651"/>
              <ac:spMk id="20" creationId="{00000000-0000-0000-0000-000000000000}"/>
            </ac:spMkLst>
          </pc:spChg>
          <pc:spChg chg="mod">
            <ac:chgData name="Brown, Jeffrey" userId="eb56c8e8-783c-45d4-8120-bcd00a17b328" providerId="ADAL" clId="{9879E2A1-6E15-5B5E-B796-952A4143164B}" dt="2025-09-30T15:19:43.689" v="168" actId="207"/>
            <ac:spMkLst>
              <pc:docMk/>
              <pc:sldMasterMk cId="0" sldId="2147483648"/>
              <pc:sldLayoutMk cId="991856781" sldId="2147483651"/>
              <ac:spMk id="21" creationId="{00000000-0000-0000-0000-000000000000}"/>
            </ac:spMkLst>
          </pc:spChg>
          <pc:spChg chg="mod">
            <ac:chgData name="Brown, Jeffrey" userId="eb56c8e8-783c-45d4-8120-bcd00a17b328" providerId="ADAL" clId="{9879E2A1-6E15-5B5E-B796-952A4143164B}" dt="2025-09-30T15:19:48.519" v="169" actId="207"/>
            <ac:spMkLst>
              <pc:docMk/>
              <pc:sldMasterMk cId="0" sldId="2147483648"/>
              <pc:sldLayoutMk cId="991856781" sldId="2147483651"/>
              <ac:spMk id="23" creationId="{00000000-0000-0000-0000-000000000000}"/>
            </ac:spMkLst>
          </pc:spChg>
          <pc:spChg chg="mod">
            <ac:chgData name="Brown, Jeffrey" userId="eb56c8e8-783c-45d4-8120-bcd00a17b328" providerId="ADAL" clId="{9879E2A1-6E15-5B5E-B796-952A4143164B}" dt="2025-09-30T15:19:32.694" v="164" actId="207"/>
            <ac:spMkLst>
              <pc:docMk/>
              <pc:sldMasterMk cId="0" sldId="2147483648"/>
              <pc:sldLayoutMk cId="991856781" sldId="2147483651"/>
              <ac:spMk id="26" creationId="{00000000-0000-0000-0000-000000000000}"/>
            </ac:spMkLst>
          </pc:spChg>
          <pc:spChg chg="mod">
            <ac:chgData name="Brown, Jeffrey" userId="eb56c8e8-783c-45d4-8120-bcd00a17b328" providerId="ADAL" clId="{9879E2A1-6E15-5B5E-B796-952A4143164B}" dt="2025-09-30T15:19:28.070" v="162" actId="207"/>
            <ac:spMkLst>
              <pc:docMk/>
              <pc:sldMasterMk cId="0" sldId="2147483648"/>
              <pc:sldLayoutMk cId="991856781" sldId="2147483651"/>
              <ac:spMk id="27" creationId="{00000000-0000-0000-0000-000000000000}"/>
            </ac:spMkLst>
          </pc:spChg>
          <pc:spChg chg="del">
            <ac:chgData name="Brown, Jeffrey" userId="eb56c8e8-783c-45d4-8120-bcd00a17b328" providerId="ADAL" clId="{9879E2A1-6E15-5B5E-B796-952A4143164B}" dt="2025-09-30T15:18:47.742" v="151" actId="478"/>
            <ac:spMkLst>
              <pc:docMk/>
              <pc:sldMasterMk cId="0" sldId="2147483648"/>
              <pc:sldLayoutMk cId="991856781" sldId="2147483651"/>
              <ac:spMk id="28" creationId="{00000000-0000-0000-0000-000000000000}"/>
            </ac:spMkLst>
          </pc:spChg>
          <pc:spChg chg="del">
            <ac:chgData name="Brown, Jeffrey" userId="eb56c8e8-783c-45d4-8120-bcd00a17b328" providerId="ADAL" clId="{9879E2A1-6E15-5B5E-B796-952A4143164B}" dt="2025-09-30T15:18:47.742" v="151" actId="478"/>
            <ac:spMkLst>
              <pc:docMk/>
              <pc:sldMasterMk cId="0" sldId="2147483648"/>
              <pc:sldLayoutMk cId="991856781" sldId="2147483651"/>
              <ac:spMk id="29" creationId="{00000000-0000-0000-0000-000000000000}"/>
            </ac:spMkLst>
          </pc:spChg>
          <pc:spChg chg="mod">
            <ac:chgData name="Brown, Jeffrey" userId="eb56c8e8-783c-45d4-8120-bcd00a17b328" providerId="ADAL" clId="{9879E2A1-6E15-5B5E-B796-952A4143164B}" dt="2025-09-30T15:19:34.915" v="165" actId="207"/>
            <ac:spMkLst>
              <pc:docMk/>
              <pc:sldMasterMk cId="0" sldId="2147483648"/>
              <pc:sldLayoutMk cId="991856781" sldId="2147483651"/>
              <ac:spMk id="30" creationId="{00000000-0000-0000-0000-000000000000}"/>
            </ac:spMkLst>
          </pc:spChg>
          <pc:spChg chg="del">
            <ac:chgData name="Brown, Jeffrey" userId="eb56c8e8-783c-45d4-8120-bcd00a17b328" providerId="ADAL" clId="{9879E2A1-6E15-5B5E-B796-952A4143164B}" dt="2025-09-30T15:18:47.742" v="151" actId="478"/>
            <ac:spMkLst>
              <pc:docMk/>
              <pc:sldMasterMk cId="0" sldId="2147483648"/>
              <pc:sldLayoutMk cId="991856781" sldId="2147483651"/>
              <ac:spMk id="32" creationId="{00000000-0000-0000-0000-000000000000}"/>
            </ac:spMkLst>
          </pc:spChg>
          <pc:picChg chg="add mod">
            <ac:chgData name="Brown, Jeffrey" userId="eb56c8e8-783c-45d4-8120-bcd00a17b328" providerId="ADAL" clId="{9879E2A1-6E15-5B5E-B796-952A4143164B}" dt="2025-09-16T17:12:38.981" v="28" actId="167"/>
            <ac:picMkLst>
              <pc:docMk/>
              <pc:sldMasterMk cId="0" sldId="2147483648"/>
              <pc:sldLayoutMk cId="991856781" sldId="2147483651"/>
              <ac:picMk id="2" creationId="{1414B582-9178-3022-B113-DE22BD28FA18}"/>
            </ac:picMkLst>
          </pc:picChg>
          <pc:picChg chg="del">
            <ac:chgData name="Brown, Jeffrey" userId="eb56c8e8-783c-45d4-8120-bcd00a17b328" providerId="ADAL" clId="{9879E2A1-6E15-5B5E-B796-952A4143164B}" dt="2025-09-30T15:20:10.495" v="170" actId="478"/>
            <ac:picMkLst>
              <pc:docMk/>
              <pc:sldMasterMk cId="0" sldId="2147483648"/>
              <pc:sldLayoutMk cId="991856781" sldId="2147483651"/>
              <ac:picMk id="10" creationId="{FBD4B766-F98C-9746-F551-0E7CA1C251E1}"/>
            </ac:picMkLst>
          </pc:picChg>
          <pc:picChg chg="add mod">
            <ac:chgData name="Brown, Jeffrey" userId="eb56c8e8-783c-45d4-8120-bcd00a17b328" providerId="ADAL" clId="{9879E2A1-6E15-5B5E-B796-952A4143164B}" dt="2025-09-30T15:20:10.947" v="171"/>
            <ac:picMkLst>
              <pc:docMk/>
              <pc:sldMasterMk cId="0" sldId="2147483648"/>
              <pc:sldLayoutMk cId="991856781" sldId="2147483651"/>
              <ac:picMk id="12" creationId="{61FB324F-2FEE-430F-4CB0-DDF6E4BA21ED}"/>
            </ac:picMkLst>
          </pc:picChg>
        </pc:sldLayoutChg>
        <pc:sldLayoutChg chg="addSp delSp modSp mod">
          <pc:chgData name="Brown, Jeffrey" userId="eb56c8e8-783c-45d4-8120-bcd00a17b328" providerId="ADAL" clId="{9879E2A1-6E15-5B5E-B796-952A4143164B}" dt="2025-09-30T16:33:10.019" v="225"/>
          <pc:sldLayoutMkLst>
            <pc:docMk/>
            <pc:sldMasterMk cId="0" sldId="2147483648"/>
            <pc:sldLayoutMk cId="1394046835" sldId="2147483652"/>
          </pc:sldLayoutMkLst>
          <pc:spChg chg="add mod">
            <ac:chgData name="Brown, Jeffrey" userId="eb56c8e8-783c-45d4-8120-bcd00a17b328" providerId="ADAL" clId="{9879E2A1-6E15-5B5E-B796-952A4143164B}" dt="2025-09-30T15:17:08.853" v="143"/>
            <ac:spMkLst>
              <pc:docMk/>
              <pc:sldMasterMk cId="0" sldId="2147483648"/>
              <pc:sldLayoutMk cId="1394046835" sldId="2147483652"/>
              <ac:spMk id="3" creationId="{402E6490-AC11-F3D7-4806-3E1BF48FEC95}"/>
            </ac:spMkLst>
          </pc:spChg>
          <pc:spChg chg="add mod">
            <ac:chgData name="Brown, Jeffrey" userId="eb56c8e8-783c-45d4-8120-bcd00a17b328" providerId="ADAL" clId="{9879E2A1-6E15-5B5E-B796-952A4143164B}" dt="2025-09-30T15:17:08.853" v="143"/>
            <ac:spMkLst>
              <pc:docMk/>
              <pc:sldMasterMk cId="0" sldId="2147483648"/>
              <pc:sldLayoutMk cId="1394046835" sldId="2147483652"/>
              <ac:spMk id="6" creationId="{09C1C6B4-1CA6-FF0B-06B2-D11898F5ABE6}"/>
            </ac:spMkLst>
          </pc:spChg>
          <pc:spChg chg="add mod">
            <ac:chgData name="Brown, Jeffrey" userId="eb56c8e8-783c-45d4-8120-bcd00a17b328" providerId="ADAL" clId="{9879E2A1-6E15-5B5E-B796-952A4143164B}" dt="2025-09-30T15:17:08.853" v="143"/>
            <ac:spMkLst>
              <pc:docMk/>
              <pc:sldMasterMk cId="0" sldId="2147483648"/>
              <pc:sldLayoutMk cId="1394046835" sldId="2147483652"/>
              <ac:spMk id="7" creationId="{DFCFA1E5-41ED-58C8-5E67-115751D7A2C3}"/>
            </ac:spMkLst>
          </pc:spChg>
          <pc:spChg chg="add mod">
            <ac:chgData name="Brown, Jeffrey" userId="eb56c8e8-783c-45d4-8120-bcd00a17b328" providerId="ADAL" clId="{9879E2A1-6E15-5B5E-B796-952A4143164B}" dt="2025-09-30T15:17:08.853" v="143"/>
            <ac:spMkLst>
              <pc:docMk/>
              <pc:sldMasterMk cId="0" sldId="2147483648"/>
              <pc:sldLayoutMk cId="1394046835" sldId="2147483652"/>
              <ac:spMk id="8" creationId="{E1BFA18D-BED3-90DD-A800-C2BBE08C5EE4}"/>
            </ac:spMkLst>
          </pc:spChg>
          <pc:spChg chg="add mod">
            <ac:chgData name="Brown, Jeffrey" userId="eb56c8e8-783c-45d4-8120-bcd00a17b328" providerId="ADAL" clId="{9879E2A1-6E15-5B5E-B796-952A4143164B}" dt="2025-09-30T16:33:10.019" v="225"/>
            <ac:spMkLst>
              <pc:docMk/>
              <pc:sldMasterMk cId="0" sldId="2147483648"/>
              <pc:sldLayoutMk cId="1394046835" sldId="2147483652"/>
              <ac:spMk id="9" creationId="{C77CFC41-A287-93C6-6BAD-9154F27F8E08}"/>
            </ac:spMkLst>
          </pc:spChg>
          <pc:spChg chg="add mod">
            <ac:chgData name="Brown, Jeffrey" userId="eb56c8e8-783c-45d4-8120-bcd00a17b328" providerId="ADAL" clId="{9879E2A1-6E15-5B5E-B796-952A4143164B}" dt="2025-09-30T15:17:08.853" v="143"/>
            <ac:spMkLst>
              <pc:docMk/>
              <pc:sldMasterMk cId="0" sldId="2147483648"/>
              <pc:sldLayoutMk cId="1394046835" sldId="2147483652"/>
              <ac:spMk id="10" creationId="{11E7427A-D0F3-AA0D-F571-158243A125F4}"/>
            </ac:spMkLst>
          </pc:spChg>
          <pc:spChg chg="mod">
            <ac:chgData name="Brown, Jeffrey" userId="eb56c8e8-783c-45d4-8120-bcd00a17b328" providerId="ADAL" clId="{9879E2A1-6E15-5B5E-B796-952A4143164B}" dt="2025-09-30T15:16:58.968" v="141" actId="167"/>
            <ac:spMkLst>
              <pc:docMk/>
              <pc:sldMasterMk cId="0" sldId="2147483648"/>
              <pc:sldLayoutMk cId="1394046835" sldId="2147483652"/>
              <ac:spMk id="13" creationId="{AD4878AC-DDD6-508A-D259-10A13495BA3B}"/>
            </ac:spMkLst>
          </pc:spChg>
          <pc:spChg chg="del">
            <ac:chgData name="Brown, Jeffrey" userId="eb56c8e8-783c-45d4-8120-bcd00a17b328" providerId="ADAL" clId="{9879E2A1-6E15-5B5E-B796-952A4143164B}" dt="2025-09-30T15:17:07.602" v="142" actId="478"/>
            <ac:spMkLst>
              <pc:docMk/>
              <pc:sldMasterMk cId="0" sldId="2147483648"/>
              <pc:sldLayoutMk cId="1394046835" sldId="2147483652"/>
              <ac:spMk id="20" creationId="{00000000-0000-0000-0000-000000000000}"/>
            </ac:spMkLst>
          </pc:spChg>
          <pc:spChg chg="del">
            <ac:chgData name="Brown, Jeffrey" userId="eb56c8e8-783c-45d4-8120-bcd00a17b328" providerId="ADAL" clId="{9879E2A1-6E15-5B5E-B796-952A4143164B}" dt="2025-09-30T15:17:07.602" v="142" actId="478"/>
            <ac:spMkLst>
              <pc:docMk/>
              <pc:sldMasterMk cId="0" sldId="2147483648"/>
              <pc:sldLayoutMk cId="1394046835" sldId="2147483652"/>
              <ac:spMk id="28" creationId="{00000000-0000-0000-0000-000000000000}"/>
            </ac:spMkLst>
          </pc:spChg>
          <pc:spChg chg="del">
            <ac:chgData name="Brown, Jeffrey" userId="eb56c8e8-783c-45d4-8120-bcd00a17b328" providerId="ADAL" clId="{9879E2A1-6E15-5B5E-B796-952A4143164B}" dt="2025-09-30T15:17:07.602" v="142" actId="478"/>
            <ac:spMkLst>
              <pc:docMk/>
              <pc:sldMasterMk cId="0" sldId="2147483648"/>
              <pc:sldLayoutMk cId="1394046835" sldId="2147483652"/>
              <ac:spMk id="29" creationId="{00000000-0000-0000-0000-000000000000}"/>
            </ac:spMkLst>
          </pc:spChg>
          <pc:spChg chg="del">
            <ac:chgData name="Brown, Jeffrey" userId="eb56c8e8-783c-45d4-8120-bcd00a17b328" providerId="ADAL" clId="{9879E2A1-6E15-5B5E-B796-952A4143164B}" dt="2025-09-30T15:17:07.602" v="142" actId="478"/>
            <ac:spMkLst>
              <pc:docMk/>
              <pc:sldMasterMk cId="0" sldId="2147483648"/>
              <pc:sldLayoutMk cId="1394046835" sldId="2147483652"/>
              <ac:spMk id="32" creationId="{00000000-0000-0000-0000-000000000000}"/>
            </ac:spMkLst>
          </pc:spChg>
        </pc:sldLayoutChg>
        <pc:sldLayoutChg chg="addSp delSp modSp mod">
          <pc:chgData name="Brown, Jeffrey" userId="eb56c8e8-783c-45d4-8120-bcd00a17b328" providerId="ADAL" clId="{9879E2A1-6E15-5B5E-B796-952A4143164B}" dt="2025-09-30T16:32:47.573" v="223" actId="20577"/>
          <pc:sldLayoutMkLst>
            <pc:docMk/>
            <pc:sldMasterMk cId="0" sldId="2147483648"/>
            <pc:sldLayoutMk cId="166073283" sldId="2147483653"/>
          </pc:sldLayoutMkLst>
          <pc:spChg chg="add mod">
            <ac:chgData name="Brown, Jeffrey" userId="eb56c8e8-783c-45d4-8120-bcd00a17b328" providerId="ADAL" clId="{9879E2A1-6E15-5B5E-B796-952A4143164B}" dt="2025-09-30T15:15:43.885" v="137" actId="207"/>
            <ac:spMkLst>
              <pc:docMk/>
              <pc:sldMasterMk cId="0" sldId="2147483648"/>
              <pc:sldLayoutMk cId="166073283" sldId="2147483653"/>
              <ac:spMk id="4" creationId="{199C3D34-EE89-399F-F4C7-1958C4E282B4}"/>
            </ac:spMkLst>
          </pc:spChg>
          <pc:spChg chg="add mod">
            <ac:chgData name="Brown, Jeffrey" userId="eb56c8e8-783c-45d4-8120-bcd00a17b328" providerId="ADAL" clId="{9879E2A1-6E15-5B5E-B796-952A4143164B}" dt="2025-09-30T15:14:08.793" v="134"/>
            <ac:spMkLst>
              <pc:docMk/>
              <pc:sldMasterMk cId="0" sldId="2147483648"/>
              <pc:sldLayoutMk cId="166073283" sldId="2147483653"/>
              <ac:spMk id="6" creationId="{5312F169-1BD8-DAEB-4FD3-78C0B83BCA98}"/>
            </ac:spMkLst>
          </pc:spChg>
          <pc:spChg chg="add mod">
            <ac:chgData name="Brown, Jeffrey" userId="eb56c8e8-783c-45d4-8120-bcd00a17b328" providerId="ADAL" clId="{9879E2A1-6E15-5B5E-B796-952A4143164B}" dt="2025-09-30T16:32:47.573" v="223" actId="20577"/>
            <ac:spMkLst>
              <pc:docMk/>
              <pc:sldMasterMk cId="0" sldId="2147483648"/>
              <pc:sldLayoutMk cId="166073283" sldId="2147483653"/>
              <ac:spMk id="8" creationId="{0EB19460-F0BF-2BF7-F95E-DA0847196C24}"/>
            </ac:spMkLst>
          </pc:spChg>
          <pc:spChg chg="add mod">
            <ac:chgData name="Brown, Jeffrey" userId="eb56c8e8-783c-45d4-8120-bcd00a17b328" providerId="ADAL" clId="{9879E2A1-6E15-5B5E-B796-952A4143164B}" dt="2025-09-30T15:14:08.793" v="134"/>
            <ac:spMkLst>
              <pc:docMk/>
              <pc:sldMasterMk cId="0" sldId="2147483648"/>
              <pc:sldLayoutMk cId="166073283" sldId="2147483653"/>
              <ac:spMk id="9" creationId="{D80D0FC1-0AA1-4F7C-42FA-8249DC465AF8}"/>
            </ac:spMkLst>
          </pc:spChg>
          <pc:spChg chg="del">
            <ac:chgData name="Brown, Jeffrey" userId="eb56c8e8-783c-45d4-8120-bcd00a17b328" providerId="ADAL" clId="{9879E2A1-6E15-5B5E-B796-952A4143164B}" dt="2025-09-30T14:51:14.813" v="36" actId="478"/>
            <ac:spMkLst>
              <pc:docMk/>
              <pc:sldMasterMk cId="0" sldId="2147483648"/>
              <pc:sldLayoutMk cId="166073283" sldId="2147483653"/>
              <ac:spMk id="17" creationId="{2B985EC8-1876-92A9-578A-3AED684FECD1}"/>
            </ac:spMkLst>
          </pc:spChg>
          <pc:spChg chg="mod">
            <ac:chgData name="Brown, Jeffrey" userId="eb56c8e8-783c-45d4-8120-bcd00a17b328" providerId="ADAL" clId="{9879E2A1-6E15-5B5E-B796-952A4143164B}" dt="2025-09-30T15:15:35.123" v="136" actId="14100"/>
            <ac:spMkLst>
              <pc:docMk/>
              <pc:sldMasterMk cId="0" sldId="2147483648"/>
              <pc:sldLayoutMk cId="166073283" sldId="2147483653"/>
              <ac:spMk id="20" creationId="{00000000-0000-0000-0000-000000000000}"/>
            </ac:spMkLst>
          </pc:spChg>
          <pc:spChg chg="mod">
            <ac:chgData name="Brown, Jeffrey" userId="eb56c8e8-783c-45d4-8120-bcd00a17b328" providerId="ADAL" clId="{9879E2A1-6E15-5B5E-B796-952A4143164B}" dt="2025-09-30T15:08:32.985" v="60" actId="207"/>
            <ac:spMkLst>
              <pc:docMk/>
              <pc:sldMasterMk cId="0" sldId="2147483648"/>
              <pc:sldLayoutMk cId="166073283" sldId="2147483653"/>
              <ac:spMk id="21" creationId="{00000000-0000-0000-0000-000000000000}"/>
            </ac:spMkLst>
          </pc:spChg>
          <pc:spChg chg="mod">
            <ac:chgData name="Brown, Jeffrey" userId="eb56c8e8-783c-45d4-8120-bcd00a17b328" providerId="ADAL" clId="{9879E2A1-6E15-5B5E-B796-952A4143164B}" dt="2025-09-30T15:08:13.432" v="54" actId="207"/>
            <ac:spMkLst>
              <pc:docMk/>
              <pc:sldMasterMk cId="0" sldId="2147483648"/>
              <pc:sldLayoutMk cId="166073283" sldId="2147483653"/>
              <ac:spMk id="23" creationId="{00000000-0000-0000-0000-000000000000}"/>
            </ac:spMkLst>
          </pc:spChg>
          <pc:spChg chg="mod">
            <ac:chgData name="Brown, Jeffrey" userId="eb56c8e8-783c-45d4-8120-bcd00a17b328" providerId="ADAL" clId="{9879E2A1-6E15-5B5E-B796-952A4143164B}" dt="2025-09-30T15:08:20.784" v="56" actId="207"/>
            <ac:spMkLst>
              <pc:docMk/>
              <pc:sldMasterMk cId="0" sldId="2147483648"/>
              <pc:sldLayoutMk cId="166073283" sldId="2147483653"/>
              <ac:spMk id="26" creationId="{00000000-0000-0000-0000-000000000000}"/>
            </ac:spMkLst>
          </pc:spChg>
          <pc:spChg chg="mod">
            <ac:chgData name="Brown, Jeffrey" userId="eb56c8e8-783c-45d4-8120-bcd00a17b328" providerId="ADAL" clId="{9879E2A1-6E15-5B5E-B796-952A4143164B}" dt="2025-09-30T15:08:16.895" v="55" actId="207"/>
            <ac:spMkLst>
              <pc:docMk/>
              <pc:sldMasterMk cId="0" sldId="2147483648"/>
              <pc:sldLayoutMk cId="166073283" sldId="2147483653"/>
              <ac:spMk id="27" creationId="{00000000-0000-0000-0000-000000000000}"/>
            </ac:spMkLst>
          </pc:spChg>
          <pc:spChg chg="mod">
            <ac:chgData name="Brown, Jeffrey" userId="eb56c8e8-783c-45d4-8120-bcd00a17b328" providerId="ADAL" clId="{9879E2A1-6E15-5B5E-B796-952A4143164B}" dt="2025-09-30T15:08:23.511" v="57" actId="207"/>
            <ac:spMkLst>
              <pc:docMk/>
              <pc:sldMasterMk cId="0" sldId="2147483648"/>
              <pc:sldLayoutMk cId="166073283" sldId="2147483653"/>
              <ac:spMk id="28" creationId="{00000000-0000-0000-0000-000000000000}"/>
            </ac:spMkLst>
          </pc:spChg>
          <pc:spChg chg="del mod">
            <ac:chgData name="Brown, Jeffrey" userId="eb56c8e8-783c-45d4-8120-bcd00a17b328" providerId="ADAL" clId="{9879E2A1-6E15-5B5E-B796-952A4143164B}" dt="2025-09-30T15:14:07.824" v="133" actId="478"/>
            <ac:spMkLst>
              <pc:docMk/>
              <pc:sldMasterMk cId="0" sldId="2147483648"/>
              <pc:sldLayoutMk cId="166073283" sldId="2147483653"/>
              <ac:spMk id="29" creationId="{00000000-0000-0000-0000-000000000000}"/>
            </ac:spMkLst>
          </pc:spChg>
          <pc:spChg chg="mod">
            <ac:chgData name="Brown, Jeffrey" userId="eb56c8e8-783c-45d4-8120-bcd00a17b328" providerId="ADAL" clId="{9879E2A1-6E15-5B5E-B796-952A4143164B}" dt="2025-09-30T15:08:26.361" v="58" actId="207"/>
            <ac:spMkLst>
              <pc:docMk/>
              <pc:sldMasterMk cId="0" sldId="2147483648"/>
              <pc:sldLayoutMk cId="166073283" sldId="2147483653"/>
              <ac:spMk id="30" creationId="{00000000-0000-0000-0000-000000000000}"/>
            </ac:spMkLst>
          </pc:spChg>
          <pc:spChg chg="del">
            <ac:chgData name="Brown, Jeffrey" userId="eb56c8e8-783c-45d4-8120-bcd00a17b328" providerId="ADAL" clId="{9879E2A1-6E15-5B5E-B796-952A4143164B}" dt="2025-09-30T15:14:07.824" v="133" actId="478"/>
            <ac:spMkLst>
              <pc:docMk/>
              <pc:sldMasterMk cId="0" sldId="2147483648"/>
              <pc:sldLayoutMk cId="166073283" sldId="2147483653"/>
              <ac:spMk id="32" creationId="{00000000-0000-0000-0000-000000000000}"/>
            </ac:spMkLst>
          </pc:spChg>
          <pc:picChg chg="del">
            <ac:chgData name="Brown, Jeffrey" userId="eb56c8e8-783c-45d4-8120-bcd00a17b328" providerId="ADAL" clId="{9879E2A1-6E15-5B5E-B796-952A4143164B}" dt="2025-09-30T14:51:14.366" v="35" actId="478"/>
            <ac:picMkLst>
              <pc:docMk/>
              <pc:sldMasterMk cId="0" sldId="2147483648"/>
              <pc:sldLayoutMk cId="166073283" sldId="2147483653"/>
              <ac:picMk id="2" creationId="{1414B582-9178-3022-B113-DE22BD28FA18}"/>
            </ac:picMkLst>
          </pc:picChg>
          <pc:picChg chg="add mod">
            <ac:chgData name="Brown, Jeffrey" userId="eb56c8e8-783c-45d4-8120-bcd00a17b328" providerId="ADAL" clId="{9879E2A1-6E15-5B5E-B796-952A4143164B}" dt="2025-09-30T16:32:34.338" v="209"/>
            <ac:picMkLst>
              <pc:docMk/>
              <pc:sldMasterMk cId="0" sldId="2147483648"/>
              <pc:sldLayoutMk cId="166073283" sldId="2147483653"/>
              <ac:picMk id="2" creationId="{DE5396FE-F178-B4ED-CC58-217120497816}"/>
            </ac:picMkLst>
          </pc:picChg>
          <pc:picChg chg="add mod">
            <ac:chgData name="Brown, Jeffrey" userId="eb56c8e8-783c-45d4-8120-bcd00a17b328" providerId="ADAL" clId="{9879E2A1-6E15-5B5E-B796-952A4143164B}" dt="2025-09-30T15:11:26.303" v="63" actId="1076"/>
            <ac:picMkLst>
              <pc:docMk/>
              <pc:sldMasterMk cId="0" sldId="2147483648"/>
              <pc:sldLayoutMk cId="166073283" sldId="2147483653"/>
              <ac:picMk id="3" creationId="{E4102C3D-DE80-BA54-49C9-F81D24E86861}"/>
            </ac:picMkLst>
          </pc:picChg>
          <pc:picChg chg="del">
            <ac:chgData name="Brown, Jeffrey" userId="eb56c8e8-783c-45d4-8120-bcd00a17b328" providerId="ADAL" clId="{9879E2A1-6E15-5B5E-B796-952A4143164B}" dt="2025-09-30T14:54:15.823" v="44" actId="478"/>
            <ac:picMkLst>
              <pc:docMk/>
              <pc:sldMasterMk cId="0" sldId="2147483648"/>
              <pc:sldLayoutMk cId="166073283" sldId="2147483653"/>
              <ac:picMk id="10" creationId="{FBD4B766-F98C-9746-F551-0E7CA1C251E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923925" y="749300"/>
            <a:ext cx="49974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New Roman" pitchFamily="1" charset="0"/>
        <a:ea typeface="+mn-ea"/>
        <a:cs typeface="+mn-cs"/>
      </a:defRPr>
    </a:lvl1pPr>
    <a:lvl2pPr marL="466598" algn="l" rtl="0" eaLnBrk="0" fontAlgn="base" hangingPunct="0">
      <a:spcBef>
        <a:spcPct val="30000"/>
      </a:spcBef>
      <a:spcAft>
        <a:spcPct val="0"/>
      </a:spcAft>
      <a:defRPr sz="1000" kern="1200">
        <a:solidFill>
          <a:schemeClr val="tx1"/>
        </a:solidFill>
        <a:latin typeface="Times New Roman" pitchFamily="1" charset="0"/>
        <a:ea typeface="+mn-ea"/>
        <a:cs typeface="+mn-cs"/>
      </a:defRPr>
    </a:lvl2pPr>
    <a:lvl3pPr marL="934821" algn="l" rtl="0" eaLnBrk="0" fontAlgn="base" hangingPunct="0">
      <a:spcBef>
        <a:spcPct val="30000"/>
      </a:spcBef>
      <a:spcAft>
        <a:spcPct val="0"/>
      </a:spcAft>
      <a:defRPr sz="1000" kern="1200">
        <a:solidFill>
          <a:schemeClr val="tx1"/>
        </a:solidFill>
        <a:latin typeface="Times New Roman" pitchFamily="1" charset="0"/>
        <a:ea typeface="+mn-ea"/>
        <a:cs typeface="+mn-cs"/>
      </a:defRPr>
    </a:lvl3pPr>
    <a:lvl4pPr marL="1403044" algn="l" rtl="0" eaLnBrk="0" fontAlgn="base" hangingPunct="0">
      <a:spcBef>
        <a:spcPct val="30000"/>
      </a:spcBef>
      <a:spcAft>
        <a:spcPct val="0"/>
      </a:spcAft>
      <a:defRPr sz="1000" kern="1200">
        <a:solidFill>
          <a:schemeClr val="tx1"/>
        </a:solidFill>
        <a:latin typeface="Times New Roman" pitchFamily="1" charset="0"/>
        <a:ea typeface="+mn-ea"/>
        <a:cs typeface="+mn-cs"/>
      </a:defRPr>
    </a:lvl4pPr>
    <a:lvl5pPr marL="1871267" algn="l" rtl="0" eaLnBrk="0" fontAlgn="base" hangingPunct="0">
      <a:spcBef>
        <a:spcPct val="30000"/>
      </a:spcBef>
      <a:spcAft>
        <a:spcPct val="0"/>
      </a:spcAft>
      <a:defRPr sz="1000" kern="1200">
        <a:solidFill>
          <a:schemeClr val="tx1"/>
        </a:solidFill>
        <a:latin typeface="Times New Roman" pitchFamily="1" charset="0"/>
        <a:ea typeface="+mn-ea"/>
        <a:cs typeface="+mn-cs"/>
      </a:defRPr>
    </a:lvl5pPr>
    <a:lvl6pPr marL="2340369" algn="l" defTabSz="936152" rtl="0" eaLnBrk="1" latinLnBrk="0" hangingPunct="1">
      <a:defRPr sz="1000" kern="1200">
        <a:solidFill>
          <a:schemeClr val="tx1"/>
        </a:solidFill>
        <a:latin typeface="+mn-lt"/>
        <a:ea typeface="+mn-ea"/>
        <a:cs typeface="+mn-cs"/>
      </a:defRPr>
    </a:lvl6pPr>
    <a:lvl7pPr marL="2808443" algn="l" defTabSz="936152" rtl="0" eaLnBrk="1" latinLnBrk="0" hangingPunct="1">
      <a:defRPr sz="1000" kern="1200">
        <a:solidFill>
          <a:schemeClr val="tx1"/>
        </a:solidFill>
        <a:latin typeface="+mn-lt"/>
        <a:ea typeface="+mn-ea"/>
        <a:cs typeface="+mn-cs"/>
      </a:defRPr>
    </a:lvl7pPr>
    <a:lvl8pPr marL="3276510" algn="l" defTabSz="936152" rtl="0" eaLnBrk="1" latinLnBrk="0" hangingPunct="1">
      <a:defRPr sz="1000" kern="1200">
        <a:solidFill>
          <a:schemeClr val="tx1"/>
        </a:solidFill>
        <a:latin typeface="+mn-lt"/>
        <a:ea typeface="+mn-ea"/>
        <a:cs typeface="+mn-cs"/>
      </a:defRPr>
    </a:lvl8pPr>
    <a:lvl9pPr marL="3744585" algn="l" defTabSz="936152"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flipV="1">
            <a:off x="2" y="0"/>
            <a:ext cx="21954067" cy="2697480"/>
          </a:xfrm>
          <a:prstGeom prst="rect">
            <a:avLst/>
          </a:prstGeom>
          <a:solidFill>
            <a:srgbClr val="005D41"/>
          </a:solidFill>
          <a:ln w="9525" algn="ctr">
            <a:noFill/>
            <a:round/>
            <a:headEnd/>
            <a:tailEnd/>
          </a:ln>
        </p:spPr>
        <p:txBody>
          <a:bodyPr lIns="45684" tIns="22840" rIns="45684" bIns="22840"/>
          <a:lstStyle/>
          <a:p>
            <a:pPr defTabSz="456843"/>
            <a:endParaRPr lang="en-US" sz="1300" dirty="0"/>
          </a:p>
        </p:txBody>
      </p:sp>
      <p:sp>
        <p:nvSpPr>
          <p:cNvPr id="16" name="Text Placeholder 15"/>
          <p:cNvSpPr>
            <a:spLocks noGrp="1"/>
          </p:cNvSpPr>
          <p:nvPr>
            <p:ph type="body" sz="quarter" idx="14" hasCustomPrompt="1"/>
          </p:nvPr>
        </p:nvSpPr>
        <p:spPr>
          <a:xfrm>
            <a:off x="1096780" y="8713694"/>
            <a:ext cx="5943600" cy="6777318"/>
          </a:xfrm>
          <a:prstGeom prst="rect">
            <a:avLst/>
          </a:prstGeom>
        </p:spPr>
        <p:txBody>
          <a:bodyPr lIns="93645" tIns="46822" rIns="93645" bIns="46822"/>
          <a:lstStyle>
            <a:lvl1pPr>
              <a:lnSpc>
                <a:spcPct val="100000"/>
              </a:lnSpc>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28 points </a:t>
            </a:r>
            <a:br>
              <a:rPr lang="en-US" dirty="0"/>
            </a:br>
            <a:r>
              <a:rPr lang="en-US" dirty="0"/>
              <a:t>Abstract Content is 16-18 points </a:t>
            </a:r>
            <a:br>
              <a:rPr lang="en-US" dirty="0"/>
            </a:br>
            <a:r>
              <a:rPr lang="en-US" dirty="0"/>
              <a:t>Body Content is 16-18 points </a:t>
            </a:r>
            <a:br>
              <a:rPr lang="en-US" dirty="0"/>
            </a:br>
            <a:r>
              <a:rPr lang="en-US" dirty="0"/>
              <a:t>Captions - for figures and illustrations - are 12 points</a:t>
            </a:r>
            <a:br>
              <a:rPr lang="en-US" dirty="0"/>
            </a:br>
            <a:r>
              <a:rPr lang="en-US" dirty="0"/>
              <a:t>References are 10 points</a:t>
            </a:r>
            <a:br>
              <a:rPr lang="en-US" dirty="0"/>
            </a:br>
            <a:r>
              <a:rPr lang="en-US" dirty="0"/>
              <a:t>Fonts: Titles and Headlines in Arial Bold; body copy in Times New Roman</a:t>
            </a:r>
          </a:p>
        </p:txBody>
      </p:sp>
      <p:sp>
        <p:nvSpPr>
          <p:cNvPr id="18" name="Text Placeholder 17"/>
          <p:cNvSpPr>
            <a:spLocks noGrp="1"/>
          </p:cNvSpPr>
          <p:nvPr>
            <p:ph type="body" sz="quarter" idx="15" hasCustomPrompt="1"/>
          </p:nvPr>
        </p:nvSpPr>
        <p:spPr>
          <a:xfrm>
            <a:off x="8029730" y="3872753"/>
            <a:ext cx="5943600" cy="11618259"/>
          </a:xfrm>
          <a:prstGeom prst="rect">
            <a:avLst/>
          </a:prstGeom>
        </p:spPr>
        <p:txBody>
          <a:bodyPr lIns="93645" tIns="46822" rIns="93645" bIns="46822"/>
          <a:lstStyle>
            <a:lvl1pPr>
              <a:buFontTx/>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4873990" y="3953469"/>
            <a:ext cx="5943600" cy="7705131"/>
          </a:xfrm>
          <a:prstGeom prst="rect">
            <a:avLst/>
          </a:prstGeom>
        </p:spPr>
        <p:txBody>
          <a:bodyPr lIns="93645" tIns="46822" rIns="93645" bIns="46822"/>
          <a:lstStyle>
            <a:lvl1pPr>
              <a:buFontTx/>
              <a:buNone/>
              <a:defRPr sz="1800" b="0" i="0">
                <a:latin typeface="Times New Roman" panose="02020603050405020304" pitchFamily="18" charset="0"/>
                <a:cs typeface="Times New Roman" panose="02020603050405020304" pitchFamily="18" charset="0"/>
              </a:defRPr>
            </a:lvl1pPr>
            <a:lvl2pPr>
              <a:defRPr sz="2500"/>
            </a:lvl2pPr>
            <a:lvl3pPr>
              <a:defRPr sz="2500"/>
            </a:lvl3pPr>
            <a:lvl4pPr>
              <a:defRPr sz="2500"/>
            </a:lvl4pPr>
            <a:lvl5pPr>
              <a:defRPr sz="2500"/>
            </a:lvl5pPr>
          </a:lstStyle>
          <a:p>
            <a:pPr lvl="0"/>
            <a:r>
              <a:rPr lang="en-US" dirty="0"/>
              <a:t>Click here to edit this text</a:t>
            </a:r>
          </a:p>
        </p:txBody>
      </p:sp>
      <p:sp>
        <p:nvSpPr>
          <p:cNvPr id="21" name="Title 20"/>
          <p:cNvSpPr>
            <a:spLocks noGrp="1"/>
          </p:cNvSpPr>
          <p:nvPr>
            <p:ph type="title" hasCustomPrompt="1"/>
          </p:nvPr>
        </p:nvSpPr>
        <p:spPr>
          <a:xfrm>
            <a:off x="3886202" y="484094"/>
            <a:ext cx="12801599" cy="1694330"/>
          </a:xfrm>
          <a:prstGeom prst="rect">
            <a:avLst/>
          </a:prstGeom>
        </p:spPr>
        <p:txBody>
          <a:bodyPr lIns="93645" tIns="46822" rIns="93645" bIns="46822"/>
          <a:lstStyle>
            <a:lvl1pPr>
              <a:defRPr sz="4700" b="1" i="0" kern="1200" spc="-120" baseline="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645459"/>
            <a:ext cx="4267200" cy="1532965"/>
          </a:xfrm>
          <a:prstGeom prst="rect">
            <a:avLst/>
          </a:prstGeom>
        </p:spPr>
        <p:txBody>
          <a:bodyPr lIns="93645" tIns="46822" rIns="93645" bIns="46822"/>
          <a:lstStyle>
            <a:lvl1pPr>
              <a:buFontTx/>
              <a:buNone/>
              <a:defRPr sz="2400" b="0" i="0" spc="-1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7" name="Text Placeholder 24"/>
          <p:cNvSpPr>
            <a:spLocks noGrp="1"/>
          </p:cNvSpPr>
          <p:nvPr>
            <p:ph type="body" sz="quarter" idx="20" hasCustomPrompt="1"/>
          </p:nvPr>
        </p:nvSpPr>
        <p:spPr>
          <a:xfrm>
            <a:off x="109678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4873990" y="3377133"/>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9" name="Text Placeholder 24"/>
          <p:cNvSpPr>
            <a:spLocks noGrp="1"/>
          </p:cNvSpPr>
          <p:nvPr>
            <p:ph type="body" sz="quarter" idx="22" hasCustomPrompt="1"/>
          </p:nvPr>
        </p:nvSpPr>
        <p:spPr>
          <a:xfrm>
            <a:off x="14888980" y="118110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0" name="Text Placeholder 24"/>
          <p:cNvSpPr>
            <a:spLocks noGrp="1"/>
          </p:cNvSpPr>
          <p:nvPr>
            <p:ph type="body" sz="quarter" idx="23" hasCustomPrompt="1"/>
          </p:nvPr>
        </p:nvSpPr>
        <p:spPr>
          <a:xfrm>
            <a:off x="1096780" y="82296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1" name="Text Placeholder 15"/>
          <p:cNvSpPr>
            <a:spLocks noGrp="1"/>
          </p:cNvSpPr>
          <p:nvPr>
            <p:ph type="body" sz="quarter" idx="24" hasCustomPrompt="1"/>
          </p:nvPr>
        </p:nvSpPr>
        <p:spPr>
          <a:xfrm>
            <a:off x="1096780" y="3872753"/>
            <a:ext cx="5943600" cy="4195483"/>
          </a:xfrm>
          <a:prstGeom prst="rect">
            <a:avLst/>
          </a:prstGeom>
        </p:spPr>
        <p:txBody>
          <a:bodyPr lIns="93645" tIns="46822" rIns="93645" bIns="46822"/>
          <a:lstStyle>
            <a:lvl1pPr>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4888980" y="12295094"/>
            <a:ext cx="5943600" cy="1878106"/>
          </a:xfrm>
          <a:prstGeom prst="rect">
            <a:avLst/>
          </a:prstGeom>
        </p:spPr>
        <p:txBody>
          <a:bodyPr lIns="93645" tIns="46822" rIns="93645" bIns="46822"/>
          <a:lstStyle>
            <a:lvl1pPr>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8C218F6A-8C1F-B20C-E6E4-A26EC6896809}"/>
              </a:ext>
            </a:extLst>
          </p:cNvPr>
          <p:cNvSpPr>
            <a:spLocks noGrp="1"/>
          </p:cNvSpPr>
          <p:nvPr>
            <p:ph type="body" sz="quarter" idx="26" hasCustomPrompt="1"/>
          </p:nvPr>
        </p:nvSpPr>
        <p:spPr>
          <a:xfrm>
            <a:off x="14888980" y="14329611"/>
            <a:ext cx="5943600" cy="327683"/>
          </a:xfrm>
          <a:prstGeom prst="rect">
            <a:avLst/>
          </a:prstGeom>
        </p:spPr>
        <p:txBody>
          <a:bodyPr lIns="93645" tIns="46822" rIns="93645" bIns="46822" anchor="ctr"/>
          <a:lstStyle>
            <a:lvl1pPr>
              <a:buFontTx/>
              <a:buNone/>
              <a:defRPr lang="en-US" sz="20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6" name="Text Placeholder 15">
            <a:extLst>
              <a:ext uri="{FF2B5EF4-FFF2-40B4-BE49-F238E27FC236}">
                <a16:creationId xmlns:a16="http://schemas.microsoft.com/office/drawing/2014/main" id="{70BF8336-3A46-72FD-E4E4-E0E041D95A71}"/>
              </a:ext>
            </a:extLst>
          </p:cNvPr>
          <p:cNvSpPr>
            <a:spLocks noGrp="1"/>
          </p:cNvSpPr>
          <p:nvPr>
            <p:ph type="body" sz="quarter" idx="27" hasCustomPrompt="1"/>
          </p:nvPr>
        </p:nvSpPr>
        <p:spPr>
          <a:xfrm>
            <a:off x="14888980" y="14749536"/>
            <a:ext cx="5943600" cy="741476"/>
          </a:xfrm>
          <a:prstGeom prst="rect">
            <a:avLst/>
          </a:prstGeom>
        </p:spPr>
        <p:txBody>
          <a:bodyPr lIns="93645" tIns="46822" rIns="93645" bIns="46822"/>
          <a:lstStyle>
            <a:lvl1pPr>
              <a:buNone/>
              <a:defRPr sz="14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FB29D38A-BAA6-1995-C229-769857B1D5CB}"/>
              </a:ext>
            </a:extLst>
          </p:cNvPr>
          <p:cNvPicPr>
            <a:picLocks noChangeAspect="1"/>
          </p:cNvPicPr>
          <p:nvPr userDrawn="1"/>
        </p:nvPicPr>
        <p:blipFill>
          <a:blip r:embed="rId2"/>
          <a:stretch>
            <a:fillRect/>
          </a:stretch>
        </p:blipFill>
        <p:spPr>
          <a:xfrm>
            <a:off x="1085681" y="609600"/>
            <a:ext cx="2114719" cy="1219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flipV="1">
            <a:off x="2" y="0"/>
            <a:ext cx="21945600" cy="2697480"/>
          </a:xfrm>
          <a:prstGeom prst="rect">
            <a:avLst/>
          </a:prstGeom>
          <a:solidFill>
            <a:srgbClr val="EBE9C9"/>
          </a:solidFill>
          <a:ln w="9525" algn="ctr">
            <a:noFill/>
            <a:round/>
            <a:headEnd/>
            <a:tailEnd/>
          </a:ln>
        </p:spPr>
        <p:txBody>
          <a:bodyPr lIns="45684" tIns="22840" rIns="45684" bIns="22840"/>
          <a:lstStyle/>
          <a:p>
            <a:pPr defTabSz="456843"/>
            <a:endParaRPr lang="en-US" sz="1300" dirty="0"/>
          </a:p>
        </p:txBody>
      </p:sp>
      <p:sp>
        <p:nvSpPr>
          <p:cNvPr id="16" name="Text Placeholder 15"/>
          <p:cNvSpPr>
            <a:spLocks noGrp="1"/>
          </p:cNvSpPr>
          <p:nvPr>
            <p:ph type="body" sz="quarter" idx="14" hasCustomPrompt="1"/>
          </p:nvPr>
        </p:nvSpPr>
        <p:spPr>
          <a:xfrm>
            <a:off x="1096780" y="8713694"/>
            <a:ext cx="5943600" cy="6777318"/>
          </a:xfrm>
          <a:prstGeom prst="rect">
            <a:avLst/>
          </a:prstGeom>
        </p:spPr>
        <p:txBody>
          <a:bodyPr lIns="93645" tIns="46822" rIns="93645" bIns="46822"/>
          <a:lstStyle>
            <a:lvl1pPr>
              <a:lnSpc>
                <a:spcPct val="100000"/>
              </a:lnSpc>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28 points </a:t>
            </a:r>
            <a:br>
              <a:rPr lang="en-US" dirty="0"/>
            </a:br>
            <a:r>
              <a:rPr lang="en-US" dirty="0"/>
              <a:t>Topic Headlines - Abstract, Methods, Results, etc - are bold, 28 points </a:t>
            </a:r>
            <a:br>
              <a:rPr lang="en-US" dirty="0"/>
            </a:br>
            <a:r>
              <a:rPr lang="en-US" dirty="0"/>
              <a:t>Abstract Content is 16-18 points </a:t>
            </a:r>
            <a:br>
              <a:rPr lang="en-US" dirty="0"/>
            </a:br>
            <a:r>
              <a:rPr lang="en-US" dirty="0"/>
              <a:t>Body Content is 16-18 points </a:t>
            </a:r>
            <a:br>
              <a:rPr lang="en-US" dirty="0"/>
            </a:br>
            <a:r>
              <a:rPr lang="en-US" dirty="0"/>
              <a:t>Captions - for figures and illustrations - are 12 points</a:t>
            </a:r>
            <a:br>
              <a:rPr lang="en-US" dirty="0"/>
            </a:br>
            <a:r>
              <a:rPr lang="en-US" dirty="0"/>
              <a:t>References are 10 points</a:t>
            </a:r>
            <a:br>
              <a:rPr lang="en-US" dirty="0"/>
            </a:br>
            <a:r>
              <a:rPr lang="en-US" dirty="0"/>
              <a:t>Fonts: Titles and Headlines in Arial Bold; body copy in Times New Roman</a:t>
            </a:r>
          </a:p>
        </p:txBody>
      </p:sp>
      <p:sp>
        <p:nvSpPr>
          <p:cNvPr id="18" name="Text Placeholder 17"/>
          <p:cNvSpPr>
            <a:spLocks noGrp="1"/>
          </p:cNvSpPr>
          <p:nvPr>
            <p:ph type="body" sz="quarter" idx="15" hasCustomPrompt="1"/>
          </p:nvPr>
        </p:nvSpPr>
        <p:spPr>
          <a:xfrm>
            <a:off x="8029730" y="3872753"/>
            <a:ext cx="5943600" cy="11618259"/>
          </a:xfrm>
          <a:prstGeom prst="rect">
            <a:avLst/>
          </a:prstGeom>
        </p:spPr>
        <p:txBody>
          <a:bodyPr lIns="93645" tIns="46822" rIns="93645" bIns="46822"/>
          <a:lstStyle>
            <a:lvl1pPr>
              <a:buFontTx/>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4873990" y="3953469"/>
            <a:ext cx="5943600" cy="7701120"/>
          </a:xfrm>
          <a:prstGeom prst="rect">
            <a:avLst/>
          </a:prstGeom>
        </p:spPr>
        <p:txBody>
          <a:bodyPr lIns="93645" tIns="46822" rIns="93645" bIns="46822"/>
          <a:lstStyle>
            <a:lvl1pPr>
              <a:buFontTx/>
              <a:buNone/>
              <a:defRPr sz="1800" b="0" i="0">
                <a:latin typeface="Times New Roman" panose="02020603050405020304" pitchFamily="18" charset="0"/>
                <a:cs typeface="Times New Roman" panose="02020603050405020304" pitchFamily="18" charset="0"/>
              </a:defRPr>
            </a:lvl1pPr>
            <a:lvl2pPr>
              <a:defRPr sz="2500"/>
            </a:lvl2pPr>
            <a:lvl3pPr>
              <a:defRPr sz="2500"/>
            </a:lvl3pPr>
            <a:lvl4pPr>
              <a:defRPr sz="2500"/>
            </a:lvl4pPr>
            <a:lvl5pPr>
              <a:defRPr sz="2500"/>
            </a:lvl5pPr>
          </a:lstStyle>
          <a:p>
            <a:pPr lvl="0"/>
            <a:r>
              <a:rPr lang="en-US" dirty="0"/>
              <a:t>Click here to edit this text</a:t>
            </a:r>
          </a:p>
        </p:txBody>
      </p:sp>
      <p:sp>
        <p:nvSpPr>
          <p:cNvPr id="21" name="Title 20"/>
          <p:cNvSpPr>
            <a:spLocks noGrp="1"/>
          </p:cNvSpPr>
          <p:nvPr>
            <p:ph type="title" hasCustomPrompt="1"/>
          </p:nvPr>
        </p:nvSpPr>
        <p:spPr>
          <a:xfrm>
            <a:off x="3886202" y="484094"/>
            <a:ext cx="12801599" cy="1694330"/>
          </a:xfrm>
          <a:prstGeom prst="rect">
            <a:avLst/>
          </a:prstGeom>
        </p:spPr>
        <p:txBody>
          <a:bodyPr lIns="93645" tIns="46822" rIns="93645" bIns="46822"/>
          <a:lstStyle>
            <a:lvl1pPr>
              <a:defRPr sz="4800" b="1" i="0" kern="1200" spc="-120" baseline="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645459"/>
            <a:ext cx="4267200" cy="1532965"/>
          </a:xfrm>
          <a:prstGeom prst="rect">
            <a:avLst/>
          </a:prstGeom>
        </p:spPr>
        <p:txBody>
          <a:bodyPr lIns="93645" tIns="46822" rIns="93645" bIns="46822"/>
          <a:lstStyle>
            <a:lvl1pPr>
              <a:buFontTx/>
              <a:buNone/>
              <a:defRPr sz="2400" b="0" i="0" spc="-10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388659"/>
            <a:ext cx="5943600" cy="484094"/>
          </a:xfrm>
          <a:prstGeom prst="rect">
            <a:avLst/>
          </a:prstGeom>
        </p:spPr>
        <p:txBody>
          <a:bodyPr lIns="93645" tIns="46822" rIns="93645" bIns="46822"/>
          <a:lstStyle>
            <a:lvl1pPr>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7" name="Text Placeholder 24"/>
          <p:cNvSpPr>
            <a:spLocks noGrp="1"/>
          </p:cNvSpPr>
          <p:nvPr>
            <p:ph type="body" sz="quarter" idx="20" hasCustomPrompt="1"/>
          </p:nvPr>
        </p:nvSpPr>
        <p:spPr>
          <a:xfrm>
            <a:off x="1096780" y="3388659"/>
            <a:ext cx="5943600" cy="484094"/>
          </a:xfrm>
          <a:prstGeom prst="rect">
            <a:avLst/>
          </a:prstGeom>
        </p:spPr>
        <p:txBody>
          <a:bodyPr lIns="93645" tIns="46822" rIns="93645" bIns="46822"/>
          <a:lstStyle>
            <a:lvl1pPr marL="0" indent="0" algn="l" defTabSz="2189919" rtl="0" eaLnBrk="1" fontAlgn="base" hangingPunct="1">
              <a:spcBef>
                <a:spcPct val="20000"/>
              </a:spcBef>
              <a:spcAft>
                <a:spcPct val="0"/>
              </a:spcAft>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8" name="Text Placeholder 24"/>
          <p:cNvSpPr>
            <a:spLocks noGrp="1"/>
          </p:cNvSpPr>
          <p:nvPr>
            <p:ph type="body" sz="quarter" idx="21" hasCustomPrompt="1"/>
          </p:nvPr>
        </p:nvSpPr>
        <p:spPr>
          <a:xfrm>
            <a:off x="14873990" y="3377133"/>
            <a:ext cx="5943600" cy="484094"/>
          </a:xfrm>
          <a:prstGeom prst="rect">
            <a:avLst/>
          </a:prstGeom>
        </p:spPr>
        <p:txBody>
          <a:bodyPr lIns="93645" tIns="46822" rIns="93645" bIns="46822"/>
          <a:lstStyle>
            <a:lvl1pPr marL="0" indent="0" algn="l" defTabSz="2189919" rtl="0" eaLnBrk="1" fontAlgn="base" hangingPunct="1">
              <a:spcBef>
                <a:spcPct val="20000"/>
              </a:spcBef>
              <a:spcAft>
                <a:spcPct val="0"/>
              </a:spcAft>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0" name="Text Placeholder 24"/>
          <p:cNvSpPr>
            <a:spLocks noGrp="1"/>
          </p:cNvSpPr>
          <p:nvPr>
            <p:ph type="body" sz="quarter" idx="23" hasCustomPrompt="1"/>
          </p:nvPr>
        </p:nvSpPr>
        <p:spPr>
          <a:xfrm>
            <a:off x="1096780" y="8229600"/>
            <a:ext cx="5943600" cy="484094"/>
          </a:xfrm>
          <a:prstGeom prst="rect">
            <a:avLst/>
          </a:prstGeom>
        </p:spPr>
        <p:txBody>
          <a:bodyPr lIns="93645" tIns="46822" rIns="93645" bIns="46822"/>
          <a:lstStyle>
            <a:lvl1pPr marL="0" indent="0" algn="l" defTabSz="2189919" rtl="0" eaLnBrk="1" fontAlgn="base" hangingPunct="1">
              <a:spcBef>
                <a:spcPct val="20000"/>
              </a:spcBef>
              <a:spcAft>
                <a:spcPct val="0"/>
              </a:spcAft>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7" name="Text Placeholder 15">
            <a:extLst>
              <a:ext uri="{FF2B5EF4-FFF2-40B4-BE49-F238E27FC236}">
                <a16:creationId xmlns:a16="http://schemas.microsoft.com/office/drawing/2014/main" id="{596E59BC-ACBC-43F7-ABC3-0AC5DA8DA207}"/>
              </a:ext>
            </a:extLst>
          </p:cNvPr>
          <p:cNvSpPr>
            <a:spLocks noGrp="1"/>
          </p:cNvSpPr>
          <p:nvPr>
            <p:ph type="body" sz="quarter" idx="24" hasCustomPrompt="1"/>
          </p:nvPr>
        </p:nvSpPr>
        <p:spPr>
          <a:xfrm>
            <a:off x="1096780" y="3872753"/>
            <a:ext cx="5943600" cy="4195483"/>
          </a:xfrm>
          <a:prstGeom prst="rect">
            <a:avLst/>
          </a:prstGeom>
        </p:spPr>
        <p:txBody>
          <a:bodyPr lIns="93645" tIns="46822" rIns="93645" bIns="46822"/>
          <a:lstStyle>
            <a:lvl1pPr>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24">
            <a:extLst>
              <a:ext uri="{FF2B5EF4-FFF2-40B4-BE49-F238E27FC236}">
                <a16:creationId xmlns:a16="http://schemas.microsoft.com/office/drawing/2014/main" id="{199C3D34-EE89-399F-F4C7-1958C4E282B4}"/>
              </a:ext>
            </a:extLst>
          </p:cNvPr>
          <p:cNvSpPr>
            <a:spLocks noGrp="1"/>
          </p:cNvSpPr>
          <p:nvPr>
            <p:ph type="body" sz="quarter" idx="22" hasCustomPrompt="1"/>
          </p:nvPr>
        </p:nvSpPr>
        <p:spPr>
          <a:xfrm>
            <a:off x="14888980" y="11811000"/>
            <a:ext cx="5943600" cy="484094"/>
          </a:xfrm>
          <a:prstGeom prst="rect">
            <a:avLst/>
          </a:prstGeom>
        </p:spPr>
        <p:txBody>
          <a:bodyPr lIns="93645" tIns="46822" rIns="93645" bIns="46822"/>
          <a:lstStyle>
            <a:lvl1pPr>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6" name="Text Placeholder 15">
            <a:extLst>
              <a:ext uri="{FF2B5EF4-FFF2-40B4-BE49-F238E27FC236}">
                <a16:creationId xmlns:a16="http://schemas.microsoft.com/office/drawing/2014/main" id="{5312F169-1BD8-DAEB-4FD3-78C0B83BCA98}"/>
              </a:ext>
            </a:extLst>
          </p:cNvPr>
          <p:cNvSpPr>
            <a:spLocks noGrp="1"/>
          </p:cNvSpPr>
          <p:nvPr>
            <p:ph type="body" sz="quarter" idx="25" hasCustomPrompt="1"/>
          </p:nvPr>
        </p:nvSpPr>
        <p:spPr>
          <a:xfrm>
            <a:off x="14888980" y="12295094"/>
            <a:ext cx="5943600" cy="1878106"/>
          </a:xfrm>
          <a:prstGeom prst="rect">
            <a:avLst/>
          </a:prstGeom>
        </p:spPr>
        <p:txBody>
          <a:bodyPr lIns="93645" tIns="46822" rIns="93645" bIns="46822"/>
          <a:lstStyle>
            <a:lvl1pPr>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0EB19460-F0BF-2BF7-F95E-DA0847196C24}"/>
              </a:ext>
            </a:extLst>
          </p:cNvPr>
          <p:cNvSpPr>
            <a:spLocks noGrp="1"/>
          </p:cNvSpPr>
          <p:nvPr>
            <p:ph type="body" sz="quarter" idx="26" hasCustomPrompt="1"/>
          </p:nvPr>
        </p:nvSpPr>
        <p:spPr>
          <a:xfrm>
            <a:off x="14888980" y="14329611"/>
            <a:ext cx="5943600" cy="327683"/>
          </a:xfrm>
          <a:prstGeom prst="rect">
            <a:avLst/>
          </a:prstGeom>
        </p:spPr>
        <p:txBody>
          <a:bodyPr lIns="93645" tIns="46822" rIns="93645" bIns="46822" anchor="ctr"/>
          <a:lstStyle>
            <a:lvl1pPr>
              <a:buFontTx/>
              <a:buNone/>
              <a:defRPr lang="en-US" sz="20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9" name="Text Placeholder 15">
            <a:extLst>
              <a:ext uri="{FF2B5EF4-FFF2-40B4-BE49-F238E27FC236}">
                <a16:creationId xmlns:a16="http://schemas.microsoft.com/office/drawing/2014/main" id="{D80D0FC1-0AA1-4F7C-42FA-8249DC465AF8}"/>
              </a:ext>
            </a:extLst>
          </p:cNvPr>
          <p:cNvSpPr>
            <a:spLocks noGrp="1"/>
          </p:cNvSpPr>
          <p:nvPr>
            <p:ph type="body" sz="quarter" idx="27" hasCustomPrompt="1"/>
          </p:nvPr>
        </p:nvSpPr>
        <p:spPr>
          <a:xfrm>
            <a:off x="14888980" y="14749536"/>
            <a:ext cx="5943600" cy="741476"/>
          </a:xfrm>
          <a:prstGeom prst="rect">
            <a:avLst/>
          </a:prstGeom>
        </p:spPr>
        <p:txBody>
          <a:bodyPr lIns="93645" tIns="46822" rIns="93645" bIns="46822"/>
          <a:lstStyle>
            <a:lvl1pPr>
              <a:buNone/>
              <a:defRPr sz="14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4C5CE086-C97D-EE47-D5D6-7CAC3676890D}"/>
              </a:ext>
            </a:extLst>
          </p:cNvPr>
          <p:cNvPicPr>
            <a:picLocks noChangeAspect="1"/>
          </p:cNvPicPr>
          <p:nvPr userDrawn="1"/>
        </p:nvPicPr>
        <p:blipFill>
          <a:blip r:embed="rId2"/>
          <a:stretch>
            <a:fillRect/>
          </a:stretch>
        </p:blipFill>
        <p:spPr>
          <a:xfrm>
            <a:off x="1087582" y="609600"/>
            <a:ext cx="2133600" cy="1230086"/>
          </a:xfrm>
          <a:prstGeom prst="rect">
            <a:avLst/>
          </a:prstGeom>
        </p:spPr>
      </p:pic>
    </p:spTree>
    <p:extLst>
      <p:ext uri="{BB962C8B-B14F-4D97-AF65-F5344CB8AC3E}">
        <p14:creationId xmlns:p14="http://schemas.microsoft.com/office/powerpoint/2010/main" val="166073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flipV="1">
            <a:off x="2" y="0"/>
            <a:ext cx="21954067" cy="2697480"/>
          </a:xfrm>
          <a:prstGeom prst="rect">
            <a:avLst/>
          </a:prstGeom>
          <a:solidFill>
            <a:srgbClr val="005D41"/>
          </a:solidFill>
          <a:ln w="9525" algn="ctr">
            <a:noFill/>
            <a:round/>
            <a:headEnd/>
            <a:tailEnd/>
          </a:ln>
        </p:spPr>
        <p:txBody>
          <a:bodyPr lIns="45684" tIns="22840" rIns="45684" bIns="22840"/>
          <a:lstStyle/>
          <a:p>
            <a:pPr defTabSz="456843"/>
            <a:endParaRPr lang="en-US" sz="1300" dirty="0"/>
          </a:p>
        </p:txBody>
      </p:sp>
      <p:pic>
        <p:nvPicPr>
          <p:cNvPr id="2" name="Picture 1" descr="A black and white background with lines&#10;&#10;AI-generated content may be incorrect.">
            <a:extLst>
              <a:ext uri="{FF2B5EF4-FFF2-40B4-BE49-F238E27FC236}">
                <a16:creationId xmlns:a16="http://schemas.microsoft.com/office/drawing/2014/main" id="{46A7D78E-683C-BAC6-47BC-3ABE52FA1FE5}"/>
              </a:ext>
            </a:extLst>
          </p:cNvPr>
          <p:cNvPicPr>
            <a:picLocks/>
          </p:cNvPicPr>
          <p:nvPr userDrawn="1"/>
        </p:nvPicPr>
        <p:blipFill>
          <a:blip r:embed="rId2">
            <a:alphaModFix amt="10000"/>
            <a:extLst>
              <a:ext uri="{28A0092B-C50C-407E-A947-70E740481C1C}">
                <a14:useLocalDpi xmlns:a14="http://schemas.microsoft.com/office/drawing/2010/main" val="0"/>
              </a:ext>
            </a:extLst>
          </a:blip>
          <a:srcRect b="4106"/>
          <a:stretch>
            <a:fillRect/>
          </a:stretch>
        </p:blipFill>
        <p:spPr>
          <a:xfrm>
            <a:off x="0" y="0"/>
            <a:ext cx="21945600" cy="2697480"/>
          </a:xfrm>
          <a:prstGeom prst="rect">
            <a:avLst/>
          </a:prstGeom>
        </p:spPr>
      </p:pic>
      <p:sp>
        <p:nvSpPr>
          <p:cNvPr id="13" name="Rectangle 12">
            <a:extLst>
              <a:ext uri="{FF2B5EF4-FFF2-40B4-BE49-F238E27FC236}">
                <a16:creationId xmlns:a16="http://schemas.microsoft.com/office/drawing/2014/main" id="{AD4878AC-DDD6-508A-D259-10A13495BA3B}"/>
              </a:ext>
            </a:extLst>
          </p:cNvPr>
          <p:cNvSpPr/>
          <p:nvPr userDrawn="1"/>
        </p:nvSpPr>
        <p:spPr>
          <a:xfrm>
            <a:off x="0" y="2753287"/>
            <a:ext cx="21954069" cy="137059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096780" y="8713694"/>
            <a:ext cx="5943600" cy="6777318"/>
          </a:xfrm>
          <a:prstGeom prst="rect">
            <a:avLst/>
          </a:prstGeom>
        </p:spPr>
        <p:txBody>
          <a:bodyPr lIns="93645" tIns="46822" rIns="93645" bIns="46822"/>
          <a:lstStyle>
            <a:lvl1pPr>
              <a:lnSpc>
                <a:spcPct val="100000"/>
              </a:lnSpc>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28 points </a:t>
            </a:r>
            <a:br>
              <a:rPr lang="en-US" dirty="0"/>
            </a:br>
            <a:r>
              <a:rPr lang="en-US" dirty="0"/>
              <a:t>Abstract Content is 16-18 points </a:t>
            </a:r>
            <a:br>
              <a:rPr lang="en-US" dirty="0"/>
            </a:br>
            <a:r>
              <a:rPr lang="en-US" dirty="0"/>
              <a:t>Body Content is 16-18 points </a:t>
            </a:r>
            <a:br>
              <a:rPr lang="en-US" dirty="0"/>
            </a:br>
            <a:r>
              <a:rPr lang="en-US" dirty="0"/>
              <a:t>Captions - for figures and illustrations - are 12 points</a:t>
            </a:r>
            <a:br>
              <a:rPr lang="en-US" dirty="0"/>
            </a:br>
            <a:r>
              <a:rPr lang="en-US" dirty="0"/>
              <a:t>References are 10 points</a:t>
            </a:r>
            <a:br>
              <a:rPr lang="en-US" dirty="0"/>
            </a:br>
            <a:r>
              <a:rPr lang="en-US" dirty="0"/>
              <a:t>Fonts: Titles and Headlines in Arial Bold; body copy in Times New Roman</a:t>
            </a:r>
          </a:p>
        </p:txBody>
      </p:sp>
      <p:sp>
        <p:nvSpPr>
          <p:cNvPr id="18" name="Text Placeholder 17"/>
          <p:cNvSpPr>
            <a:spLocks noGrp="1"/>
          </p:cNvSpPr>
          <p:nvPr>
            <p:ph type="body" sz="quarter" idx="15" hasCustomPrompt="1"/>
          </p:nvPr>
        </p:nvSpPr>
        <p:spPr>
          <a:xfrm>
            <a:off x="8029730" y="3872753"/>
            <a:ext cx="5943600" cy="11618259"/>
          </a:xfrm>
          <a:prstGeom prst="rect">
            <a:avLst/>
          </a:prstGeom>
        </p:spPr>
        <p:txBody>
          <a:bodyPr lIns="93645" tIns="46822" rIns="93645" bIns="46822"/>
          <a:lstStyle>
            <a:lvl1pPr>
              <a:buFontTx/>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2" y="484094"/>
            <a:ext cx="12801599" cy="1694330"/>
          </a:xfrm>
          <a:prstGeom prst="rect">
            <a:avLst/>
          </a:prstGeom>
        </p:spPr>
        <p:txBody>
          <a:bodyPr lIns="93645" tIns="46822" rIns="93645" bIns="46822"/>
          <a:lstStyle>
            <a:lvl1pPr>
              <a:defRPr sz="4700" b="1" i="0" kern="1200" spc="-120" baseline="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645459"/>
            <a:ext cx="4267200" cy="1532965"/>
          </a:xfrm>
          <a:prstGeom prst="rect">
            <a:avLst/>
          </a:prstGeom>
        </p:spPr>
        <p:txBody>
          <a:bodyPr lIns="93645" tIns="46822" rIns="93645" bIns="46822"/>
          <a:lstStyle>
            <a:lvl1pPr>
              <a:buFontTx/>
              <a:buNone/>
              <a:defRPr sz="2400" b="0" i="0" spc="-1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7" name="Text Placeholder 24"/>
          <p:cNvSpPr>
            <a:spLocks noGrp="1"/>
          </p:cNvSpPr>
          <p:nvPr>
            <p:ph type="body" sz="quarter" idx="20" hasCustomPrompt="1"/>
          </p:nvPr>
        </p:nvSpPr>
        <p:spPr>
          <a:xfrm>
            <a:off x="109678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82296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1" name="Text Placeholder 15"/>
          <p:cNvSpPr>
            <a:spLocks noGrp="1"/>
          </p:cNvSpPr>
          <p:nvPr>
            <p:ph type="body" sz="quarter" idx="24" hasCustomPrompt="1"/>
          </p:nvPr>
        </p:nvSpPr>
        <p:spPr>
          <a:xfrm>
            <a:off x="1096780" y="3872753"/>
            <a:ext cx="5943600" cy="4195483"/>
          </a:xfrm>
          <a:prstGeom prst="rect">
            <a:avLst/>
          </a:prstGeom>
        </p:spPr>
        <p:txBody>
          <a:bodyPr lIns="93645" tIns="46822" rIns="93645" bIns="46822"/>
          <a:lstStyle>
            <a:lvl1pPr>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402E6490-AC11-F3D7-4806-3E1BF48FEC95}"/>
              </a:ext>
            </a:extLst>
          </p:cNvPr>
          <p:cNvSpPr>
            <a:spLocks noGrp="1"/>
          </p:cNvSpPr>
          <p:nvPr>
            <p:ph type="body" sz="quarter" idx="16" hasCustomPrompt="1"/>
          </p:nvPr>
        </p:nvSpPr>
        <p:spPr>
          <a:xfrm>
            <a:off x="14873990" y="3953469"/>
            <a:ext cx="5943600" cy="7705131"/>
          </a:xfrm>
          <a:prstGeom prst="rect">
            <a:avLst/>
          </a:prstGeom>
        </p:spPr>
        <p:txBody>
          <a:bodyPr lIns="93645" tIns="46822" rIns="93645" bIns="46822"/>
          <a:lstStyle>
            <a:lvl1pPr>
              <a:buFontTx/>
              <a:buNone/>
              <a:defRPr sz="1800" b="0" i="0">
                <a:latin typeface="Times New Roman" panose="02020603050405020304" pitchFamily="18" charset="0"/>
                <a:cs typeface="Times New Roman" panose="02020603050405020304" pitchFamily="18" charset="0"/>
              </a:defRPr>
            </a:lvl1pPr>
            <a:lvl2pPr>
              <a:defRPr sz="2500"/>
            </a:lvl2pPr>
            <a:lvl3pPr>
              <a:defRPr sz="2500"/>
            </a:lvl3pPr>
            <a:lvl4pPr>
              <a:defRPr sz="2500"/>
            </a:lvl4pPr>
            <a:lvl5pPr>
              <a:defRPr sz="2500"/>
            </a:lvl5pPr>
          </a:lstStyle>
          <a:p>
            <a:pPr lvl="0"/>
            <a:r>
              <a:rPr lang="en-US" dirty="0"/>
              <a:t>Click here to edit this text</a:t>
            </a:r>
          </a:p>
        </p:txBody>
      </p:sp>
      <p:sp>
        <p:nvSpPr>
          <p:cNvPr id="6" name="Text Placeholder 24">
            <a:extLst>
              <a:ext uri="{FF2B5EF4-FFF2-40B4-BE49-F238E27FC236}">
                <a16:creationId xmlns:a16="http://schemas.microsoft.com/office/drawing/2014/main" id="{09C1C6B4-1CA6-FF0B-06B2-D11898F5ABE6}"/>
              </a:ext>
            </a:extLst>
          </p:cNvPr>
          <p:cNvSpPr>
            <a:spLocks noGrp="1"/>
          </p:cNvSpPr>
          <p:nvPr>
            <p:ph type="body" sz="quarter" idx="21" hasCustomPrompt="1"/>
          </p:nvPr>
        </p:nvSpPr>
        <p:spPr>
          <a:xfrm>
            <a:off x="14873990" y="3377133"/>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7" name="Text Placeholder 24">
            <a:extLst>
              <a:ext uri="{FF2B5EF4-FFF2-40B4-BE49-F238E27FC236}">
                <a16:creationId xmlns:a16="http://schemas.microsoft.com/office/drawing/2014/main" id="{DFCFA1E5-41ED-58C8-5E67-115751D7A2C3}"/>
              </a:ext>
            </a:extLst>
          </p:cNvPr>
          <p:cNvSpPr>
            <a:spLocks noGrp="1"/>
          </p:cNvSpPr>
          <p:nvPr>
            <p:ph type="body" sz="quarter" idx="22" hasCustomPrompt="1"/>
          </p:nvPr>
        </p:nvSpPr>
        <p:spPr>
          <a:xfrm>
            <a:off x="14888980" y="118110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8" name="Text Placeholder 15">
            <a:extLst>
              <a:ext uri="{FF2B5EF4-FFF2-40B4-BE49-F238E27FC236}">
                <a16:creationId xmlns:a16="http://schemas.microsoft.com/office/drawing/2014/main" id="{E1BFA18D-BED3-90DD-A800-C2BBE08C5EE4}"/>
              </a:ext>
            </a:extLst>
          </p:cNvPr>
          <p:cNvSpPr>
            <a:spLocks noGrp="1"/>
          </p:cNvSpPr>
          <p:nvPr>
            <p:ph type="body" sz="quarter" idx="25" hasCustomPrompt="1"/>
          </p:nvPr>
        </p:nvSpPr>
        <p:spPr>
          <a:xfrm>
            <a:off x="14888980" y="12295094"/>
            <a:ext cx="5943600" cy="1878106"/>
          </a:xfrm>
          <a:prstGeom prst="rect">
            <a:avLst/>
          </a:prstGeom>
        </p:spPr>
        <p:txBody>
          <a:bodyPr lIns="93645" tIns="46822" rIns="93645" bIns="46822"/>
          <a:lstStyle>
            <a:lvl1pPr>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C77CFC41-A287-93C6-6BAD-9154F27F8E08}"/>
              </a:ext>
            </a:extLst>
          </p:cNvPr>
          <p:cNvSpPr>
            <a:spLocks noGrp="1"/>
          </p:cNvSpPr>
          <p:nvPr>
            <p:ph type="body" sz="quarter" idx="26" hasCustomPrompt="1"/>
          </p:nvPr>
        </p:nvSpPr>
        <p:spPr>
          <a:xfrm>
            <a:off x="14888980" y="14329611"/>
            <a:ext cx="5943600" cy="327683"/>
          </a:xfrm>
          <a:prstGeom prst="rect">
            <a:avLst/>
          </a:prstGeom>
        </p:spPr>
        <p:txBody>
          <a:bodyPr lIns="93645" tIns="46822" rIns="93645" bIns="46822" anchor="ctr"/>
          <a:lstStyle>
            <a:lvl1pPr marL="0" indent="0" algn="l" defTabSz="2189919" rtl="0" eaLnBrk="1" fontAlgn="base" hangingPunct="1">
              <a:spcBef>
                <a:spcPct val="20000"/>
              </a:spcBef>
              <a:spcAft>
                <a:spcPct val="0"/>
              </a:spcAft>
              <a:buFontTx/>
              <a:buNone/>
              <a:defRPr lang="en-US" sz="20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10" name="Text Placeholder 15">
            <a:extLst>
              <a:ext uri="{FF2B5EF4-FFF2-40B4-BE49-F238E27FC236}">
                <a16:creationId xmlns:a16="http://schemas.microsoft.com/office/drawing/2014/main" id="{11E7427A-D0F3-AA0D-F571-158243A125F4}"/>
              </a:ext>
            </a:extLst>
          </p:cNvPr>
          <p:cNvSpPr>
            <a:spLocks noGrp="1"/>
          </p:cNvSpPr>
          <p:nvPr>
            <p:ph type="body" sz="quarter" idx="27" hasCustomPrompt="1"/>
          </p:nvPr>
        </p:nvSpPr>
        <p:spPr>
          <a:xfrm>
            <a:off x="14888980" y="14749536"/>
            <a:ext cx="5943600" cy="741476"/>
          </a:xfrm>
          <a:prstGeom prst="rect">
            <a:avLst/>
          </a:prstGeom>
        </p:spPr>
        <p:txBody>
          <a:bodyPr lIns="93645" tIns="46822" rIns="93645" bIns="46822"/>
          <a:lstStyle>
            <a:lvl1pPr>
              <a:buNone/>
              <a:defRPr sz="14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1" name="Picture 10">
            <a:extLst>
              <a:ext uri="{FF2B5EF4-FFF2-40B4-BE49-F238E27FC236}">
                <a16:creationId xmlns:a16="http://schemas.microsoft.com/office/drawing/2014/main" id="{DB2D4D0B-3C8A-CD23-B982-1A065DB47B8A}"/>
              </a:ext>
            </a:extLst>
          </p:cNvPr>
          <p:cNvPicPr>
            <a:picLocks noChangeAspect="1"/>
          </p:cNvPicPr>
          <p:nvPr userDrawn="1"/>
        </p:nvPicPr>
        <p:blipFill>
          <a:blip r:embed="rId3"/>
          <a:stretch>
            <a:fillRect/>
          </a:stretch>
        </p:blipFill>
        <p:spPr>
          <a:xfrm>
            <a:off x="1085681" y="609600"/>
            <a:ext cx="2114719" cy="1219200"/>
          </a:xfrm>
          <a:prstGeom prst="rect">
            <a:avLst/>
          </a:prstGeom>
        </p:spPr>
      </p:pic>
    </p:spTree>
    <p:extLst>
      <p:ext uri="{BB962C8B-B14F-4D97-AF65-F5344CB8AC3E}">
        <p14:creationId xmlns:p14="http://schemas.microsoft.com/office/powerpoint/2010/main" val="1394046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D9E89EE-E026-5578-AD44-FF8BACA35FA5}"/>
              </a:ext>
            </a:extLst>
          </p:cNvPr>
          <p:cNvSpPr/>
          <p:nvPr userDrawn="1"/>
        </p:nvSpPr>
        <p:spPr>
          <a:xfrm>
            <a:off x="0" y="2753287"/>
            <a:ext cx="21954069" cy="13705913"/>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a:spLocks noChangeArrowheads="1"/>
          </p:cNvSpPr>
          <p:nvPr userDrawn="1"/>
        </p:nvSpPr>
        <p:spPr bwMode="auto">
          <a:xfrm flipV="1">
            <a:off x="2" y="0"/>
            <a:ext cx="21945600" cy="2697480"/>
          </a:xfrm>
          <a:prstGeom prst="rect">
            <a:avLst/>
          </a:prstGeom>
          <a:solidFill>
            <a:srgbClr val="5F5951"/>
          </a:solidFill>
          <a:ln w="9525" algn="ctr">
            <a:noFill/>
            <a:round/>
            <a:headEnd/>
            <a:tailEnd/>
          </a:ln>
        </p:spPr>
        <p:txBody>
          <a:bodyPr lIns="45684" tIns="22840" rIns="45684" bIns="22840"/>
          <a:lstStyle/>
          <a:p>
            <a:pPr defTabSz="456843"/>
            <a:endParaRPr lang="en-US" sz="1300" dirty="0"/>
          </a:p>
        </p:txBody>
      </p:sp>
      <p:pic>
        <p:nvPicPr>
          <p:cNvPr id="2" name="Picture 1" descr="A black and white background with lines&#10;&#10;AI-generated content may be incorrect.">
            <a:extLst>
              <a:ext uri="{FF2B5EF4-FFF2-40B4-BE49-F238E27FC236}">
                <a16:creationId xmlns:a16="http://schemas.microsoft.com/office/drawing/2014/main" id="{CD868D61-5F3A-29DB-77FF-72E1A17FF2E5}"/>
              </a:ext>
            </a:extLst>
          </p:cNvPr>
          <p:cNvPicPr>
            <a:picLocks/>
          </p:cNvPicPr>
          <p:nvPr userDrawn="1"/>
        </p:nvPicPr>
        <p:blipFill>
          <a:blip r:embed="rId2">
            <a:alphaModFix amt="10000"/>
            <a:extLst>
              <a:ext uri="{28A0092B-C50C-407E-A947-70E740481C1C}">
                <a14:useLocalDpi xmlns:a14="http://schemas.microsoft.com/office/drawing/2010/main" val="0"/>
              </a:ext>
            </a:extLst>
          </a:blip>
          <a:srcRect b="4106"/>
          <a:stretch>
            <a:fillRect/>
          </a:stretch>
        </p:blipFill>
        <p:spPr>
          <a:xfrm>
            <a:off x="0" y="0"/>
            <a:ext cx="21945600" cy="2697480"/>
          </a:xfrm>
          <a:prstGeom prst="rect">
            <a:avLst/>
          </a:prstGeom>
        </p:spPr>
      </p:pic>
      <p:sp>
        <p:nvSpPr>
          <p:cNvPr id="16" name="Text Placeholder 15"/>
          <p:cNvSpPr>
            <a:spLocks noGrp="1"/>
          </p:cNvSpPr>
          <p:nvPr>
            <p:ph type="body" sz="quarter" idx="14" hasCustomPrompt="1"/>
          </p:nvPr>
        </p:nvSpPr>
        <p:spPr>
          <a:xfrm>
            <a:off x="1096780" y="8713694"/>
            <a:ext cx="5943600" cy="6777318"/>
          </a:xfrm>
          <a:prstGeom prst="rect">
            <a:avLst/>
          </a:prstGeom>
        </p:spPr>
        <p:txBody>
          <a:bodyPr lIns="93645" tIns="46822" rIns="93645" bIns="46822"/>
          <a:lstStyle>
            <a:lvl1pPr>
              <a:lnSpc>
                <a:spcPct val="100000"/>
              </a:lnSpc>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28 points </a:t>
            </a:r>
            <a:br>
              <a:rPr lang="en-US" dirty="0"/>
            </a:br>
            <a:r>
              <a:rPr lang="en-US" dirty="0"/>
              <a:t>Abstract Content is 16-18 points </a:t>
            </a:r>
            <a:br>
              <a:rPr lang="en-US" dirty="0"/>
            </a:br>
            <a:r>
              <a:rPr lang="en-US" dirty="0"/>
              <a:t>Body Content is 16-18 points </a:t>
            </a:r>
            <a:br>
              <a:rPr lang="en-US" dirty="0"/>
            </a:br>
            <a:r>
              <a:rPr lang="en-US" dirty="0"/>
              <a:t>Captions - for figures and illustrations - are 12 points</a:t>
            </a:r>
            <a:br>
              <a:rPr lang="en-US" dirty="0"/>
            </a:br>
            <a:r>
              <a:rPr lang="en-US" dirty="0"/>
              <a:t>References are 10 points</a:t>
            </a:r>
            <a:br>
              <a:rPr lang="en-US" dirty="0"/>
            </a:br>
            <a:r>
              <a:rPr lang="en-US" dirty="0"/>
              <a:t>Fonts: Titles and Headlines in Arial Bold; body copy in Times New Roman</a:t>
            </a:r>
          </a:p>
        </p:txBody>
      </p:sp>
      <p:sp>
        <p:nvSpPr>
          <p:cNvPr id="18" name="Text Placeholder 17"/>
          <p:cNvSpPr>
            <a:spLocks noGrp="1"/>
          </p:cNvSpPr>
          <p:nvPr>
            <p:ph type="body" sz="quarter" idx="15" hasCustomPrompt="1"/>
          </p:nvPr>
        </p:nvSpPr>
        <p:spPr>
          <a:xfrm>
            <a:off x="8029730" y="3872753"/>
            <a:ext cx="5943600" cy="11618259"/>
          </a:xfrm>
          <a:prstGeom prst="rect">
            <a:avLst/>
          </a:prstGeom>
        </p:spPr>
        <p:txBody>
          <a:bodyPr lIns="93645" tIns="46822" rIns="93645" bIns="46822"/>
          <a:lstStyle>
            <a:lvl1pPr>
              <a:buFontTx/>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2" y="484094"/>
            <a:ext cx="12801599" cy="1694330"/>
          </a:xfrm>
          <a:prstGeom prst="rect">
            <a:avLst/>
          </a:prstGeom>
        </p:spPr>
        <p:txBody>
          <a:bodyPr lIns="93645" tIns="46822" rIns="93645" bIns="46822"/>
          <a:lstStyle>
            <a:lvl1pPr>
              <a:defRPr sz="4700" b="1" i="0" kern="1200" spc="-120" baseline="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645459"/>
            <a:ext cx="4267200" cy="1532965"/>
          </a:xfrm>
          <a:prstGeom prst="rect">
            <a:avLst/>
          </a:prstGeom>
        </p:spPr>
        <p:txBody>
          <a:bodyPr lIns="93645" tIns="46822" rIns="93645" bIns="46822"/>
          <a:lstStyle>
            <a:lvl1pPr>
              <a:buFontTx/>
              <a:buNone/>
              <a:defRPr sz="2400" b="0" i="0" spc="-1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7" name="Text Placeholder 24"/>
          <p:cNvSpPr>
            <a:spLocks noGrp="1"/>
          </p:cNvSpPr>
          <p:nvPr>
            <p:ph type="body" sz="quarter" idx="20" hasCustomPrompt="1"/>
          </p:nvPr>
        </p:nvSpPr>
        <p:spPr>
          <a:xfrm>
            <a:off x="1096780" y="3388659"/>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82296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1" name="Text Placeholder 15"/>
          <p:cNvSpPr>
            <a:spLocks noGrp="1"/>
          </p:cNvSpPr>
          <p:nvPr>
            <p:ph type="body" sz="quarter" idx="24" hasCustomPrompt="1"/>
          </p:nvPr>
        </p:nvSpPr>
        <p:spPr>
          <a:xfrm>
            <a:off x="1096780" y="3872753"/>
            <a:ext cx="5943600" cy="4195483"/>
          </a:xfrm>
          <a:prstGeom prst="rect">
            <a:avLst/>
          </a:prstGeom>
        </p:spPr>
        <p:txBody>
          <a:bodyPr lIns="93645" tIns="46822" rIns="93645" bIns="46822"/>
          <a:lstStyle>
            <a:lvl1pPr>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B53A592-EF5D-B9BB-F95B-5C7DA53B2F8F}"/>
              </a:ext>
            </a:extLst>
          </p:cNvPr>
          <p:cNvSpPr>
            <a:spLocks noGrp="1"/>
          </p:cNvSpPr>
          <p:nvPr>
            <p:ph type="body" sz="quarter" idx="16" hasCustomPrompt="1"/>
          </p:nvPr>
        </p:nvSpPr>
        <p:spPr>
          <a:xfrm>
            <a:off x="14873990" y="3953469"/>
            <a:ext cx="5943600" cy="7705131"/>
          </a:xfrm>
          <a:prstGeom prst="rect">
            <a:avLst/>
          </a:prstGeom>
        </p:spPr>
        <p:txBody>
          <a:bodyPr lIns="93645" tIns="46822" rIns="93645" bIns="46822"/>
          <a:lstStyle>
            <a:lvl1pPr>
              <a:buFontTx/>
              <a:buNone/>
              <a:defRPr sz="1800" b="0" i="0">
                <a:latin typeface="Times New Roman" panose="02020603050405020304" pitchFamily="18" charset="0"/>
                <a:cs typeface="Times New Roman" panose="02020603050405020304" pitchFamily="18" charset="0"/>
              </a:defRPr>
            </a:lvl1pPr>
            <a:lvl2pPr>
              <a:defRPr sz="2500"/>
            </a:lvl2pPr>
            <a:lvl3pPr>
              <a:defRPr sz="2500"/>
            </a:lvl3pPr>
            <a:lvl4pPr>
              <a:defRPr sz="2500"/>
            </a:lvl4pPr>
            <a:lvl5pPr>
              <a:defRPr sz="2500"/>
            </a:lvl5pPr>
          </a:lstStyle>
          <a:p>
            <a:pPr lvl="0"/>
            <a:r>
              <a:rPr lang="en-US" dirty="0"/>
              <a:t>Click here to edit this text</a:t>
            </a:r>
          </a:p>
        </p:txBody>
      </p:sp>
      <p:sp>
        <p:nvSpPr>
          <p:cNvPr id="6" name="Text Placeholder 24">
            <a:extLst>
              <a:ext uri="{FF2B5EF4-FFF2-40B4-BE49-F238E27FC236}">
                <a16:creationId xmlns:a16="http://schemas.microsoft.com/office/drawing/2014/main" id="{03EE386D-939E-EEFF-5318-00E05D846F39}"/>
              </a:ext>
            </a:extLst>
          </p:cNvPr>
          <p:cNvSpPr>
            <a:spLocks noGrp="1"/>
          </p:cNvSpPr>
          <p:nvPr>
            <p:ph type="body" sz="quarter" idx="21" hasCustomPrompt="1"/>
          </p:nvPr>
        </p:nvSpPr>
        <p:spPr>
          <a:xfrm>
            <a:off x="14873990" y="3377133"/>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7" name="Text Placeholder 24">
            <a:extLst>
              <a:ext uri="{FF2B5EF4-FFF2-40B4-BE49-F238E27FC236}">
                <a16:creationId xmlns:a16="http://schemas.microsoft.com/office/drawing/2014/main" id="{79D934F3-0B10-B4F2-A158-BB4044F81398}"/>
              </a:ext>
            </a:extLst>
          </p:cNvPr>
          <p:cNvSpPr>
            <a:spLocks noGrp="1"/>
          </p:cNvSpPr>
          <p:nvPr>
            <p:ph type="body" sz="quarter" idx="22" hasCustomPrompt="1"/>
          </p:nvPr>
        </p:nvSpPr>
        <p:spPr>
          <a:xfrm>
            <a:off x="14888980" y="11811000"/>
            <a:ext cx="5943600" cy="484094"/>
          </a:xfrm>
          <a:prstGeom prst="rect">
            <a:avLst/>
          </a:prstGeom>
        </p:spPr>
        <p:txBody>
          <a:bodyPr lIns="93645" tIns="46822" rIns="93645" bIns="46822"/>
          <a:lstStyle>
            <a:lvl1pPr>
              <a:buFontTx/>
              <a:buNone/>
              <a:defRPr lang="en-US" sz="28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8" name="Text Placeholder 15">
            <a:extLst>
              <a:ext uri="{FF2B5EF4-FFF2-40B4-BE49-F238E27FC236}">
                <a16:creationId xmlns:a16="http://schemas.microsoft.com/office/drawing/2014/main" id="{5960DB33-6BB4-4343-9F06-7A4064280EE4}"/>
              </a:ext>
            </a:extLst>
          </p:cNvPr>
          <p:cNvSpPr>
            <a:spLocks noGrp="1"/>
          </p:cNvSpPr>
          <p:nvPr>
            <p:ph type="body" sz="quarter" idx="25" hasCustomPrompt="1"/>
          </p:nvPr>
        </p:nvSpPr>
        <p:spPr>
          <a:xfrm>
            <a:off x="14888980" y="12295094"/>
            <a:ext cx="5943600" cy="1878106"/>
          </a:xfrm>
          <a:prstGeom prst="rect">
            <a:avLst/>
          </a:prstGeom>
        </p:spPr>
        <p:txBody>
          <a:bodyPr lIns="93645" tIns="46822" rIns="93645" bIns="46822"/>
          <a:lstStyle>
            <a:lvl1pPr>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863D9A16-7323-5AEA-AD91-18C4FFF8FD97}"/>
              </a:ext>
            </a:extLst>
          </p:cNvPr>
          <p:cNvSpPr>
            <a:spLocks noGrp="1"/>
          </p:cNvSpPr>
          <p:nvPr>
            <p:ph type="body" sz="quarter" idx="26" hasCustomPrompt="1"/>
          </p:nvPr>
        </p:nvSpPr>
        <p:spPr>
          <a:xfrm>
            <a:off x="14888980" y="14329611"/>
            <a:ext cx="5943600" cy="327683"/>
          </a:xfrm>
          <a:prstGeom prst="rect">
            <a:avLst/>
          </a:prstGeom>
        </p:spPr>
        <p:txBody>
          <a:bodyPr lIns="93645" tIns="46822" rIns="93645" bIns="46822" anchor="ctr"/>
          <a:lstStyle>
            <a:lvl1pPr marL="0" indent="0" algn="l" defTabSz="2189919" rtl="0" eaLnBrk="1" fontAlgn="base" hangingPunct="1">
              <a:spcBef>
                <a:spcPct val="20000"/>
              </a:spcBef>
              <a:spcAft>
                <a:spcPct val="0"/>
              </a:spcAft>
              <a:buFontTx/>
              <a:buNone/>
              <a:defRPr lang="en-US" sz="2000" b="1" i="0" kern="1200" spc="-50" baseline="0" dirty="0">
                <a:solidFill>
                  <a:srgbClr val="005D41"/>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a:t>Topic Headline</a:t>
            </a:r>
            <a:endParaRPr lang="en-US" dirty="0"/>
          </a:p>
        </p:txBody>
      </p:sp>
      <p:sp>
        <p:nvSpPr>
          <p:cNvPr id="10" name="Text Placeholder 15">
            <a:extLst>
              <a:ext uri="{FF2B5EF4-FFF2-40B4-BE49-F238E27FC236}">
                <a16:creationId xmlns:a16="http://schemas.microsoft.com/office/drawing/2014/main" id="{C72EDCD7-EC86-F149-99AF-48E19F1BF937}"/>
              </a:ext>
            </a:extLst>
          </p:cNvPr>
          <p:cNvSpPr>
            <a:spLocks noGrp="1"/>
          </p:cNvSpPr>
          <p:nvPr>
            <p:ph type="body" sz="quarter" idx="27" hasCustomPrompt="1"/>
          </p:nvPr>
        </p:nvSpPr>
        <p:spPr>
          <a:xfrm>
            <a:off x="14888980" y="14749536"/>
            <a:ext cx="5943600" cy="741476"/>
          </a:xfrm>
          <a:prstGeom prst="rect">
            <a:avLst/>
          </a:prstGeom>
        </p:spPr>
        <p:txBody>
          <a:bodyPr lIns="93645" tIns="46822" rIns="93645" bIns="46822"/>
          <a:lstStyle>
            <a:lvl1pPr>
              <a:buNone/>
              <a:defRPr sz="14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9229E8FA-2ECF-68D0-B6B0-D913F4428DCB}"/>
              </a:ext>
            </a:extLst>
          </p:cNvPr>
          <p:cNvPicPr>
            <a:picLocks noChangeAspect="1"/>
          </p:cNvPicPr>
          <p:nvPr userDrawn="1"/>
        </p:nvPicPr>
        <p:blipFill>
          <a:blip r:embed="rId3"/>
          <a:stretch>
            <a:fillRect/>
          </a:stretch>
        </p:blipFill>
        <p:spPr>
          <a:xfrm>
            <a:off x="1085681" y="609600"/>
            <a:ext cx="2114719" cy="1219200"/>
          </a:xfrm>
          <a:prstGeom prst="rect">
            <a:avLst/>
          </a:prstGeom>
        </p:spPr>
      </p:pic>
    </p:spTree>
    <p:extLst>
      <p:ext uri="{BB962C8B-B14F-4D97-AF65-F5344CB8AC3E}">
        <p14:creationId xmlns:p14="http://schemas.microsoft.com/office/powerpoint/2010/main" val="3892292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B985EC8-1876-92A9-578A-3AED684FECD1}"/>
              </a:ext>
            </a:extLst>
          </p:cNvPr>
          <p:cNvSpPr/>
          <p:nvPr userDrawn="1"/>
        </p:nvSpPr>
        <p:spPr>
          <a:xfrm>
            <a:off x="0" y="2753287"/>
            <a:ext cx="21954069" cy="13705913"/>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a:spLocks noChangeArrowheads="1"/>
          </p:cNvSpPr>
          <p:nvPr userDrawn="1"/>
        </p:nvSpPr>
        <p:spPr bwMode="auto">
          <a:xfrm flipV="1">
            <a:off x="2" y="0"/>
            <a:ext cx="21945600" cy="2697480"/>
          </a:xfrm>
          <a:prstGeom prst="rect">
            <a:avLst/>
          </a:prstGeom>
          <a:solidFill>
            <a:srgbClr val="EBE9C9"/>
          </a:solidFill>
          <a:ln w="9525" algn="ctr">
            <a:noFill/>
            <a:round/>
            <a:headEnd/>
            <a:tailEnd/>
          </a:ln>
        </p:spPr>
        <p:txBody>
          <a:bodyPr lIns="45684" tIns="22840" rIns="45684" bIns="22840"/>
          <a:lstStyle/>
          <a:p>
            <a:pPr defTabSz="456843"/>
            <a:endParaRPr lang="en-US" sz="1300" dirty="0"/>
          </a:p>
        </p:txBody>
      </p:sp>
      <p:pic>
        <p:nvPicPr>
          <p:cNvPr id="2" name="Picture 1" descr="A black and white background with lines&#10;&#10;AI-generated content may be incorrect.">
            <a:extLst>
              <a:ext uri="{FF2B5EF4-FFF2-40B4-BE49-F238E27FC236}">
                <a16:creationId xmlns:a16="http://schemas.microsoft.com/office/drawing/2014/main" id="{1414B582-9178-3022-B113-DE22BD28FA18}"/>
              </a:ext>
            </a:extLst>
          </p:cNvPr>
          <p:cNvPicPr>
            <a:picLocks/>
          </p:cNvPicPr>
          <p:nvPr userDrawn="1"/>
        </p:nvPicPr>
        <p:blipFill>
          <a:blip r:embed="rId2">
            <a:alphaModFix amt="50000"/>
            <a:extLst>
              <a:ext uri="{28A0092B-C50C-407E-A947-70E740481C1C}">
                <a14:useLocalDpi xmlns:a14="http://schemas.microsoft.com/office/drawing/2010/main" val="0"/>
              </a:ext>
            </a:extLst>
          </a:blip>
          <a:srcRect b="4106"/>
          <a:stretch>
            <a:fillRect/>
          </a:stretch>
        </p:blipFill>
        <p:spPr>
          <a:xfrm>
            <a:off x="0" y="0"/>
            <a:ext cx="21945600" cy="2697480"/>
          </a:xfrm>
          <a:prstGeom prst="rect">
            <a:avLst/>
          </a:prstGeom>
        </p:spPr>
      </p:pic>
      <p:sp>
        <p:nvSpPr>
          <p:cNvPr id="16" name="Text Placeholder 15"/>
          <p:cNvSpPr>
            <a:spLocks noGrp="1"/>
          </p:cNvSpPr>
          <p:nvPr>
            <p:ph type="body" sz="quarter" idx="14" hasCustomPrompt="1"/>
          </p:nvPr>
        </p:nvSpPr>
        <p:spPr>
          <a:xfrm>
            <a:off x="1096780" y="8713694"/>
            <a:ext cx="5943600" cy="6777318"/>
          </a:xfrm>
          <a:prstGeom prst="rect">
            <a:avLst/>
          </a:prstGeom>
        </p:spPr>
        <p:txBody>
          <a:bodyPr lIns="93645" tIns="46822" rIns="93645" bIns="46822"/>
          <a:lstStyle>
            <a:lvl1pPr>
              <a:lnSpc>
                <a:spcPct val="100000"/>
              </a:lnSpc>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28 points </a:t>
            </a:r>
            <a:br>
              <a:rPr lang="en-US" dirty="0"/>
            </a:br>
            <a:r>
              <a:rPr lang="en-US" dirty="0"/>
              <a:t>Topic Headlines - Abstract, Methods, Results, etc - are bold, 28 points </a:t>
            </a:r>
            <a:br>
              <a:rPr lang="en-US" dirty="0"/>
            </a:br>
            <a:r>
              <a:rPr lang="en-US" dirty="0"/>
              <a:t>Abstract Content is 16-18 points </a:t>
            </a:r>
            <a:br>
              <a:rPr lang="en-US" dirty="0"/>
            </a:br>
            <a:r>
              <a:rPr lang="en-US" dirty="0"/>
              <a:t>Body Content is 16-18 points </a:t>
            </a:r>
            <a:br>
              <a:rPr lang="en-US" dirty="0"/>
            </a:br>
            <a:r>
              <a:rPr lang="en-US" dirty="0"/>
              <a:t>Captions - for figures and illustrations - are 12 points</a:t>
            </a:r>
            <a:br>
              <a:rPr lang="en-US" dirty="0"/>
            </a:br>
            <a:r>
              <a:rPr lang="en-US" dirty="0"/>
              <a:t>References are 10 points</a:t>
            </a:r>
            <a:br>
              <a:rPr lang="en-US" dirty="0"/>
            </a:br>
            <a:r>
              <a:rPr lang="en-US" dirty="0"/>
              <a:t>Fonts: Titles and Headlines in Arial Bold; body copy in Times New Roman</a:t>
            </a:r>
          </a:p>
        </p:txBody>
      </p:sp>
      <p:sp>
        <p:nvSpPr>
          <p:cNvPr id="18" name="Text Placeholder 17"/>
          <p:cNvSpPr>
            <a:spLocks noGrp="1"/>
          </p:cNvSpPr>
          <p:nvPr>
            <p:ph type="body" sz="quarter" idx="15" hasCustomPrompt="1"/>
          </p:nvPr>
        </p:nvSpPr>
        <p:spPr>
          <a:xfrm>
            <a:off x="8029730" y="3872753"/>
            <a:ext cx="5943600" cy="11618259"/>
          </a:xfrm>
          <a:prstGeom prst="rect">
            <a:avLst/>
          </a:prstGeom>
        </p:spPr>
        <p:txBody>
          <a:bodyPr lIns="93645" tIns="46822" rIns="93645" bIns="46822"/>
          <a:lstStyle>
            <a:lvl1pPr>
              <a:buFontTx/>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2" y="484094"/>
            <a:ext cx="12801599" cy="1694330"/>
          </a:xfrm>
          <a:prstGeom prst="rect">
            <a:avLst/>
          </a:prstGeom>
        </p:spPr>
        <p:txBody>
          <a:bodyPr lIns="93645" tIns="46822" rIns="93645" bIns="46822"/>
          <a:lstStyle>
            <a:lvl1pPr>
              <a:defRPr sz="4800" b="1" i="0" kern="1200" spc="-120" baseline="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645459"/>
            <a:ext cx="4267200" cy="1532965"/>
          </a:xfrm>
          <a:prstGeom prst="rect">
            <a:avLst/>
          </a:prstGeom>
        </p:spPr>
        <p:txBody>
          <a:bodyPr lIns="93645" tIns="46822" rIns="93645" bIns="46822"/>
          <a:lstStyle>
            <a:lvl1pPr>
              <a:buFontTx/>
              <a:buNone/>
              <a:defRPr sz="2400" b="0" i="0" spc="-10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388659"/>
            <a:ext cx="5943600" cy="484094"/>
          </a:xfrm>
          <a:prstGeom prst="rect">
            <a:avLst/>
          </a:prstGeom>
        </p:spPr>
        <p:txBody>
          <a:bodyPr lIns="93645" tIns="46822" rIns="93645" bIns="46822" anchor="ctr"/>
          <a:lstStyle>
            <a:lvl1pPr>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27" name="Text Placeholder 24"/>
          <p:cNvSpPr>
            <a:spLocks noGrp="1"/>
          </p:cNvSpPr>
          <p:nvPr>
            <p:ph type="body" sz="quarter" idx="20" hasCustomPrompt="1"/>
          </p:nvPr>
        </p:nvSpPr>
        <p:spPr>
          <a:xfrm>
            <a:off x="1096780" y="3388659"/>
            <a:ext cx="5943600" cy="484094"/>
          </a:xfrm>
          <a:prstGeom prst="rect">
            <a:avLst/>
          </a:prstGeom>
        </p:spPr>
        <p:txBody>
          <a:bodyPr lIns="93645" tIns="46822" rIns="93645" bIns="46822" anchor="ctr"/>
          <a:lstStyle>
            <a:lvl1pPr marL="0" indent="0" algn="l" defTabSz="2189919" rtl="0" eaLnBrk="1" fontAlgn="base" hangingPunct="1">
              <a:spcBef>
                <a:spcPct val="20000"/>
              </a:spcBef>
              <a:spcAft>
                <a:spcPct val="0"/>
              </a:spcAft>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30" name="Text Placeholder 24"/>
          <p:cNvSpPr>
            <a:spLocks noGrp="1"/>
          </p:cNvSpPr>
          <p:nvPr>
            <p:ph type="body" sz="quarter" idx="23" hasCustomPrompt="1"/>
          </p:nvPr>
        </p:nvSpPr>
        <p:spPr>
          <a:xfrm>
            <a:off x="1096780" y="8229600"/>
            <a:ext cx="5943600" cy="484094"/>
          </a:xfrm>
          <a:prstGeom prst="rect">
            <a:avLst/>
          </a:prstGeom>
        </p:spPr>
        <p:txBody>
          <a:bodyPr lIns="93645" tIns="46822" rIns="93645" bIns="46822" anchor="ctr"/>
          <a:lstStyle>
            <a:lvl1pPr marL="0" indent="0" algn="l" defTabSz="2189919" rtl="0" eaLnBrk="1" fontAlgn="base" hangingPunct="1">
              <a:spcBef>
                <a:spcPct val="20000"/>
              </a:spcBef>
              <a:spcAft>
                <a:spcPct val="0"/>
              </a:spcAft>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7" name="Text Placeholder 15">
            <a:extLst>
              <a:ext uri="{FF2B5EF4-FFF2-40B4-BE49-F238E27FC236}">
                <a16:creationId xmlns:a16="http://schemas.microsoft.com/office/drawing/2014/main" id="{596E59BC-ACBC-43F7-ABC3-0AC5DA8DA207}"/>
              </a:ext>
            </a:extLst>
          </p:cNvPr>
          <p:cNvSpPr>
            <a:spLocks noGrp="1"/>
          </p:cNvSpPr>
          <p:nvPr>
            <p:ph type="body" sz="quarter" idx="24" hasCustomPrompt="1"/>
          </p:nvPr>
        </p:nvSpPr>
        <p:spPr>
          <a:xfrm>
            <a:off x="1096780" y="3872753"/>
            <a:ext cx="5943600" cy="4195483"/>
          </a:xfrm>
          <a:prstGeom prst="rect">
            <a:avLst/>
          </a:prstGeom>
        </p:spPr>
        <p:txBody>
          <a:bodyPr lIns="93645" tIns="46822" rIns="93645" bIns="46822"/>
          <a:lstStyle>
            <a:lvl1pPr>
              <a:buNone/>
              <a:defRPr sz="18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12F20DB4-C210-90F8-5826-A688F908E7BB}"/>
              </a:ext>
            </a:extLst>
          </p:cNvPr>
          <p:cNvSpPr>
            <a:spLocks noGrp="1"/>
          </p:cNvSpPr>
          <p:nvPr>
            <p:ph type="body" sz="quarter" idx="16" hasCustomPrompt="1"/>
          </p:nvPr>
        </p:nvSpPr>
        <p:spPr>
          <a:xfrm>
            <a:off x="14873990" y="3953469"/>
            <a:ext cx="5943600" cy="7705131"/>
          </a:xfrm>
          <a:prstGeom prst="rect">
            <a:avLst/>
          </a:prstGeom>
        </p:spPr>
        <p:txBody>
          <a:bodyPr lIns="93645" tIns="46822" rIns="93645" bIns="46822"/>
          <a:lstStyle>
            <a:lvl1pPr>
              <a:buFontTx/>
              <a:buNone/>
              <a:defRPr sz="1800" b="0" i="0">
                <a:latin typeface="Times New Roman" panose="02020603050405020304" pitchFamily="18" charset="0"/>
                <a:cs typeface="Times New Roman" panose="02020603050405020304" pitchFamily="18" charset="0"/>
              </a:defRPr>
            </a:lvl1pPr>
            <a:lvl2pPr>
              <a:defRPr sz="2500"/>
            </a:lvl2pPr>
            <a:lvl3pPr>
              <a:defRPr sz="2500"/>
            </a:lvl3pPr>
            <a:lvl4pPr>
              <a:defRPr sz="2500"/>
            </a:lvl4pPr>
            <a:lvl5pPr>
              <a:defRPr sz="2500"/>
            </a:lvl5pPr>
          </a:lstStyle>
          <a:p>
            <a:pPr lvl="0"/>
            <a:r>
              <a:rPr lang="en-US" dirty="0"/>
              <a:t>Click here to edit this text</a:t>
            </a:r>
          </a:p>
        </p:txBody>
      </p:sp>
      <p:sp>
        <p:nvSpPr>
          <p:cNvPr id="4" name="Text Placeholder 24">
            <a:extLst>
              <a:ext uri="{FF2B5EF4-FFF2-40B4-BE49-F238E27FC236}">
                <a16:creationId xmlns:a16="http://schemas.microsoft.com/office/drawing/2014/main" id="{450F9F4F-BD70-72D4-D218-E004F2DF1129}"/>
              </a:ext>
            </a:extLst>
          </p:cNvPr>
          <p:cNvSpPr>
            <a:spLocks noGrp="1"/>
          </p:cNvSpPr>
          <p:nvPr>
            <p:ph type="body" sz="quarter" idx="21" hasCustomPrompt="1"/>
          </p:nvPr>
        </p:nvSpPr>
        <p:spPr>
          <a:xfrm>
            <a:off x="14873990" y="3377133"/>
            <a:ext cx="5943600" cy="484094"/>
          </a:xfrm>
          <a:prstGeom prst="rect">
            <a:avLst/>
          </a:prstGeom>
        </p:spPr>
        <p:txBody>
          <a:bodyPr lIns="93645" tIns="46822" rIns="93645" bIns="46822" anchor="ctr"/>
          <a:lstStyle>
            <a:lvl1pPr>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6" name="Text Placeholder 24">
            <a:extLst>
              <a:ext uri="{FF2B5EF4-FFF2-40B4-BE49-F238E27FC236}">
                <a16:creationId xmlns:a16="http://schemas.microsoft.com/office/drawing/2014/main" id="{D0BE41A6-BBF0-B689-4ACE-6326086B8475}"/>
              </a:ext>
            </a:extLst>
          </p:cNvPr>
          <p:cNvSpPr>
            <a:spLocks noGrp="1"/>
          </p:cNvSpPr>
          <p:nvPr>
            <p:ph type="body" sz="quarter" idx="22" hasCustomPrompt="1"/>
          </p:nvPr>
        </p:nvSpPr>
        <p:spPr>
          <a:xfrm>
            <a:off x="14888980" y="11811000"/>
            <a:ext cx="5943600" cy="484094"/>
          </a:xfrm>
          <a:prstGeom prst="rect">
            <a:avLst/>
          </a:prstGeom>
        </p:spPr>
        <p:txBody>
          <a:bodyPr lIns="93645" tIns="46822" rIns="93645" bIns="46822" anchor="ctr"/>
          <a:lstStyle>
            <a:lvl1pPr>
              <a:buFontTx/>
              <a:buNone/>
              <a:defRPr lang="en-US" sz="28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8" name="Text Placeholder 15">
            <a:extLst>
              <a:ext uri="{FF2B5EF4-FFF2-40B4-BE49-F238E27FC236}">
                <a16:creationId xmlns:a16="http://schemas.microsoft.com/office/drawing/2014/main" id="{6DAD74EF-745C-DF74-A572-0063D3767420}"/>
              </a:ext>
            </a:extLst>
          </p:cNvPr>
          <p:cNvSpPr>
            <a:spLocks noGrp="1"/>
          </p:cNvSpPr>
          <p:nvPr>
            <p:ph type="body" sz="quarter" idx="25" hasCustomPrompt="1"/>
          </p:nvPr>
        </p:nvSpPr>
        <p:spPr>
          <a:xfrm>
            <a:off x="14888980" y="12295094"/>
            <a:ext cx="5943600" cy="1878106"/>
          </a:xfrm>
          <a:prstGeom prst="rect">
            <a:avLst/>
          </a:prstGeom>
        </p:spPr>
        <p:txBody>
          <a:bodyPr lIns="93645" tIns="46822" rIns="93645" bIns="46822"/>
          <a:lstStyle>
            <a:lvl1pPr>
              <a:buNone/>
              <a:defRPr sz="18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87681196-203E-6103-B83D-5D2741D17E46}"/>
              </a:ext>
            </a:extLst>
          </p:cNvPr>
          <p:cNvSpPr>
            <a:spLocks noGrp="1"/>
          </p:cNvSpPr>
          <p:nvPr>
            <p:ph type="body" sz="quarter" idx="26" hasCustomPrompt="1"/>
          </p:nvPr>
        </p:nvSpPr>
        <p:spPr>
          <a:xfrm>
            <a:off x="14888980" y="14329611"/>
            <a:ext cx="5943600" cy="327683"/>
          </a:xfrm>
          <a:prstGeom prst="rect">
            <a:avLst/>
          </a:prstGeom>
        </p:spPr>
        <p:txBody>
          <a:bodyPr lIns="93645" tIns="46822" rIns="93645" bIns="46822" anchor="ctr"/>
          <a:lstStyle>
            <a:lvl1pPr marL="0" indent="0" algn="l" defTabSz="2189919" rtl="0" eaLnBrk="1" fontAlgn="base" hangingPunct="1">
              <a:spcBef>
                <a:spcPct val="20000"/>
              </a:spcBef>
              <a:spcAft>
                <a:spcPct val="0"/>
              </a:spcAft>
              <a:buFontTx/>
              <a:buNone/>
              <a:defRPr lang="en-US" sz="2000" b="1" i="0" kern="1200" spc="-50" baseline="0" dirty="0">
                <a:solidFill>
                  <a:srgbClr val="003622"/>
                </a:solidFill>
                <a:latin typeface="Arial" panose="020B0604020202020204" pitchFamily="34" charset="0"/>
                <a:ea typeface="+mn-ea"/>
                <a:cs typeface="Arial" panose="020B0604020202020204" pitchFamily="34" charset="0"/>
              </a:defRPr>
            </a:lvl1pPr>
          </a:lstStyle>
          <a:p>
            <a:pPr marL="0" lvl="0" indent="0" algn="l" defTabSz="2189919" rtl="0" eaLnBrk="1" fontAlgn="base" hangingPunct="1">
              <a:spcBef>
                <a:spcPct val="20000"/>
              </a:spcBef>
              <a:spcAft>
                <a:spcPct val="0"/>
              </a:spcAft>
              <a:buFontTx/>
              <a:buNone/>
            </a:pPr>
            <a:r>
              <a:rPr lang="en-US" dirty="0"/>
              <a:t>Topic Headline</a:t>
            </a:r>
          </a:p>
        </p:txBody>
      </p:sp>
      <p:sp>
        <p:nvSpPr>
          <p:cNvPr id="11" name="Text Placeholder 15">
            <a:extLst>
              <a:ext uri="{FF2B5EF4-FFF2-40B4-BE49-F238E27FC236}">
                <a16:creationId xmlns:a16="http://schemas.microsoft.com/office/drawing/2014/main" id="{B1902065-B1E0-2871-1E75-42A67EBD4235}"/>
              </a:ext>
            </a:extLst>
          </p:cNvPr>
          <p:cNvSpPr>
            <a:spLocks noGrp="1"/>
          </p:cNvSpPr>
          <p:nvPr>
            <p:ph type="body" sz="quarter" idx="27" hasCustomPrompt="1"/>
          </p:nvPr>
        </p:nvSpPr>
        <p:spPr>
          <a:xfrm>
            <a:off x="14888980" y="14749536"/>
            <a:ext cx="5943600" cy="741476"/>
          </a:xfrm>
          <a:prstGeom prst="rect">
            <a:avLst/>
          </a:prstGeom>
        </p:spPr>
        <p:txBody>
          <a:bodyPr lIns="93645" tIns="46822" rIns="93645" bIns="46822"/>
          <a:lstStyle>
            <a:lvl1pPr>
              <a:buNone/>
              <a:defRPr sz="14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4" name="Picture 13">
            <a:extLst>
              <a:ext uri="{FF2B5EF4-FFF2-40B4-BE49-F238E27FC236}">
                <a16:creationId xmlns:a16="http://schemas.microsoft.com/office/drawing/2014/main" id="{7018E61E-B4FD-5BD0-C571-C2E31BF45FA3}"/>
              </a:ext>
            </a:extLst>
          </p:cNvPr>
          <p:cNvPicPr>
            <a:picLocks noChangeAspect="1"/>
          </p:cNvPicPr>
          <p:nvPr userDrawn="1"/>
        </p:nvPicPr>
        <p:blipFill>
          <a:blip r:embed="rId3"/>
          <a:stretch>
            <a:fillRect/>
          </a:stretch>
        </p:blipFill>
        <p:spPr>
          <a:xfrm>
            <a:off x="1087582" y="609600"/>
            <a:ext cx="2133600" cy="1230086"/>
          </a:xfrm>
          <a:prstGeom prst="rect">
            <a:avLst/>
          </a:prstGeom>
        </p:spPr>
      </p:pic>
    </p:spTree>
    <p:extLst>
      <p:ext uri="{BB962C8B-B14F-4D97-AF65-F5344CB8AC3E}">
        <p14:creationId xmlns:p14="http://schemas.microsoft.com/office/powerpoint/2010/main" val="991856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189919" rtl="0" eaLnBrk="1" fontAlgn="base" hangingPunct="1">
        <a:spcBef>
          <a:spcPct val="0"/>
        </a:spcBef>
        <a:spcAft>
          <a:spcPct val="0"/>
        </a:spcAft>
        <a:defRPr sz="4700" b="1" kern="1200">
          <a:solidFill>
            <a:schemeClr val="tx1"/>
          </a:solidFill>
          <a:latin typeface="+mj-lt"/>
          <a:ea typeface="+mj-ea"/>
          <a:cs typeface="+mj-cs"/>
        </a:defRPr>
      </a:lvl1pPr>
      <a:lvl2pPr algn="ctr" defTabSz="2189919" rtl="0" eaLnBrk="1" fontAlgn="base" hangingPunct="1">
        <a:spcBef>
          <a:spcPct val="0"/>
        </a:spcBef>
        <a:spcAft>
          <a:spcPct val="0"/>
        </a:spcAft>
        <a:defRPr sz="10600">
          <a:solidFill>
            <a:schemeClr val="tx1"/>
          </a:solidFill>
          <a:latin typeface="Calibri" pitchFamily="34" charset="0"/>
        </a:defRPr>
      </a:lvl2pPr>
      <a:lvl3pPr algn="ctr" defTabSz="2189919" rtl="0" eaLnBrk="1" fontAlgn="base" hangingPunct="1">
        <a:spcBef>
          <a:spcPct val="0"/>
        </a:spcBef>
        <a:spcAft>
          <a:spcPct val="0"/>
        </a:spcAft>
        <a:defRPr sz="10600">
          <a:solidFill>
            <a:schemeClr val="tx1"/>
          </a:solidFill>
          <a:latin typeface="Calibri" pitchFamily="34" charset="0"/>
        </a:defRPr>
      </a:lvl3pPr>
      <a:lvl4pPr algn="ctr" defTabSz="2189919" rtl="0" eaLnBrk="1" fontAlgn="base" hangingPunct="1">
        <a:spcBef>
          <a:spcPct val="0"/>
        </a:spcBef>
        <a:spcAft>
          <a:spcPct val="0"/>
        </a:spcAft>
        <a:defRPr sz="10600">
          <a:solidFill>
            <a:schemeClr val="tx1"/>
          </a:solidFill>
          <a:latin typeface="Calibri" pitchFamily="34" charset="0"/>
        </a:defRPr>
      </a:lvl4pPr>
      <a:lvl5pPr algn="ctr" defTabSz="2189919" rtl="0" eaLnBrk="1" fontAlgn="base" hangingPunct="1">
        <a:spcBef>
          <a:spcPct val="0"/>
        </a:spcBef>
        <a:spcAft>
          <a:spcPct val="0"/>
        </a:spcAft>
        <a:defRPr sz="10600">
          <a:solidFill>
            <a:schemeClr val="tx1"/>
          </a:solidFill>
          <a:latin typeface="Calibri" pitchFamily="34" charset="0"/>
        </a:defRPr>
      </a:lvl5pPr>
      <a:lvl6pPr marL="468223" algn="ctr" defTabSz="2189919" rtl="0" eaLnBrk="1" fontAlgn="base" hangingPunct="1">
        <a:spcBef>
          <a:spcPct val="0"/>
        </a:spcBef>
        <a:spcAft>
          <a:spcPct val="0"/>
        </a:spcAft>
        <a:defRPr sz="10600">
          <a:solidFill>
            <a:schemeClr val="tx1"/>
          </a:solidFill>
          <a:latin typeface="Calibri" pitchFamily="34" charset="0"/>
        </a:defRPr>
      </a:lvl6pPr>
      <a:lvl7pPr marL="936447" algn="ctr" defTabSz="2189919" rtl="0" eaLnBrk="1" fontAlgn="base" hangingPunct="1">
        <a:spcBef>
          <a:spcPct val="0"/>
        </a:spcBef>
        <a:spcAft>
          <a:spcPct val="0"/>
        </a:spcAft>
        <a:defRPr sz="10600">
          <a:solidFill>
            <a:schemeClr val="tx1"/>
          </a:solidFill>
          <a:latin typeface="Calibri" pitchFamily="34" charset="0"/>
        </a:defRPr>
      </a:lvl7pPr>
      <a:lvl8pPr marL="1404670" algn="ctr" defTabSz="2189919" rtl="0" eaLnBrk="1" fontAlgn="base" hangingPunct="1">
        <a:spcBef>
          <a:spcPct val="0"/>
        </a:spcBef>
        <a:spcAft>
          <a:spcPct val="0"/>
        </a:spcAft>
        <a:defRPr sz="10600">
          <a:solidFill>
            <a:schemeClr val="tx1"/>
          </a:solidFill>
          <a:latin typeface="Calibri" pitchFamily="34" charset="0"/>
        </a:defRPr>
      </a:lvl8pPr>
      <a:lvl9pPr marL="1872893" algn="ctr" defTabSz="2189919" rtl="0" eaLnBrk="1" fontAlgn="base" hangingPunct="1">
        <a:spcBef>
          <a:spcPct val="0"/>
        </a:spcBef>
        <a:spcAft>
          <a:spcPct val="0"/>
        </a:spcAft>
        <a:defRPr sz="10600">
          <a:solidFill>
            <a:schemeClr val="tx1"/>
          </a:solidFill>
          <a:latin typeface="Calibri" pitchFamily="34" charset="0"/>
        </a:defRPr>
      </a:lvl9pPr>
    </p:titleStyle>
    <p:bodyStyle>
      <a:lvl1pPr marL="0" indent="0" algn="l" defTabSz="2189919" rtl="0" eaLnBrk="1" fontAlgn="base" hangingPunct="1">
        <a:spcBef>
          <a:spcPct val="20000"/>
        </a:spcBef>
        <a:spcAft>
          <a:spcPct val="0"/>
        </a:spcAft>
        <a:buFontTx/>
        <a:buNone/>
        <a:defRPr lang="en-US" sz="2500" kern="1200" dirty="0" smtClean="0">
          <a:solidFill>
            <a:schemeClr val="tx1"/>
          </a:solidFill>
          <a:latin typeface="+mn-lt"/>
          <a:ea typeface="+mn-ea"/>
          <a:cs typeface="+mn-cs"/>
        </a:defRPr>
      </a:lvl1pPr>
      <a:lvl2pPr marL="1780224" indent="-684451" algn="l" defTabSz="2189919" rtl="0" eaLnBrk="1" fontAlgn="base" hangingPunct="1">
        <a:spcBef>
          <a:spcPct val="20000"/>
        </a:spcBef>
        <a:spcAft>
          <a:spcPct val="0"/>
        </a:spcAft>
        <a:buFont typeface="Arial" charset="0"/>
        <a:buChar char="–"/>
        <a:defRPr sz="6700" kern="1200">
          <a:solidFill>
            <a:schemeClr val="tx1"/>
          </a:solidFill>
          <a:latin typeface="+mn-lt"/>
          <a:ea typeface="+mn-ea"/>
          <a:cs typeface="+mn-cs"/>
        </a:defRPr>
      </a:lvl2pPr>
      <a:lvl3pPr marL="2737804" indent="-547887" algn="l" defTabSz="2189919" rtl="0" eaLnBrk="1" fontAlgn="base" hangingPunct="1">
        <a:spcBef>
          <a:spcPct val="20000"/>
        </a:spcBef>
        <a:spcAft>
          <a:spcPct val="0"/>
        </a:spcAft>
        <a:buFont typeface="Arial" charset="0"/>
        <a:buChar char="•"/>
        <a:defRPr sz="5800" kern="1200">
          <a:solidFill>
            <a:schemeClr val="tx1"/>
          </a:solidFill>
          <a:latin typeface="+mn-lt"/>
          <a:ea typeface="+mn-ea"/>
          <a:cs typeface="+mn-cs"/>
        </a:defRPr>
      </a:lvl3pPr>
      <a:lvl4pPr marL="3833577" indent="-547887" algn="l" defTabSz="2189919" rtl="0" eaLnBrk="1" fontAlgn="base" hangingPunct="1">
        <a:spcBef>
          <a:spcPct val="20000"/>
        </a:spcBef>
        <a:spcAft>
          <a:spcPct val="0"/>
        </a:spcAft>
        <a:buFont typeface="Arial" charset="0"/>
        <a:buChar char="–"/>
        <a:defRPr sz="4800" kern="1200">
          <a:solidFill>
            <a:schemeClr val="tx1"/>
          </a:solidFill>
          <a:latin typeface="+mn-lt"/>
          <a:ea typeface="+mn-ea"/>
          <a:cs typeface="+mn-cs"/>
        </a:defRPr>
      </a:lvl4pPr>
      <a:lvl5pPr marL="4927723" indent="-547887" algn="l" defTabSz="2189919" rtl="0" eaLnBrk="1" fontAlgn="base" hangingPunct="1">
        <a:spcBef>
          <a:spcPct val="20000"/>
        </a:spcBef>
        <a:spcAft>
          <a:spcPct val="0"/>
        </a:spcAft>
        <a:buFont typeface="Arial" charset="0"/>
        <a:buChar char="»"/>
        <a:defRPr sz="4800" kern="1200">
          <a:solidFill>
            <a:schemeClr val="tx1"/>
          </a:solidFill>
          <a:latin typeface="+mn-lt"/>
          <a:ea typeface="+mn-ea"/>
          <a:cs typeface="+mn-cs"/>
        </a:defRPr>
      </a:lvl5pPr>
      <a:lvl6pPr marL="12343304" indent="-1122113" algn="l" defTabSz="4488483" rtl="0" eaLnBrk="1" latinLnBrk="0" hangingPunct="1">
        <a:spcBef>
          <a:spcPct val="20000"/>
        </a:spcBef>
        <a:buFont typeface="Arial" pitchFamily="34" charset="0"/>
        <a:buChar char="•"/>
        <a:defRPr sz="9900" kern="1200">
          <a:solidFill>
            <a:schemeClr val="tx1"/>
          </a:solidFill>
          <a:latin typeface="+mn-lt"/>
          <a:ea typeface="+mn-ea"/>
          <a:cs typeface="+mn-cs"/>
        </a:defRPr>
      </a:lvl6pPr>
      <a:lvl7pPr marL="14587544" indent="-1122113" algn="l" defTabSz="4488483" rtl="0" eaLnBrk="1" latinLnBrk="0" hangingPunct="1">
        <a:spcBef>
          <a:spcPct val="20000"/>
        </a:spcBef>
        <a:buFont typeface="Arial" pitchFamily="34" charset="0"/>
        <a:buChar char="•"/>
        <a:defRPr sz="9900" kern="1200">
          <a:solidFill>
            <a:schemeClr val="tx1"/>
          </a:solidFill>
          <a:latin typeface="+mn-lt"/>
          <a:ea typeface="+mn-ea"/>
          <a:cs typeface="+mn-cs"/>
        </a:defRPr>
      </a:lvl7pPr>
      <a:lvl8pPr marL="16831776" indent="-1122113" algn="l" defTabSz="4488483" rtl="0" eaLnBrk="1" latinLnBrk="0" hangingPunct="1">
        <a:spcBef>
          <a:spcPct val="20000"/>
        </a:spcBef>
        <a:buFont typeface="Arial" pitchFamily="34" charset="0"/>
        <a:buChar char="•"/>
        <a:defRPr sz="9900" kern="1200">
          <a:solidFill>
            <a:schemeClr val="tx1"/>
          </a:solidFill>
          <a:latin typeface="+mn-lt"/>
          <a:ea typeface="+mn-ea"/>
          <a:cs typeface="+mn-cs"/>
        </a:defRPr>
      </a:lvl8pPr>
      <a:lvl9pPr marL="19076007" indent="-1122113" algn="l" defTabSz="4488483" rtl="0" eaLnBrk="1" latinLnBrk="0" hangingPunct="1">
        <a:spcBef>
          <a:spcPct val="20000"/>
        </a:spcBef>
        <a:buFont typeface="Arial" pitchFamily="34" charset="0"/>
        <a:buChar char="•"/>
        <a:defRPr sz="9900" kern="1200">
          <a:solidFill>
            <a:schemeClr val="tx1"/>
          </a:solidFill>
          <a:latin typeface="+mn-lt"/>
          <a:ea typeface="+mn-ea"/>
          <a:cs typeface="+mn-cs"/>
        </a:defRPr>
      </a:lvl9pPr>
    </p:bodyStyle>
    <p:otherStyle>
      <a:defPPr>
        <a:defRPr lang="en-US"/>
      </a:defPPr>
      <a:lvl1pPr marL="0" algn="l" defTabSz="4488483" rtl="0" eaLnBrk="1" latinLnBrk="0" hangingPunct="1">
        <a:defRPr sz="8800" kern="1200">
          <a:solidFill>
            <a:schemeClr val="tx1"/>
          </a:solidFill>
          <a:latin typeface="+mn-lt"/>
          <a:ea typeface="+mn-ea"/>
          <a:cs typeface="+mn-cs"/>
        </a:defRPr>
      </a:lvl1pPr>
      <a:lvl2pPr marL="2244240" algn="l" defTabSz="4488483" rtl="0" eaLnBrk="1" latinLnBrk="0" hangingPunct="1">
        <a:defRPr sz="8800" kern="1200">
          <a:solidFill>
            <a:schemeClr val="tx1"/>
          </a:solidFill>
          <a:latin typeface="+mn-lt"/>
          <a:ea typeface="+mn-ea"/>
          <a:cs typeface="+mn-cs"/>
        </a:defRPr>
      </a:lvl2pPr>
      <a:lvl3pPr marL="4488483" algn="l" defTabSz="4488483" rtl="0" eaLnBrk="1" latinLnBrk="0" hangingPunct="1">
        <a:defRPr sz="8800" kern="1200">
          <a:solidFill>
            <a:schemeClr val="tx1"/>
          </a:solidFill>
          <a:latin typeface="+mn-lt"/>
          <a:ea typeface="+mn-ea"/>
          <a:cs typeface="+mn-cs"/>
        </a:defRPr>
      </a:lvl3pPr>
      <a:lvl4pPr marL="6732723" algn="l" defTabSz="4488483" rtl="0" eaLnBrk="1" latinLnBrk="0" hangingPunct="1">
        <a:defRPr sz="8800" kern="1200">
          <a:solidFill>
            <a:schemeClr val="tx1"/>
          </a:solidFill>
          <a:latin typeface="+mn-lt"/>
          <a:ea typeface="+mn-ea"/>
          <a:cs typeface="+mn-cs"/>
        </a:defRPr>
      </a:lvl4pPr>
      <a:lvl5pPr marL="8976954" algn="l" defTabSz="4488483" rtl="0" eaLnBrk="1" latinLnBrk="0" hangingPunct="1">
        <a:defRPr sz="8800" kern="1200">
          <a:solidFill>
            <a:schemeClr val="tx1"/>
          </a:solidFill>
          <a:latin typeface="+mn-lt"/>
          <a:ea typeface="+mn-ea"/>
          <a:cs typeface="+mn-cs"/>
        </a:defRPr>
      </a:lvl5pPr>
      <a:lvl6pPr marL="11221186" algn="l" defTabSz="4488483" rtl="0" eaLnBrk="1" latinLnBrk="0" hangingPunct="1">
        <a:defRPr sz="8800" kern="1200">
          <a:solidFill>
            <a:schemeClr val="tx1"/>
          </a:solidFill>
          <a:latin typeface="+mn-lt"/>
          <a:ea typeface="+mn-ea"/>
          <a:cs typeface="+mn-cs"/>
        </a:defRPr>
      </a:lvl6pPr>
      <a:lvl7pPr marL="13465412" algn="l" defTabSz="4488483" rtl="0" eaLnBrk="1" latinLnBrk="0" hangingPunct="1">
        <a:defRPr sz="8800" kern="1200">
          <a:solidFill>
            <a:schemeClr val="tx1"/>
          </a:solidFill>
          <a:latin typeface="+mn-lt"/>
          <a:ea typeface="+mn-ea"/>
          <a:cs typeface="+mn-cs"/>
        </a:defRPr>
      </a:lvl7pPr>
      <a:lvl8pPr marL="15709652" algn="l" defTabSz="4488483" rtl="0" eaLnBrk="1" latinLnBrk="0" hangingPunct="1">
        <a:defRPr sz="8800" kern="1200">
          <a:solidFill>
            <a:schemeClr val="tx1"/>
          </a:solidFill>
          <a:latin typeface="+mn-lt"/>
          <a:ea typeface="+mn-ea"/>
          <a:cs typeface="+mn-cs"/>
        </a:defRPr>
      </a:lvl8pPr>
      <a:lvl9pPr marL="17953889" algn="l" defTabSz="4488483" rtl="0" eaLnBrk="1" latinLnBrk="0" hangingPunct="1">
        <a:defRPr sz="8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44AC7A-B37A-2BED-5A7A-448DBB16F234}"/>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DCC5A5A8-A183-B3E9-7C29-3D63E9AC3AF1}"/>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17A1ABFE-2B90-0349-4131-064BAF4A31D1}"/>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C473BD2A-E49E-058D-BE65-13F91836E6E0}"/>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DA6B21C-9C20-F569-DEA5-354181F26918}"/>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D4659E88-F2E0-9F37-CC47-2F0030414E3D}"/>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97F7C46B-676E-E629-1052-930E40BB782E}"/>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724A91FA-8910-8DCB-A382-6AD967FF0F82}"/>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7D519537-4EDF-D5BC-368F-07BC4C30BD96}"/>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EBEDC08B-6C32-F910-A7C2-DFD5401D6CC8}"/>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63E54246-BDC3-6345-73F5-C750A4EC1B0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89D056F-B499-8321-DBC1-CC92DF877BFC}"/>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429D4FBB-45E3-238C-A248-4CD40431B69E}"/>
              </a:ext>
            </a:extLst>
          </p:cNvPr>
          <p:cNvSpPr>
            <a:spLocks noGrp="1"/>
          </p:cNvSpPr>
          <p:nvPr>
            <p:ph type="body" sz="quarter" idx="26"/>
          </p:nvPr>
        </p:nvSpPr>
        <p:spPr>
          <a:xfrm>
            <a:off x="14888980" y="14329611"/>
            <a:ext cx="5943600" cy="327683"/>
          </a:xfrm>
        </p:spPr>
        <p:txBody>
          <a:bodyPr lIns="91440"/>
          <a:lstStyle/>
          <a:p>
            <a:endParaRPr lang="en-US" dirty="0"/>
          </a:p>
        </p:txBody>
      </p:sp>
      <p:sp>
        <p:nvSpPr>
          <p:cNvPr id="15" name="Text Placeholder 14">
            <a:extLst>
              <a:ext uri="{FF2B5EF4-FFF2-40B4-BE49-F238E27FC236}">
                <a16:creationId xmlns:a16="http://schemas.microsoft.com/office/drawing/2014/main" id="{1E5968B4-7204-76CD-368D-FE8D7393CA70}"/>
              </a:ext>
            </a:extLst>
          </p:cNvPr>
          <p:cNvSpPr>
            <a:spLocks noGrp="1"/>
          </p:cNvSpPr>
          <p:nvPr>
            <p:ph type="body" sz="quarter" idx="27"/>
          </p:nvPr>
        </p:nvSpPr>
        <p:spPr>
          <a:xfrm>
            <a:off x="14888980" y="14749536"/>
            <a:ext cx="5943600" cy="741476"/>
          </a:xfrm>
        </p:spPr>
        <p:txBody>
          <a:bodyPr lIns="91440"/>
          <a:lstStyle/>
          <a:p>
            <a:endParaRPr lang="en-US"/>
          </a:p>
        </p:txBody>
      </p:sp>
    </p:spTree>
    <p:extLst>
      <p:ext uri="{BB962C8B-B14F-4D97-AF65-F5344CB8AC3E}">
        <p14:creationId xmlns:p14="http://schemas.microsoft.com/office/powerpoint/2010/main" val="1685682810"/>
      </p:ext>
    </p:extLst>
  </p:cSld>
  <p:clrMapOvr>
    <a:masterClrMapping/>
  </p:clrMapOvr>
</p:sld>
</file>

<file path=ppt/theme/theme1.xml><?xml version="1.0" encoding="utf-8"?>
<a:theme xmlns:a="http://schemas.openxmlformats.org/drawingml/2006/main" name="36x48_BLUE">
  <a:themeElements>
    <a:clrScheme name="Custom 2">
      <a:dk1>
        <a:srgbClr val="003522"/>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1E8F04D-7349-4E83-A19F-C39E02D061B7}">
  <ds:schemaRefs>
    <ds:schemaRef ds:uri="http://schemas.microsoft.com/sharepoint/v3/contenttype/forms"/>
  </ds:schemaRefs>
</ds:datastoreItem>
</file>

<file path=customXml/itemProps2.xml><?xml version="1.0" encoding="utf-8"?>
<ds:datastoreItem xmlns:ds="http://schemas.openxmlformats.org/officeDocument/2006/customXml" ds:itemID="{BB9D463E-591A-4681-A291-4076833B648C}"/>
</file>

<file path=customXml/itemProps3.xml><?xml version="1.0" encoding="utf-8"?>
<ds:datastoreItem xmlns:ds="http://schemas.openxmlformats.org/officeDocument/2006/customXml" ds:itemID="{3EBE4E80-4A54-4010-AA1B-C6DE81A69EBE}">
  <ds:schemaRefs>
    <ds:schemaRef ds:uri="http://www.w3.org/XML/1998/namespace"/>
    <ds:schemaRef ds:uri="http://purl.org/dc/elements/1.1/"/>
    <ds:schemaRef ds:uri="http://schemas.microsoft.com/office/infopath/2007/PartnerControls"/>
    <ds:schemaRef ds:uri="http://schemas.microsoft.com/office/2006/documentManagement/types"/>
    <ds:schemaRef ds:uri="952b4952-d007-4d97-b50e-79165ea12049"/>
    <ds:schemaRef ds:uri="http://schemas.openxmlformats.org/package/2006/metadata/core-properties"/>
    <ds:schemaRef ds:uri="8cb5f936-c297-426d-b367-8d80127451e1"/>
    <ds:schemaRef ds:uri="http://schemas.microsoft.com/office/2006/metadata/properties"/>
    <ds:schemaRef ds:uri="http://purl.org/dc/term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36x48_BLUE</Template>
  <TotalTime>1901</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7</cp:revision>
  <cp:lastPrinted>2008-03-12T16:04:08Z</cp:lastPrinted>
  <dcterms:created xsi:type="dcterms:W3CDTF">2014-09-24T17:47:45Z</dcterms:created>
  <dcterms:modified xsi:type="dcterms:W3CDTF">2026-04-14T15:50:41Z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