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32918400" cy="16459200"/>
  <p:notesSz cx="6888163" cy="10020300"/>
  <p:defaultTextStyle>
    <a:defPPr>
      <a:defRPr lang="en-US"/>
    </a:defPPr>
    <a:lvl1pPr algn="l" rtl="0" eaLnBrk="0" fontAlgn="base" hangingPunct="0">
      <a:spcBef>
        <a:spcPct val="0"/>
      </a:spcBef>
      <a:spcAft>
        <a:spcPct val="0"/>
      </a:spcAft>
      <a:defRPr sz="2500" kern="1200">
        <a:solidFill>
          <a:schemeClr val="tx1"/>
        </a:solidFill>
        <a:latin typeface="Times New Roman" pitchFamily="1" charset="0"/>
        <a:ea typeface="+mn-ea"/>
        <a:cs typeface="+mn-cs"/>
      </a:defRPr>
    </a:lvl1pPr>
    <a:lvl2pPr marL="466598" indent="1626" algn="l" rtl="0" eaLnBrk="0" fontAlgn="base" hangingPunct="0">
      <a:spcBef>
        <a:spcPct val="0"/>
      </a:spcBef>
      <a:spcAft>
        <a:spcPct val="0"/>
      </a:spcAft>
      <a:defRPr sz="2500" kern="1200">
        <a:solidFill>
          <a:schemeClr val="tx1"/>
        </a:solidFill>
        <a:latin typeface="Times New Roman" pitchFamily="1" charset="0"/>
        <a:ea typeface="+mn-ea"/>
        <a:cs typeface="+mn-cs"/>
      </a:defRPr>
    </a:lvl2pPr>
    <a:lvl3pPr marL="934821" indent="1626" algn="l" rtl="0" eaLnBrk="0" fontAlgn="base" hangingPunct="0">
      <a:spcBef>
        <a:spcPct val="0"/>
      </a:spcBef>
      <a:spcAft>
        <a:spcPct val="0"/>
      </a:spcAft>
      <a:defRPr sz="2500" kern="1200">
        <a:solidFill>
          <a:schemeClr val="tx1"/>
        </a:solidFill>
        <a:latin typeface="Times New Roman" pitchFamily="1" charset="0"/>
        <a:ea typeface="+mn-ea"/>
        <a:cs typeface="+mn-cs"/>
      </a:defRPr>
    </a:lvl3pPr>
    <a:lvl4pPr marL="1403044" indent="1626" algn="l" rtl="0" eaLnBrk="0" fontAlgn="base" hangingPunct="0">
      <a:spcBef>
        <a:spcPct val="0"/>
      </a:spcBef>
      <a:spcAft>
        <a:spcPct val="0"/>
      </a:spcAft>
      <a:defRPr sz="2500" kern="1200">
        <a:solidFill>
          <a:schemeClr val="tx1"/>
        </a:solidFill>
        <a:latin typeface="Times New Roman" pitchFamily="1" charset="0"/>
        <a:ea typeface="+mn-ea"/>
        <a:cs typeface="+mn-cs"/>
      </a:defRPr>
    </a:lvl4pPr>
    <a:lvl5pPr marL="1871267" indent="1626" algn="l" rtl="0" eaLnBrk="0" fontAlgn="base" hangingPunct="0">
      <a:spcBef>
        <a:spcPct val="0"/>
      </a:spcBef>
      <a:spcAft>
        <a:spcPct val="0"/>
      </a:spcAft>
      <a:defRPr sz="2500" kern="1200">
        <a:solidFill>
          <a:schemeClr val="tx1"/>
        </a:solidFill>
        <a:latin typeface="Times New Roman" pitchFamily="1" charset="0"/>
        <a:ea typeface="+mn-ea"/>
        <a:cs typeface="+mn-cs"/>
      </a:defRPr>
    </a:lvl5pPr>
    <a:lvl6pPr marL="2341115" algn="l" defTabSz="936447" rtl="0" eaLnBrk="1" latinLnBrk="0" hangingPunct="1">
      <a:defRPr sz="2500" kern="1200">
        <a:solidFill>
          <a:schemeClr val="tx1"/>
        </a:solidFill>
        <a:latin typeface="Times New Roman" pitchFamily="1" charset="0"/>
        <a:ea typeface="+mn-ea"/>
        <a:cs typeface="+mn-cs"/>
      </a:defRPr>
    </a:lvl6pPr>
    <a:lvl7pPr marL="2809339" algn="l" defTabSz="936447" rtl="0" eaLnBrk="1" latinLnBrk="0" hangingPunct="1">
      <a:defRPr sz="2500" kern="1200">
        <a:solidFill>
          <a:schemeClr val="tx1"/>
        </a:solidFill>
        <a:latin typeface="Times New Roman" pitchFamily="1" charset="0"/>
        <a:ea typeface="+mn-ea"/>
        <a:cs typeface="+mn-cs"/>
      </a:defRPr>
    </a:lvl7pPr>
    <a:lvl8pPr marL="3277562" algn="l" defTabSz="936447" rtl="0" eaLnBrk="1" latinLnBrk="0" hangingPunct="1">
      <a:defRPr sz="2500" kern="1200">
        <a:solidFill>
          <a:schemeClr val="tx1"/>
        </a:solidFill>
        <a:latin typeface="Times New Roman" pitchFamily="1" charset="0"/>
        <a:ea typeface="+mn-ea"/>
        <a:cs typeface="+mn-cs"/>
      </a:defRPr>
    </a:lvl8pPr>
    <a:lvl9pPr marL="3745785" algn="l" defTabSz="936447" rtl="0" eaLnBrk="1" latinLnBrk="0" hangingPunct="1">
      <a:defRPr sz="2500"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15349" userDrawn="1">
          <p15:clr>
            <a:srgbClr val="A4A3A4"/>
          </p15:clr>
        </p15:guide>
        <p15:guide id="2" orient="horz" pos="-3558" userDrawn="1">
          <p15:clr>
            <a:srgbClr val="A4A3A4"/>
          </p15:clr>
        </p15:guide>
        <p15:guide id="3" orient="horz" pos="-1322" userDrawn="1">
          <p15:clr>
            <a:srgbClr val="A4A3A4"/>
          </p15:clr>
        </p15:guide>
        <p15:guide id="4" pos="-9288" userDrawn="1">
          <p15:clr>
            <a:srgbClr val="A4A3A4"/>
          </p15:clr>
        </p15:guide>
        <p15:guide id="5" pos="30024" userDrawn="1">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734"/>
    <a:srgbClr val="003622"/>
    <a:srgbClr val="EBE9C9"/>
    <a:srgbClr val="005D41"/>
    <a:srgbClr val="5F5951"/>
    <a:srgbClr val="F4E589"/>
    <a:srgbClr val="003366"/>
    <a:srgbClr val="336699"/>
    <a:srgbClr val="6E9CC6"/>
    <a:srgbClr val="F2DD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AEEF04-027B-244B-9445-594EF7883B18}" v="41" dt="2025-09-30T16:01:06.9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902" autoAdjust="0"/>
    <p:restoredTop sz="86441" autoAdjust="0"/>
  </p:normalViewPr>
  <p:slideViewPr>
    <p:cSldViewPr snapToGrid="0">
      <p:cViewPr varScale="1">
        <p:scale>
          <a:sx n="87" d="100"/>
          <a:sy n="87" d="100"/>
        </p:scale>
        <p:origin x="280" y="512"/>
      </p:cViewPr>
      <p:guideLst>
        <p:guide orient="horz" pos="15349"/>
        <p:guide orient="horz" pos="-3558"/>
        <p:guide orient="horz" pos="-1322"/>
        <p:guide pos="-9288"/>
        <p:guide pos="3002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napToGrid="0">
      <p:cViewPr varScale="1">
        <p:scale>
          <a:sx n="81" d="100"/>
          <a:sy n="81" d="100"/>
        </p:scale>
        <p:origin x="-3996" y="-78"/>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undo custSel addSld delSld modMainMaster">
      <pc:chgData name="Brown, Jeffrey" userId="eb56c8e8-783c-45d4-8120-bcd00a17b328" providerId="ADAL" clId="{9879E2A1-6E15-5B5E-B796-952A4143164B}" dt="2025-09-30T16:04:08.874" v="149" actId="680"/>
      <pc:docMkLst>
        <pc:docMk/>
      </pc:docMkLst>
      <pc:sldChg chg="new">
        <pc:chgData name="Brown, Jeffrey" userId="eb56c8e8-783c-45d4-8120-bcd00a17b328" providerId="ADAL" clId="{9879E2A1-6E15-5B5E-B796-952A4143164B}" dt="2025-09-30T16:04:08.874" v="149" actId="680"/>
        <pc:sldMkLst>
          <pc:docMk/>
          <pc:sldMk cId="1170324225" sldId="256"/>
        </pc:sldMkLst>
      </pc:sldChg>
      <pc:sldChg chg="del">
        <pc:chgData name="Brown, Jeffrey" userId="eb56c8e8-783c-45d4-8120-bcd00a17b328" providerId="ADAL" clId="{9879E2A1-6E15-5B5E-B796-952A4143164B}" dt="2025-09-30T16:04:06.758" v="148" actId="2696"/>
        <pc:sldMkLst>
          <pc:docMk/>
          <pc:sldMk cId="2072706075" sldId="256"/>
        </pc:sldMkLst>
      </pc:sldChg>
      <pc:sldChg chg="new del">
        <pc:chgData name="Brown, Jeffrey" userId="eb56c8e8-783c-45d4-8120-bcd00a17b328" providerId="ADAL" clId="{9879E2A1-6E15-5B5E-B796-952A4143164B}" dt="2025-09-30T16:04:06.744" v="146" actId="2696"/>
        <pc:sldMkLst>
          <pc:docMk/>
          <pc:sldMk cId="1128416238" sldId="257"/>
        </pc:sldMkLst>
      </pc:sldChg>
      <pc:sldChg chg="new del">
        <pc:chgData name="Brown, Jeffrey" userId="eb56c8e8-783c-45d4-8120-bcd00a17b328" providerId="ADAL" clId="{9879E2A1-6E15-5B5E-B796-952A4143164B}" dt="2025-09-30T16:03:53.185" v="144" actId="680"/>
        <pc:sldMkLst>
          <pc:docMk/>
          <pc:sldMk cId="1985579794" sldId="258"/>
        </pc:sldMkLst>
      </pc:sldChg>
      <pc:sldChg chg="new del">
        <pc:chgData name="Brown, Jeffrey" userId="eb56c8e8-783c-45d4-8120-bcd00a17b328" providerId="ADAL" clId="{9879E2A1-6E15-5B5E-B796-952A4143164B}" dt="2025-09-30T16:04:06.752" v="147" actId="2696"/>
        <pc:sldMkLst>
          <pc:docMk/>
          <pc:sldMk cId="2786563384" sldId="258"/>
        </pc:sldMkLst>
      </pc:sldChg>
      <pc:sldMasterChg chg="modSldLayout sldLayoutOrd">
        <pc:chgData name="Brown, Jeffrey" userId="eb56c8e8-783c-45d4-8120-bcd00a17b328" providerId="ADAL" clId="{9879E2A1-6E15-5B5E-B796-952A4143164B}" dt="2025-09-30T16:01:06.993" v="141"/>
        <pc:sldMasterMkLst>
          <pc:docMk/>
          <pc:sldMasterMk cId="0" sldId="2147483648"/>
        </pc:sldMasterMkLst>
        <pc:sldLayoutChg chg="addSp delSp modSp mod">
          <pc:chgData name="Brown, Jeffrey" userId="eb56c8e8-783c-45d4-8120-bcd00a17b328" providerId="ADAL" clId="{9879E2A1-6E15-5B5E-B796-952A4143164B}" dt="2025-09-30T15:40:33.171" v="76" actId="14100"/>
          <pc:sldLayoutMkLst>
            <pc:docMk/>
            <pc:sldMasterMk cId="0" sldId="2147483648"/>
            <pc:sldLayoutMk cId="0" sldId="2147483649"/>
          </pc:sldLayoutMkLst>
          <pc:spChg chg="add del mod">
            <ac:chgData name="Brown, Jeffrey" userId="eb56c8e8-783c-45d4-8120-bcd00a17b328" providerId="ADAL" clId="{9879E2A1-6E15-5B5E-B796-952A4143164B}" dt="2025-09-30T15:39:00.199" v="36" actId="478"/>
            <ac:spMkLst>
              <pc:docMk/>
              <pc:sldMasterMk cId="0" sldId="2147483648"/>
              <pc:sldLayoutMk cId="0" sldId="2147483649"/>
              <ac:spMk id="2" creationId="{42E4A652-B3C5-8AE4-2294-95EE3535190D}"/>
            </ac:spMkLst>
          </pc:spChg>
          <pc:spChg chg="add del mod">
            <ac:chgData name="Brown, Jeffrey" userId="eb56c8e8-783c-45d4-8120-bcd00a17b328" providerId="ADAL" clId="{9879E2A1-6E15-5B5E-B796-952A4143164B}" dt="2025-09-30T15:39:00.199" v="36" actId="478"/>
            <ac:spMkLst>
              <pc:docMk/>
              <pc:sldMasterMk cId="0" sldId="2147483648"/>
              <pc:sldLayoutMk cId="0" sldId="2147483649"/>
              <ac:spMk id="3" creationId="{996688DB-6C2B-3955-0891-DBC8F650EF93}"/>
            </ac:spMkLst>
          </pc:spChg>
          <pc:spChg chg="add mod">
            <ac:chgData name="Brown, Jeffrey" userId="eb56c8e8-783c-45d4-8120-bcd00a17b328" providerId="ADAL" clId="{9879E2A1-6E15-5B5E-B796-952A4143164B}" dt="2025-09-30T15:39:54.366" v="73" actId="404"/>
            <ac:spMkLst>
              <pc:docMk/>
              <pc:sldMasterMk cId="0" sldId="2147483648"/>
              <pc:sldLayoutMk cId="0" sldId="2147483649"/>
              <ac:spMk id="5" creationId="{D7D545C1-FD0A-C0A1-3726-14A066C1AD64}"/>
            </ac:spMkLst>
          </pc:spChg>
          <pc:spChg chg="del">
            <ac:chgData name="Brown, Jeffrey" userId="eb56c8e8-783c-45d4-8120-bcd00a17b328" providerId="ADAL" clId="{9879E2A1-6E15-5B5E-B796-952A4143164B}" dt="2025-09-30T15:38:44.944" v="31" actId="478"/>
            <ac:spMkLst>
              <pc:docMk/>
              <pc:sldMasterMk cId="0" sldId="2147483648"/>
              <pc:sldLayoutMk cId="0" sldId="2147483649"/>
              <ac:spMk id="6" creationId="{ECDAA34C-F89D-A08C-4211-651E2883A159}"/>
            </ac:spMkLst>
          </pc:spChg>
          <pc:spChg chg="add mod">
            <ac:chgData name="Brown, Jeffrey" userId="eb56c8e8-783c-45d4-8120-bcd00a17b328" providerId="ADAL" clId="{9879E2A1-6E15-5B5E-B796-952A4143164B}" dt="2025-09-30T15:39:42.639" v="69" actId="20577"/>
            <ac:spMkLst>
              <pc:docMk/>
              <pc:sldMasterMk cId="0" sldId="2147483648"/>
              <pc:sldLayoutMk cId="0" sldId="2147483649"/>
              <ac:spMk id="11" creationId="{8D705A6E-7778-8910-43F3-1FC47D006622}"/>
            </ac:spMkLst>
          </pc:spChg>
          <pc:spChg chg="add mod">
            <ac:chgData name="Brown, Jeffrey" userId="eb56c8e8-783c-45d4-8120-bcd00a17b328" providerId="ADAL" clId="{9879E2A1-6E15-5B5E-B796-952A4143164B}" dt="2025-09-30T15:40:03.447" v="75" actId="767"/>
            <ac:spMkLst>
              <pc:docMk/>
              <pc:sldMasterMk cId="0" sldId="2147483648"/>
              <pc:sldLayoutMk cId="0" sldId="2147483649"/>
              <ac:spMk id="12" creationId="{C5C57027-4339-511C-F17E-8D8A6A2EE125}"/>
            </ac:spMkLst>
          </pc:spChg>
          <pc:spChg chg="mod">
            <ac:chgData name="Brown, Jeffrey" userId="eb56c8e8-783c-45d4-8120-bcd00a17b328" providerId="ADAL" clId="{9879E2A1-6E15-5B5E-B796-952A4143164B}" dt="2025-09-30T15:40:33.171" v="76" actId="14100"/>
            <ac:spMkLst>
              <pc:docMk/>
              <pc:sldMasterMk cId="0" sldId="2147483648"/>
              <pc:sldLayoutMk cId="0" sldId="2147483649"/>
              <ac:spMk id="20" creationId="{00000000-0000-0000-0000-000000000000}"/>
            </ac:spMkLst>
          </pc:spChg>
          <pc:spChg chg="mod">
            <ac:chgData name="Brown, Jeffrey" userId="eb56c8e8-783c-45d4-8120-bcd00a17b328" providerId="ADAL" clId="{9879E2A1-6E15-5B5E-B796-952A4143164B}" dt="2025-09-09T18:13:40.296" v="12"/>
            <ac:spMkLst>
              <pc:docMk/>
              <pc:sldMasterMk cId="0" sldId="2147483648"/>
              <pc:sldLayoutMk cId="0" sldId="2147483649"/>
              <ac:spMk id="21" creationId="{00000000-0000-0000-0000-000000000000}"/>
            </ac:spMkLst>
          </pc:spChg>
          <pc:spChg chg="mod">
            <ac:chgData name="Brown, Jeffrey" userId="eb56c8e8-783c-45d4-8120-bcd00a17b328" providerId="ADAL" clId="{9879E2A1-6E15-5B5E-B796-952A4143164B}" dt="2025-09-30T15:39:18.078" v="38" actId="1076"/>
            <ac:spMkLst>
              <pc:docMk/>
              <pc:sldMasterMk cId="0" sldId="2147483648"/>
              <pc:sldLayoutMk cId="0" sldId="2147483649"/>
              <ac:spMk id="29" creationId="{00000000-0000-0000-0000-000000000000}"/>
            </ac:spMkLst>
          </pc:spChg>
          <pc:spChg chg="mod">
            <ac:chgData name="Brown, Jeffrey" userId="eb56c8e8-783c-45d4-8120-bcd00a17b328" providerId="ADAL" clId="{9879E2A1-6E15-5B5E-B796-952A4143164B}" dt="2025-09-30T15:39:18.078" v="38" actId="1076"/>
            <ac:spMkLst>
              <pc:docMk/>
              <pc:sldMasterMk cId="0" sldId="2147483648"/>
              <pc:sldLayoutMk cId="0" sldId="2147483649"/>
              <ac:spMk id="32" creationId="{00000000-0000-0000-0000-000000000000}"/>
            </ac:spMkLst>
          </pc:spChg>
          <pc:picChg chg="del mod">
            <ac:chgData name="Brown, Jeffrey" userId="eb56c8e8-783c-45d4-8120-bcd00a17b328" providerId="ADAL" clId="{9879E2A1-6E15-5B5E-B796-952A4143164B}" dt="2025-09-30T15:38:43.626" v="30" actId="478"/>
            <ac:picMkLst>
              <pc:docMk/>
              <pc:sldMasterMk cId="0" sldId="2147483648"/>
              <pc:sldLayoutMk cId="0" sldId="2147483649"/>
              <ac:picMk id="7" creationId="{6A3D107B-7270-9AA9-918F-79A124E52D80}"/>
            </ac:picMkLst>
          </pc:picChg>
        </pc:sldLayoutChg>
        <pc:sldLayoutChg chg="addSp delSp modSp mod">
          <pc:chgData name="Brown, Jeffrey" userId="eb56c8e8-783c-45d4-8120-bcd00a17b328" providerId="ADAL" clId="{9879E2A1-6E15-5B5E-B796-952A4143164B}" dt="2025-09-30T15:58:40.991" v="102"/>
          <pc:sldLayoutMkLst>
            <pc:docMk/>
            <pc:sldMasterMk cId="0" sldId="2147483648"/>
            <pc:sldLayoutMk cId="3157874600" sldId="2147483650"/>
          </pc:sldLayoutMkLst>
          <pc:spChg chg="add mod">
            <ac:chgData name="Brown, Jeffrey" userId="eb56c8e8-783c-45d4-8120-bcd00a17b328" providerId="ADAL" clId="{9879E2A1-6E15-5B5E-B796-952A4143164B}" dt="2025-09-30T15:58:40.991" v="102"/>
            <ac:spMkLst>
              <pc:docMk/>
              <pc:sldMasterMk cId="0" sldId="2147483648"/>
              <pc:sldLayoutMk cId="3157874600" sldId="2147483650"/>
              <ac:spMk id="6" creationId="{E19B6956-1064-0666-281D-E71DA82DE026}"/>
            </ac:spMkLst>
          </pc:spChg>
          <pc:spChg chg="add mod">
            <ac:chgData name="Brown, Jeffrey" userId="eb56c8e8-783c-45d4-8120-bcd00a17b328" providerId="ADAL" clId="{9879E2A1-6E15-5B5E-B796-952A4143164B}" dt="2025-09-30T15:58:40.991" v="102"/>
            <ac:spMkLst>
              <pc:docMk/>
              <pc:sldMasterMk cId="0" sldId="2147483648"/>
              <pc:sldLayoutMk cId="3157874600" sldId="2147483650"/>
              <ac:spMk id="8" creationId="{079B22FA-B3A2-D6AE-FA3F-7E79791D0459}"/>
            </ac:spMkLst>
          </pc:spChg>
          <pc:spChg chg="del">
            <ac:chgData name="Brown, Jeffrey" userId="eb56c8e8-783c-45d4-8120-bcd00a17b328" providerId="ADAL" clId="{9879E2A1-6E15-5B5E-B796-952A4143164B}" dt="2025-09-30T15:58:36.526" v="99" actId="478"/>
            <ac:spMkLst>
              <pc:docMk/>
              <pc:sldMasterMk cId="0" sldId="2147483648"/>
              <pc:sldLayoutMk cId="3157874600" sldId="2147483650"/>
              <ac:spMk id="11" creationId="{1BBFA2E3-BEC3-AC7E-DA19-FF64FF843D2E}"/>
            </ac:spMkLst>
          </pc:spChg>
          <pc:spChg chg="del">
            <ac:chgData name="Brown, Jeffrey" userId="eb56c8e8-783c-45d4-8120-bcd00a17b328" providerId="ADAL" clId="{9879E2A1-6E15-5B5E-B796-952A4143164B}" dt="2025-09-30T15:58:39.965" v="101" actId="478"/>
            <ac:spMkLst>
              <pc:docMk/>
              <pc:sldMasterMk cId="0" sldId="2147483648"/>
              <pc:sldLayoutMk cId="3157874600" sldId="2147483650"/>
              <ac:spMk id="13" creationId="{B1C6B03C-A9E2-E874-C937-CDEDF4E90EE1}"/>
            </ac:spMkLst>
          </pc:spChg>
          <pc:spChg chg="add mod">
            <ac:chgData name="Brown, Jeffrey" userId="eb56c8e8-783c-45d4-8120-bcd00a17b328" providerId="ADAL" clId="{9879E2A1-6E15-5B5E-B796-952A4143164B}" dt="2025-09-30T15:58:40.991" v="102"/>
            <ac:spMkLst>
              <pc:docMk/>
              <pc:sldMasterMk cId="0" sldId="2147483648"/>
              <pc:sldLayoutMk cId="3157874600" sldId="2147483650"/>
              <ac:spMk id="14" creationId="{7C0B6862-D70D-7151-55F4-4255406FEF9E}"/>
            </ac:spMkLst>
          </pc:spChg>
          <pc:spChg chg="add mod">
            <ac:chgData name="Brown, Jeffrey" userId="eb56c8e8-783c-45d4-8120-bcd00a17b328" providerId="ADAL" clId="{9879E2A1-6E15-5B5E-B796-952A4143164B}" dt="2025-09-30T15:58:40.991" v="102"/>
            <ac:spMkLst>
              <pc:docMk/>
              <pc:sldMasterMk cId="0" sldId="2147483648"/>
              <pc:sldLayoutMk cId="3157874600" sldId="2147483650"/>
              <ac:spMk id="15" creationId="{508A1A21-E80C-AA68-345C-D25D3F32F777}"/>
            </ac:spMkLst>
          </pc:spChg>
          <pc:spChg chg="add mod">
            <ac:chgData name="Brown, Jeffrey" userId="eb56c8e8-783c-45d4-8120-bcd00a17b328" providerId="ADAL" clId="{9879E2A1-6E15-5B5E-B796-952A4143164B}" dt="2025-09-30T15:58:40.991" v="102"/>
            <ac:spMkLst>
              <pc:docMk/>
              <pc:sldMasterMk cId="0" sldId="2147483648"/>
              <pc:sldLayoutMk cId="3157874600" sldId="2147483650"/>
              <ac:spMk id="16" creationId="{917CA16C-684E-EAE2-E0F5-ABB277E0FA5E}"/>
            </ac:spMkLst>
          </pc:spChg>
          <pc:spChg chg="add mod">
            <ac:chgData name="Brown, Jeffrey" userId="eb56c8e8-783c-45d4-8120-bcd00a17b328" providerId="ADAL" clId="{9879E2A1-6E15-5B5E-B796-952A4143164B}" dt="2025-09-30T15:58:40.991" v="102"/>
            <ac:spMkLst>
              <pc:docMk/>
              <pc:sldMasterMk cId="0" sldId="2147483648"/>
              <pc:sldLayoutMk cId="3157874600" sldId="2147483650"/>
              <ac:spMk id="17" creationId="{D8CAB774-0595-FF47-4A92-342C5C40E1CD}"/>
            </ac:spMkLst>
          </pc:spChg>
          <pc:spChg chg="mod">
            <ac:chgData name="Brown, Jeffrey" userId="eb56c8e8-783c-45d4-8120-bcd00a17b328" providerId="ADAL" clId="{9879E2A1-6E15-5B5E-B796-952A4143164B}" dt="2025-09-09T18:13:35.166" v="11"/>
            <ac:spMkLst>
              <pc:docMk/>
              <pc:sldMasterMk cId="0" sldId="2147483648"/>
              <pc:sldLayoutMk cId="3157874600" sldId="2147483650"/>
              <ac:spMk id="21" creationId="{00000000-0000-0000-0000-000000000000}"/>
            </ac:spMkLst>
          </pc:spChg>
          <pc:spChg chg="mod">
            <ac:chgData name="Brown, Jeffrey" userId="eb56c8e8-783c-45d4-8120-bcd00a17b328" providerId="ADAL" clId="{9879E2A1-6E15-5B5E-B796-952A4143164B}" dt="2025-09-16T18:33:48.884" v="16" actId="242"/>
            <ac:spMkLst>
              <pc:docMk/>
              <pc:sldMasterMk cId="0" sldId="2147483648"/>
              <pc:sldLayoutMk cId="3157874600" sldId="2147483650"/>
              <ac:spMk id="26" creationId="{00000000-0000-0000-0000-000000000000}"/>
            </ac:spMkLst>
          </pc:spChg>
          <pc:spChg chg="mod">
            <ac:chgData name="Brown, Jeffrey" userId="eb56c8e8-783c-45d4-8120-bcd00a17b328" providerId="ADAL" clId="{9879E2A1-6E15-5B5E-B796-952A4143164B}" dt="2025-09-16T18:33:45.254" v="15" actId="242"/>
            <ac:spMkLst>
              <pc:docMk/>
              <pc:sldMasterMk cId="0" sldId="2147483648"/>
              <pc:sldLayoutMk cId="3157874600" sldId="2147483650"/>
              <ac:spMk id="27" creationId="{00000000-0000-0000-0000-000000000000}"/>
            </ac:spMkLst>
          </pc:spChg>
          <pc:spChg chg="del mod">
            <ac:chgData name="Brown, Jeffrey" userId="eb56c8e8-783c-45d4-8120-bcd00a17b328" providerId="ADAL" clId="{9879E2A1-6E15-5B5E-B796-952A4143164B}" dt="2025-09-30T15:58:34.563" v="98" actId="478"/>
            <ac:spMkLst>
              <pc:docMk/>
              <pc:sldMasterMk cId="0" sldId="2147483648"/>
              <pc:sldLayoutMk cId="3157874600" sldId="2147483650"/>
              <ac:spMk id="28" creationId="{00000000-0000-0000-0000-000000000000}"/>
            </ac:spMkLst>
          </pc:spChg>
          <pc:spChg chg="del mod">
            <ac:chgData name="Brown, Jeffrey" userId="eb56c8e8-783c-45d4-8120-bcd00a17b328" providerId="ADAL" clId="{9879E2A1-6E15-5B5E-B796-952A4143164B}" dt="2025-09-30T15:58:38.251" v="100" actId="478"/>
            <ac:spMkLst>
              <pc:docMk/>
              <pc:sldMasterMk cId="0" sldId="2147483648"/>
              <pc:sldLayoutMk cId="3157874600" sldId="2147483650"/>
              <ac:spMk id="29" creationId="{00000000-0000-0000-0000-000000000000}"/>
            </ac:spMkLst>
          </pc:spChg>
          <pc:spChg chg="mod">
            <ac:chgData name="Brown, Jeffrey" userId="eb56c8e8-783c-45d4-8120-bcd00a17b328" providerId="ADAL" clId="{9879E2A1-6E15-5B5E-B796-952A4143164B}" dt="2025-09-16T18:33:54.814" v="18" actId="242"/>
            <ac:spMkLst>
              <pc:docMk/>
              <pc:sldMasterMk cId="0" sldId="2147483648"/>
              <pc:sldLayoutMk cId="3157874600" sldId="2147483650"/>
              <ac:spMk id="30" creationId="{00000000-0000-0000-0000-000000000000}"/>
            </ac:spMkLst>
          </pc:spChg>
        </pc:sldLayoutChg>
        <pc:sldLayoutChg chg="addSp delSp modSp mod">
          <pc:chgData name="Brown, Jeffrey" userId="eb56c8e8-783c-45d4-8120-bcd00a17b328" providerId="ADAL" clId="{9879E2A1-6E15-5B5E-B796-952A4143164B}" dt="2025-09-30T16:01:06.993" v="141"/>
          <pc:sldLayoutMkLst>
            <pc:docMk/>
            <pc:sldMasterMk cId="0" sldId="2147483648"/>
            <pc:sldLayoutMk cId="979483934" sldId="2147483651"/>
          </pc:sldLayoutMkLst>
          <pc:spChg chg="add mod">
            <ac:chgData name="Brown, Jeffrey" userId="eb56c8e8-783c-45d4-8120-bcd00a17b328" providerId="ADAL" clId="{9879E2A1-6E15-5B5E-B796-952A4143164B}" dt="2025-09-30T15:58:57.661" v="107"/>
            <ac:spMkLst>
              <pc:docMk/>
              <pc:sldMasterMk cId="0" sldId="2147483648"/>
              <pc:sldLayoutMk cId="979483934" sldId="2147483651"/>
              <ac:spMk id="2" creationId="{7177CE29-AFAF-FD4F-DEBE-CBA650FBD8EE}"/>
            </ac:spMkLst>
          </pc:spChg>
          <pc:spChg chg="add mod">
            <ac:chgData name="Brown, Jeffrey" userId="eb56c8e8-783c-45d4-8120-bcd00a17b328" providerId="ADAL" clId="{9879E2A1-6E15-5B5E-B796-952A4143164B}" dt="2025-09-30T15:58:57.661" v="107"/>
            <ac:spMkLst>
              <pc:docMk/>
              <pc:sldMasterMk cId="0" sldId="2147483648"/>
              <pc:sldLayoutMk cId="979483934" sldId="2147483651"/>
              <ac:spMk id="8" creationId="{CFF18A6E-1D05-954A-724F-DBA418105D02}"/>
            </ac:spMkLst>
          </pc:spChg>
          <pc:spChg chg="add mod">
            <ac:chgData name="Brown, Jeffrey" userId="eb56c8e8-783c-45d4-8120-bcd00a17b328" providerId="ADAL" clId="{9879E2A1-6E15-5B5E-B796-952A4143164B}" dt="2025-09-30T15:59:41.857" v="113" actId="207"/>
            <ac:spMkLst>
              <pc:docMk/>
              <pc:sldMasterMk cId="0" sldId="2147483648"/>
              <pc:sldLayoutMk cId="979483934" sldId="2147483651"/>
              <ac:spMk id="10" creationId="{F58A4189-15D1-BA3D-F7F2-2EB79C4578DF}"/>
            </ac:spMkLst>
          </pc:spChg>
          <pc:spChg chg="del">
            <ac:chgData name="Brown, Jeffrey" userId="eb56c8e8-783c-45d4-8120-bcd00a17b328" providerId="ADAL" clId="{9879E2A1-6E15-5B5E-B796-952A4143164B}" dt="2025-09-30T15:58:52.907" v="104" actId="478"/>
            <ac:spMkLst>
              <pc:docMk/>
              <pc:sldMasterMk cId="0" sldId="2147483648"/>
              <pc:sldLayoutMk cId="979483934" sldId="2147483651"/>
              <ac:spMk id="12" creationId="{E9FF5EF6-6214-406A-EF00-662BAD4539AB}"/>
            </ac:spMkLst>
          </pc:spChg>
          <pc:spChg chg="del">
            <ac:chgData name="Brown, Jeffrey" userId="eb56c8e8-783c-45d4-8120-bcd00a17b328" providerId="ADAL" clId="{9879E2A1-6E15-5B5E-B796-952A4143164B}" dt="2025-09-30T15:58:56.597" v="106" actId="478"/>
            <ac:spMkLst>
              <pc:docMk/>
              <pc:sldMasterMk cId="0" sldId="2147483648"/>
              <pc:sldLayoutMk cId="979483934" sldId="2147483651"/>
              <ac:spMk id="14" creationId="{7EC8A393-1912-7EFE-0BA9-FE157C1C2841}"/>
            </ac:spMkLst>
          </pc:spChg>
          <pc:spChg chg="add mod">
            <ac:chgData name="Brown, Jeffrey" userId="eb56c8e8-783c-45d4-8120-bcd00a17b328" providerId="ADAL" clId="{9879E2A1-6E15-5B5E-B796-952A4143164B}" dt="2025-09-30T15:58:57.661" v="107"/>
            <ac:spMkLst>
              <pc:docMk/>
              <pc:sldMasterMk cId="0" sldId="2147483648"/>
              <pc:sldLayoutMk cId="979483934" sldId="2147483651"/>
              <ac:spMk id="15" creationId="{B722BE77-0A17-EE9A-A08C-C1F8D79D3D24}"/>
            </ac:spMkLst>
          </pc:spChg>
          <pc:spChg chg="add mod">
            <ac:chgData name="Brown, Jeffrey" userId="eb56c8e8-783c-45d4-8120-bcd00a17b328" providerId="ADAL" clId="{9879E2A1-6E15-5B5E-B796-952A4143164B}" dt="2025-09-30T15:58:57.661" v="107"/>
            <ac:spMkLst>
              <pc:docMk/>
              <pc:sldMasterMk cId="0" sldId="2147483648"/>
              <pc:sldLayoutMk cId="979483934" sldId="2147483651"/>
              <ac:spMk id="16" creationId="{9FE90628-C881-4C3A-32D6-8F683D789906}"/>
            </ac:spMkLst>
          </pc:spChg>
          <pc:spChg chg="add mod">
            <ac:chgData name="Brown, Jeffrey" userId="eb56c8e8-783c-45d4-8120-bcd00a17b328" providerId="ADAL" clId="{9879E2A1-6E15-5B5E-B796-952A4143164B}" dt="2025-09-30T15:58:57.661" v="107"/>
            <ac:spMkLst>
              <pc:docMk/>
              <pc:sldMasterMk cId="0" sldId="2147483648"/>
              <pc:sldLayoutMk cId="979483934" sldId="2147483651"/>
              <ac:spMk id="17" creationId="{2F4BEF1B-1134-C227-D46C-C66260873EC5}"/>
            </ac:spMkLst>
          </pc:spChg>
          <pc:spChg chg="mod">
            <ac:chgData name="Brown, Jeffrey" userId="eb56c8e8-783c-45d4-8120-bcd00a17b328" providerId="ADAL" clId="{9879E2A1-6E15-5B5E-B796-952A4143164B}" dt="2025-09-30T15:59:33.492" v="111" actId="207"/>
            <ac:spMkLst>
              <pc:docMk/>
              <pc:sldMasterMk cId="0" sldId="2147483648"/>
              <pc:sldLayoutMk cId="979483934" sldId="2147483651"/>
              <ac:spMk id="21" creationId="{00000000-0000-0000-0000-000000000000}"/>
            </ac:spMkLst>
          </pc:spChg>
          <pc:spChg chg="mod">
            <ac:chgData name="Brown, Jeffrey" userId="eb56c8e8-783c-45d4-8120-bcd00a17b328" providerId="ADAL" clId="{9879E2A1-6E15-5B5E-B796-952A4143164B}" dt="2025-09-30T15:59:37.178" v="112" actId="207"/>
            <ac:spMkLst>
              <pc:docMk/>
              <pc:sldMasterMk cId="0" sldId="2147483648"/>
              <pc:sldLayoutMk cId="979483934" sldId="2147483651"/>
              <ac:spMk id="23" creationId="{00000000-0000-0000-0000-000000000000}"/>
            </ac:spMkLst>
          </pc:spChg>
          <pc:spChg chg="mod">
            <ac:chgData name="Brown, Jeffrey" userId="eb56c8e8-783c-45d4-8120-bcd00a17b328" providerId="ADAL" clId="{9879E2A1-6E15-5B5E-B796-952A4143164B}" dt="2025-09-30T15:59:24.359" v="108" actId="207"/>
            <ac:spMkLst>
              <pc:docMk/>
              <pc:sldMasterMk cId="0" sldId="2147483648"/>
              <pc:sldLayoutMk cId="979483934" sldId="2147483651"/>
              <ac:spMk id="26" creationId="{00000000-0000-0000-0000-000000000000}"/>
            </ac:spMkLst>
          </pc:spChg>
          <pc:spChg chg="mod">
            <ac:chgData name="Brown, Jeffrey" userId="eb56c8e8-783c-45d4-8120-bcd00a17b328" providerId="ADAL" clId="{9879E2A1-6E15-5B5E-B796-952A4143164B}" dt="2025-09-30T15:59:28.665" v="109" actId="207"/>
            <ac:spMkLst>
              <pc:docMk/>
              <pc:sldMasterMk cId="0" sldId="2147483648"/>
              <pc:sldLayoutMk cId="979483934" sldId="2147483651"/>
              <ac:spMk id="27" creationId="{00000000-0000-0000-0000-000000000000}"/>
            </ac:spMkLst>
          </pc:spChg>
          <pc:spChg chg="del mod">
            <ac:chgData name="Brown, Jeffrey" userId="eb56c8e8-783c-45d4-8120-bcd00a17b328" providerId="ADAL" clId="{9879E2A1-6E15-5B5E-B796-952A4143164B}" dt="2025-09-30T15:58:51.691" v="103" actId="478"/>
            <ac:spMkLst>
              <pc:docMk/>
              <pc:sldMasterMk cId="0" sldId="2147483648"/>
              <pc:sldLayoutMk cId="979483934" sldId="2147483651"/>
              <ac:spMk id="28" creationId="{00000000-0000-0000-0000-000000000000}"/>
            </ac:spMkLst>
          </pc:spChg>
          <pc:spChg chg="del mod">
            <ac:chgData name="Brown, Jeffrey" userId="eb56c8e8-783c-45d4-8120-bcd00a17b328" providerId="ADAL" clId="{9879E2A1-6E15-5B5E-B796-952A4143164B}" dt="2025-09-30T15:58:54.976" v="105" actId="478"/>
            <ac:spMkLst>
              <pc:docMk/>
              <pc:sldMasterMk cId="0" sldId="2147483648"/>
              <pc:sldLayoutMk cId="979483934" sldId="2147483651"/>
              <ac:spMk id="29" creationId="{00000000-0000-0000-0000-000000000000}"/>
            </ac:spMkLst>
          </pc:spChg>
          <pc:spChg chg="mod">
            <ac:chgData name="Brown, Jeffrey" userId="eb56c8e8-783c-45d4-8120-bcd00a17b328" providerId="ADAL" clId="{9879E2A1-6E15-5B5E-B796-952A4143164B}" dt="2025-09-30T15:59:49.652" v="114" actId="207"/>
            <ac:spMkLst>
              <pc:docMk/>
              <pc:sldMasterMk cId="0" sldId="2147483648"/>
              <pc:sldLayoutMk cId="979483934" sldId="2147483651"/>
              <ac:spMk id="30" creationId="{00000000-0000-0000-0000-000000000000}"/>
            </ac:spMkLst>
          </pc:spChg>
          <pc:picChg chg="del">
            <ac:chgData name="Brown, Jeffrey" userId="eb56c8e8-783c-45d4-8120-bcd00a17b328" providerId="ADAL" clId="{9879E2A1-6E15-5B5E-B796-952A4143164B}" dt="2025-09-30T16:01:06.424" v="140" actId="478"/>
            <ac:picMkLst>
              <pc:docMk/>
              <pc:sldMasterMk cId="0" sldId="2147483648"/>
              <pc:sldLayoutMk cId="979483934" sldId="2147483651"/>
              <ac:picMk id="5" creationId="{1AEAF0B5-0600-8E47-0454-F4CDD865B181}"/>
            </ac:picMkLst>
          </pc:picChg>
          <pc:picChg chg="add mod">
            <ac:chgData name="Brown, Jeffrey" userId="eb56c8e8-783c-45d4-8120-bcd00a17b328" providerId="ADAL" clId="{9879E2A1-6E15-5B5E-B796-952A4143164B}" dt="2025-09-30T16:01:06.993" v="141"/>
            <ac:picMkLst>
              <pc:docMk/>
              <pc:sldMasterMk cId="0" sldId="2147483648"/>
              <pc:sldLayoutMk cId="979483934" sldId="2147483651"/>
              <ac:picMk id="18" creationId="{16BF2E80-DA2D-AF66-529A-9D8C83AADB7A}"/>
            </ac:picMkLst>
          </pc:picChg>
        </pc:sldLayoutChg>
        <pc:sldLayoutChg chg="addSp delSp modSp mod">
          <pc:chgData name="Brown, Jeffrey" userId="eb56c8e8-783c-45d4-8120-bcd00a17b328" providerId="ADAL" clId="{9879E2A1-6E15-5B5E-B796-952A4143164B}" dt="2025-09-30T15:58:26.596" v="97"/>
          <pc:sldLayoutMkLst>
            <pc:docMk/>
            <pc:sldMasterMk cId="0" sldId="2147483648"/>
            <pc:sldLayoutMk cId="628401259" sldId="2147483652"/>
          </pc:sldLayoutMkLst>
          <pc:spChg chg="add mod">
            <ac:chgData name="Brown, Jeffrey" userId="eb56c8e8-783c-45d4-8120-bcd00a17b328" providerId="ADAL" clId="{9879E2A1-6E15-5B5E-B796-952A4143164B}" dt="2025-09-30T15:58:26.596" v="97"/>
            <ac:spMkLst>
              <pc:docMk/>
              <pc:sldMasterMk cId="0" sldId="2147483648"/>
              <pc:sldLayoutMk cId="628401259" sldId="2147483652"/>
              <ac:spMk id="2" creationId="{041EF6FE-B4F2-62BB-5E67-0CDA0DF33C77}"/>
            </ac:spMkLst>
          </pc:spChg>
          <pc:spChg chg="add mod">
            <ac:chgData name="Brown, Jeffrey" userId="eb56c8e8-783c-45d4-8120-bcd00a17b328" providerId="ADAL" clId="{9879E2A1-6E15-5B5E-B796-952A4143164B}" dt="2025-09-30T15:58:26.596" v="97"/>
            <ac:spMkLst>
              <pc:docMk/>
              <pc:sldMasterMk cId="0" sldId="2147483648"/>
              <pc:sldLayoutMk cId="628401259" sldId="2147483652"/>
              <ac:spMk id="3" creationId="{BA74E3FE-746E-D125-5F10-70D50D229260}"/>
            </ac:spMkLst>
          </pc:spChg>
          <pc:spChg chg="add mod">
            <ac:chgData name="Brown, Jeffrey" userId="eb56c8e8-783c-45d4-8120-bcd00a17b328" providerId="ADAL" clId="{9879E2A1-6E15-5B5E-B796-952A4143164B}" dt="2025-09-30T15:58:26.596" v="97"/>
            <ac:spMkLst>
              <pc:docMk/>
              <pc:sldMasterMk cId="0" sldId="2147483648"/>
              <pc:sldLayoutMk cId="628401259" sldId="2147483652"/>
              <ac:spMk id="5" creationId="{748A7283-B474-45AD-DC6C-86FFA9262470}"/>
            </ac:spMkLst>
          </pc:spChg>
          <pc:spChg chg="add mod">
            <ac:chgData name="Brown, Jeffrey" userId="eb56c8e8-783c-45d4-8120-bcd00a17b328" providerId="ADAL" clId="{9879E2A1-6E15-5B5E-B796-952A4143164B}" dt="2025-09-30T15:58:26.596" v="97"/>
            <ac:spMkLst>
              <pc:docMk/>
              <pc:sldMasterMk cId="0" sldId="2147483648"/>
              <pc:sldLayoutMk cId="628401259" sldId="2147483652"/>
              <ac:spMk id="11" creationId="{3EAA66BB-EF67-C875-A525-BD76A508D19F}"/>
            </ac:spMkLst>
          </pc:spChg>
          <pc:spChg chg="add mod">
            <ac:chgData name="Brown, Jeffrey" userId="eb56c8e8-783c-45d4-8120-bcd00a17b328" providerId="ADAL" clId="{9879E2A1-6E15-5B5E-B796-952A4143164B}" dt="2025-09-30T15:58:26.596" v="97"/>
            <ac:spMkLst>
              <pc:docMk/>
              <pc:sldMasterMk cId="0" sldId="2147483648"/>
              <pc:sldLayoutMk cId="628401259" sldId="2147483652"/>
              <ac:spMk id="12" creationId="{E25B6A4C-4D1B-36FE-05D4-06AE897DA118}"/>
            </ac:spMkLst>
          </pc:spChg>
          <pc:spChg chg="add mod">
            <ac:chgData name="Brown, Jeffrey" userId="eb56c8e8-783c-45d4-8120-bcd00a17b328" providerId="ADAL" clId="{9879E2A1-6E15-5B5E-B796-952A4143164B}" dt="2025-09-30T15:58:26.596" v="97"/>
            <ac:spMkLst>
              <pc:docMk/>
              <pc:sldMasterMk cId="0" sldId="2147483648"/>
              <pc:sldLayoutMk cId="628401259" sldId="2147483652"/>
              <ac:spMk id="13" creationId="{35539128-9FAC-F609-3F49-56D86D72BBE2}"/>
            </ac:spMkLst>
          </pc:spChg>
          <pc:spChg chg="del">
            <ac:chgData name="Brown, Jeffrey" userId="eb56c8e8-783c-45d4-8120-bcd00a17b328" providerId="ADAL" clId="{9879E2A1-6E15-5B5E-B796-952A4143164B}" dt="2025-09-30T15:58:22.038" v="94" actId="478"/>
            <ac:spMkLst>
              <pc:docMk/>
              <pc:sldMasterMk cId="0" sldId="2147483648"/>
              <pc:sldLayoutMk cId="628401259" sldId="2147483652"/>
              <ac:spMk id="20" creationId="{00000000-0000-0000-0000-000000000000}"/>
            </ac:spMkLst>
          </pc:spChg>
          <pc:spChg chg="del">
            <ac:chgData name="Brown, Jeffrey" userId="eb56c8e8-783c-45d4-8120-bcd00a17b328" providerId="ADAL" clId="{9879E2A1-6E15-5B5E-B796-952A4143164B}" dt="2025-09-30T15:58:19.758" v="93" actId="478"/>
            <ac:spMkLst>
              <pc:docMk/>
              <pc:sldMasterMk cId="0" sldId="2147483648"/>
              <pc:sldLayoutMk cId="628401259" sldId="2147483652"/>
              <ac:spMk id="28" creationId="{00000000-0000-0000-0000-000000000000}"/>
            </ac:spMkLst>
          </pc:spChg>
          <pc:spChg chg="del">
            <ac:chgData name="Brown, Jeffrey" userId="eb56c8e8-783c-45d4-8120-bcd00a17b328" providerId="ADAL" clId="{9879E2A1-6E15-5B5E-B796-952A4143164B}" dt="2025-09-30T15:58:24.212" v="95" actId="478"/>
            <ac:spMkLst>
              <pc:docMk/>
              <pc:sldMasterMk cId="0" sldId="2147483648"/>
              <pc:sldLayoutMk cId="628401259" sldId="2147483652"/>
              <ac:spMk id="29" creationId="{00000000-0000-0000-0000-000000000000}"/>
            </ac:spMkLst>
          </pc:spChg>
          <pc:spChg chg="del">
            <ac:chgData name="Brown, Jeffrey" userId="eb56c8e8-783c-45d4-8120-bcd00a17b328" providerId="ADAL" clId="{9879E2A1-6E15-5B5E-B796-952A4143164B}" dt="2025-09-30T15:58:25.442" v="96" actId="478"/>
            <ac:spMkLst>
              <pc:docMk/>
              <pc:sldMasterMk cId="0" sldId="2147483648"/>
              <pc:sldLayoutMk cId="628401259" sldId="2147483652"/>
              <ac:spMk id="32" creationId="{00000000-0000-0000-0000-000000000000}"/>
            </ac:spMkLst>
          </pc:spChg>
        </pc:sldLayoutChg>
        <pc:sldLayoutChg chg="addSp delSp modSp mod ord">
          <pc:chgData name="Brown, Jeffrey" userId="eb56c8e8-783c-45d4-8120-bcd00a17b328" providerId="ADAL" clId="{9879E2A1-6E15-5B5E-B796-952A4143164B}" dt="2025-09-30T16:01:02.600" v="139" actId="1037"/>
          <pc:sldLayoutMkLst>
            <pc:docMk/>
            <pc:sldMasterMk cId="0" sldId="2147483648"/>
            <pc:sldLayoutMk cId="2877936321" sldId="2147483653"/>
          </pc:sldLayoutMkLst>
          <pc:spChg chg="add mod">
            <ac:chgData name="Brown, Jeffrey" userId="eb56c8e8-783c-45d4-8120-bcd00a17b328" providerId="ADAL" clId="{9879E2A1-6E15-5B5E-B796-952A4143164B}" dt="2025-09-30T15:40:55.976" v="78"/>
            <ac:spMkLst>
              <pc:docMk/>
              <pc:sldMasterMk cId="0" sldId="2147483648"/>
              <pc:sldLayoutMk cId="2877936321" sldId="2147483653"/>
              <ac:spMk id="2" creationId="{F340DCE2-7123-1111-DF61-F51F990C5DA8}"/>
            </ac:spMkLst>
          </pc:spChg>
          <pc:spChg chg="del">
            <ac:chgData name="Brown, Jeffrey" userId="eb56c8e8-783c-45d4-8120-bcd00a17b328" providerId="ADAL" clId="{9879E2A1-6E15-5B5E-B796-952A4143164B}" dt="2025-09-30T15:38:49.297" v="33" actId="478"/>
            <ac:spMkLst>
              <pc:docMk/>
              <pc:sldMasterMk cId="0" sldId="2147483648"/>
              <pc:sldLayoutMk cId="2877936321" sldId="2147483653"/>
              <ac:spMk id="3" creationId="{9525E522-C985-9D27-E3E6-B93900022DA3}"/>
            </ac:spMkLst>
          </pc:spChg>
          <pc:spChg chg="add mod">
            <ac:chgData name="Brown, Jeffrey" userId="eb56c8e8-783c-45d4-8120-bcd00a17b328" providerId="ADAL" clId="{9879E2A1-6E15-5B5E-B796-952A4143164B}" dt="2025-09-30T15:57:39.785" v="89" actId="207"/>
            <ac:spMkLst>
              <pc:docMk/>
              <pc:sldMasterMk cId="0" sldId="2147483648"/>
              <pc:sldLayoutMk cId="2877936321" sldId="2147483653"/>
              <ac:spMk id="8" creationId="{232E70F4-3E51-2366-3FED-13DEC44789AD}"/>
            </ac:spMkLst>
          </pc:spChg>
          <pc:spChg chg="add mod">
            <ac:chgData name="Brown, Jeffrey" userId="eb56c8e8-783c-45d4-8120-bcd00a17b328" providerId="ADAL" clId="{9879E2A1-6E15-5B5E-B796-952A4143164B}" dt="2025-09-30T15:57:47.870" v="91" actId="207"/>
            <ac:spMkLst>
              <pc:docMk/>
              <pc:sldMasterMk cId="0" sldId="2147483648"/>
              <pc:sldLayoutMk cId="2877936321" sldId="2147483653"/>
              <ac:spMk id="10" creationId="{B78E7C1A-43FC-3970-1E83-909BD3ED613F}"/>
            </ac:spMkLst>
          </pc:spChg>
          <pc:spChg chg="del">
            <ac:chgData name="Brown, Jeffrey" userId="eb56c8e8-783c-45d4-8120-bcd00a17b328" providerId="ADAL" clId="{9879E2A1-6E15-5B5E-B796-952A4143164B}" dt="2025-09-30T15:40:54.968" v="77" actId="478"/>
            <ac:spMkLst>
              <pc:docMk/>
              <pc:sldMasterMk cId="0" sldId="2147483648"/>
              <pc:sldLayoutMk cId="2877936321" sldId="2147483653"/>
              <ac:spMk id="12" creationId="{E9FF5EF6-6214-406A-EF00-662BAD4539AB}"/>
            </ac:spMkLst>
          </pc:spChg>
          <pc:spChg chg="del">
            <ac:chgData name="Brown, Jeffrey" userId="eb56c8e8-783c-45d4-8120-bcd00a17b328" providerId="ADAL" clId="{9879E2A1-6E15-5B5E-B796-952A4143164B}" dt="2025-09-30T15:40:54.968" v="77" actId="478"/>
            <ac:spMkLst>
              <pc:docMk/>
              <pc:sldMasterMk cId="0" sldId="2147483648"/>
              <pc:sldLayoutMk cId="2877936321" sldId="2147483653"/>
              <ac:spMk id="14" creationId="{7EC8A393-1912-7EFE-0BA9-FE157C1C2841}"/>
            </ac:spMkLst>
          </pc:spChg>
          <pc:spChg chg="add mod">
            <ac:chgData name="Brown, Jeffrey" userId="eb56c8e8-783c-45d4-8120-bcd00a17b328" providerId="ADAL" clId="{9879E2A1-6E15-5B5E-B796-952A4143164B}" dt="2025-09-30T15:40:55.976" v="78"/>
            <ac:spMkLst>
              <pc:docMk/>
              <pc:sldMasterMk cId="0" sldId="2147483648"/>
              <pc:sldLayoutMk cId="2877936321" sldId="2147483653"/>
              <ac:spMk id="15" creationId="{459D7D06-4622-9AFE-B929-394BA04B65AD}"/>
            </ac:spMkLst>
          </pc:spChg>
          <pc:spChg chg="add mod">
            <ac:chgData name="Brown, Jeffrey" userId="eb56c8e8-783c-45d4-8120-bcd00a17b328" providerId="ADAL" clId="{9879E2A1-6E15-5B5E-B796-952A4143164B}" dt="2025-09-30T15:57:52.138" v="92" actId="207"/>
            <ac:spMkLst>
              <pc:docMk/>
              <pc:sldMasterMk cId="0" sldId="2147483648"/>
              <pc:sldLayoutMk cId="2877936321" sldId="2147483653"/>
              <ac:spMk id="16" creationId="{D59C8205-211C-7FB4-FBE1-5772297F34A7}"/>
            </ac:spMkLst>
          </pc:spChg>
          <pc:spChg chg="add mod">
            <ac:chgData name="Brown, Jeffrey" userId="eb56c8e8-783c-45d4-8120-bcd00a17b328" providerId="ADAL" clId="{9879E2A1-6E15-5B5E-B796-952A4143164B}" dt="2025-09-30T15:40:55.976" v="78"/>
            <ac:spMkLst>
              <pc:docMk/>
              <pc:sldMasterMk cId="0" sldId="2147483648"/>
              <pc:sldLayoutMk cId="2877936321" sldId="2147483653"/>
              <ac:spMk id="17" creationId="{FD663555-C963-1640-4392-C5B2C9F8BF75}"/>
            </ac:spMkLst>
          </pc:spChg>
          <pc:spChg chg="mod">
            <ac:chgData name="Brown, Jeffrey" userId="eb56c8e8-783c-45d4-8120-bcd00a17b328" providerId="ADAL" clId="{9879E2A1-6E15-5B5E-B796-952A4143164B}" dt="2025-09-30T15:57:14.823" v="85" actId="207"/>
            <ac:spMkLst>
              <pc:docMk/>
              <pc:sldMasterMk cId="0" sldId="2147483648"/>
              <pc:sldLayoutMk cId="2877936321" sldId="2147483653"/>
              <ac:spMk id="21" creationId="{00000000-0000-0000-0000-000000000000}"/>
            </ac:spMkLst>
          </pc:spChg>
          <pc:spChg chg="mod">
            <ac:chgData name="Brown, Jeffrey" userId="eb56c8e8-783c-45d4-8120-bcd00a17b328" providerId="ADAL" clId="{9879E2A1-6E15-5B5E-B796-952A4143164B}" dt="2025-09-30T15:57:25.287" v="86" actId="207"/>
            <ac:spMkLst>
              <pc:docMk/>
              <pc:sldMasterMk cId="0" sldId="2147483648"/>
              <pc:sldLayoutMk cId="2877936321" sldId="2147483653"/>
              <ac:spMk id="23" creationId="{00000000-0000-0000-0000-000000000000}"/>
            </ac:spMkLst>
          </pc:spChg>
          <pc:spChg chg="mod">
            <ac:chgData name="Brown, Jeffrey" userId="eb56c8e8-783c-45d4-8120-bcd00a17b328" providerId="ADAL" clId="{9879E2A1-6E15-5B5E-B796-952A4143164B}" dt="2025-09-30T15:57:35.810" v="88" actId="207"/>
            <ac:spMkLst>
              <pc:docMk/>
              <pc:sldMasterMk cId="0" sldId="2147483648"/>
              <pc:sldLayoutMk cId="2877936321" sldId="2147483653"/>
              <ac:spMk id="26" creationId="{00000000-0000-0000-0000-000000000000}"/>
            </ac:spMkLst>
          </pc:spChg>
          <pc:spChg chg="mod">
            <ac:chgData name="Brown, Jeffrey" userId="eb56c8e8-783c-45d4-8120-bcd00a17b328" providerId="ADAL" clId="{9879E2A1-6E15-5B5E-B796-952A4143164B}" dt="2025-09-30T15:57:29.417" v="87" actId="207"/>
            <ac:spMkLst>
              <pc:docMk/>
              <pc:sldMasterMk cId="0" sldId="2147483648"/>
              <pc:sldLayoutMk cId="2877936321" sldId="2147483653"/>
              <ac:spMk id="27" creationId="{00000000-0000-0000-0000-000000000000}"/>
            </ac:spMkLst>
          </pc:spChg>
          <pc:spChg chg="del">
            <ac:chgData name="Brown, Jeffrey" userId="eb56c8e8-783c-45d4-8120-bcd00a17b328" providerId="ADAL" clId="{9879E2A1-6E15-5B5E-B796-952A4143164B}" dt="2025-09-30T15:40:54.968" v="77" actId="478"/>
            <ac:spMkLst>
              <pc:docMk/>
              <pc:sldMasterMk cId="0" sldId="2147483648"/>
              <pc:sldLayoutMk cId="2877936321" sldId="2147483653"/>
              <ac:spMk id="28" creationId="{00000000-0000-0000-0000-000000000000}"/>
            </ac:spMkLst>
          </pc:spChg>
          <pc:spChg chg="del">
            <ac:chgData name="Brown, Jeffrey" userId="eb56c8e8-783c-45d4-8120-bcd00a17b328" providerId="ADAL" clId="{9879E2A1-6E15-5B5E-B796-952A4143164B}" dt="2025-09-30T15:40:54.968" v="77" actId="478"/>
            <ac:spMkLst>
              <pc:docMk/>
              <pc:sldMasterMk cId="0" sldId="2147483648"/>
              <pc:sldLayoutMk cId="2877936321" sldId="2147483653"/>
              <ac:spMk id="29" creationId="{00000000-0000-0000-0000-000000000000}"/>
            </ac:spMkLst>
          </pc:spChg>
          <pc:spChg chg="mod">
            <ac:chgData name="Brown, Jeffrey" userId="eb56c8e8-783c-45d4-8120-bcd00a17b328" providerId="ADAL" clId="{9879E2A1-6E15-5B5E-B796-952A4143164B}" dt="2025-09-30T15:57:43.596" v="90" actId="207"/>
            <ac:spMkLst>
              <pc:docMk/>
              <pc:sldMasterMk cId="0" sldId="2147483648"/>
              <pc:sldLayoutMk cId="2877936321" sldId="2147483653"/>
              <ac:spMk id="30" creationId="{00000000-0000-0000-0000-000000000000}"/>
            </ac:spMkLst>
          </pc:spChg>
          <pc:picChg chg="del">
            <ac:chgData name="Brown, Jeffrey" userId="eb56c8e8-783c-45d4-8120-bcd00a17b328" providerId="ADAL" clId="{9879E2A1-6E15-5B5E-B796-952A4143164B}" dt="2025-09-30T16:00:58.277" v="129" actId="478"/>
            <ac:picMkLst>
              <pc:docMk/>
              <pc:sldMasterMk cId="0" sldId="2147483648"/>
              <pc:sldLayoutMk cId="2877936321" sldId="2147483653"/>
              <ac:picMk id="5" creationId="{1AEAF0B5-0600-8E47-0454-F4CDD865B181}"/>
            </ac:picMkLst>
          </pc:picChg>
          <pc:picChg chg="del">
            <ac:chgData name="Brown, Jeffrey" userId="eb56c8e8-783c-45d4-8120-bcd00a17b328" providerId="ADAL" clId="{9879E2A1-6E15-5B5E-B796-952A4143164B}" dt="2025-09-30T15:38:48.817" v="32" actId="478"/>
            <ac:picMkLst>
              <pc:docMk/>
              <pc:sldMasterMk cId="0" sldId="2147483648"/>
              <pc:sldLayoutMk cId="2877936321" sldId="2147483653"/>
              <ac:picMk id="7" creationId="{6A3D107B-7270-9AA9-918F-79A124E52D80}"/>
            </ac:picMkLst>
          </pc:picChg>
          <pc:picChg chg="add mod">
            <ac:chgData name="Brown, Jeffrey" userId="eb56c8e8-783c-45d4-8120-bcd00a17b328" providerId="ADAL" clId="{9879E2A1-6E15-5B5E-B796-952A4143164B}" dt="2025-09-30T16:01:02.600" v="139" actId="1037"/>
            <ac:picMkLst>
              <pc:docMk/>
              <pc:sldMasterMk cId="0" sldId="2147483648"/>
              <pc:sldLayoutMk cId="2877936321" sldId="2147483653"/>
              <ac:picMk id="18" creationId="{4113C5CD-63F4-41DD-A14D-A91E2DB14B98}"/>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325438" y="749300"/>
            <a:ext cx="7496176"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Times New Roman" pitchFamily="1" charset="0"/>
        <a:ea typeface="+mn-ea"/>
        <a:cs typeface="+mn-cs"/>
      </a:defRPr>
    </a:lvl1pPr>
    <a:lvl2pPr marL="466598" algn="l" rtl="0" eaLnBrk="0" fontAlgn="base" hangingPunct="0">
      <a:spcBef>
        <a:spcPct val="30000"/>
      </a:spcBef>
      <a:spcAft>
        <a:spcPct val="0"/>
      </a:spcAft>
      <a:defRPr sz="1000" kern="1200">
        <a:solidFill>
          <a:schemeClr val="tx1"/>
        </a:solidFill>
        <a:latin typeface="Times New Roman" pitchFamily="1" charset="0"/>
        <a:ea typeface="+mn-ea"/>
        <a:cs typeface="+mn-cs"/>
      </a:defRPr>
    </a:lvl2pPr>
    <a:lvl3pPr marL="934821" algn="l" rtl="0" eaLnBrk="0" fontAlgn="base" hangingPunct="0">
      <a:spcBef>
        <a:spcPct val="30000"/>
      </a:spcBef>
      <a:spcAft>
        <a:spcPct val="0"/>
      </a:spcAft>
      <a:defRPr sz="1000" kern="1200">
        <a:solidFill>
          <a:schemeClr val="tx1"/>
        </a:solidFill>
        <a:latin typeface="Times New Roman" pitchFamily="1" charset="0"/>
        <a:ea typeface="+mn-ea"/>
        <a:cs typeface="+mn-cs"/>
      </a:defRPr>
    </a:lvl3pPr>
    <a:lvl4pPr marL="1403044" algn="l" rtl="0" eaLnBrk="0" fontAlgn="base" hangingPunct="0">
      <a:spcBef>
        <a:spcPct val="30000"/>
      </a:spcBef>
      <a:spcAft>
        <a:spcPct val="0"/>
      </a:spcAft>
      <a:defRPr sz="1000" kern="1200">
        <a:solidFill>
          <a:schemeClr val="tx1"/>
        </a:solidFill>
        <a:latin typeface="Times New Roman" pitchFamily="1" charset="0"/>
        <a:ea typeface="+mn-ea"/>
        <a:cs typeface="+mn-cs"/>
      </a:defRPr>
    </a:lvl4pPr>
    <a:lvl5pPr marL="1871267" algn="l" rtl="0" eaLnBrk="0" fontAlgn="base" hangingPunct="0">
      <a:spcBef>
        <a:spcPct val="30000"/>
      </a:spcBef>
      <a:spcAft>
        <a:spcPct val="0"/>
      </a:spcAft>
      <a:defRPr sz="1000" kern="1200">
        <a:solidFill>
          <a:schemeClr val="tx1"/>
        </a:solidFill>
        <a:latin typeface="Times New Roman" pitchFamily="1" charset="0"/>
        <a:ea typeface="+mn-ea"/>
        <a:cs typeface="+mn-cs"/>
      </a:defRPr>
    </a:lvl5pPr>
    <a:lvl6pPr marL="2340369" algn="l" defTabSz="936152" rtl="0" eaLnBrk="1" latinLnBrk="0" hangingPunct="1">
      <a:defRPr sz="1000" kern="1200">
        <a:solidFill>
          <a:schemeClr val="tx1"/>
        </a:solidFill>
        <a:latin typeface="+mn-lt"/>
        <a:ea typeface="+mn-ea"/>
        <a:cs typeface="+mn-cs"/>
      </a:defRPr>
    </a:lvl6pPr>
    <a:lvl7pPr marL="2808443" algn="l" defTabSz="936152" rtl="0" eaLnBrk="1" latinLnBrk="0" hangingPunct="1">
      <a:defRPr sz="1000" kern="1200">
        <a:solidFill>
          <a:schemeClr val="tx1"/>
        </a:solidFill>
        <a:latin typeface="+mn-lt"/>
        <a:ea typeface="+mn-ea"/>
        <a:cs typeface="+mn-cs"/>
      </a:defRPr>
    </a:lvl7pPr>
    <a:lvl8pPr marL="3276510" algn="l" defTabSz="936152" rtl="0" eaLnBrk="1" latinLnBrk="0" hangingPunct="1">
      <a:defRPr sz="1000" kern="1200">
        <a:solidFill>
          <a:schemeClr val="tx1"/>
        </a:solidFill>
        <a:latin typeface="+mn-lt"/>
        <a:ea typeface="+mn-ea"/>
        <a:cs typeface="+mn-cs"/>
      </a:defRPr>
    </a:lvl8pPr>
    <a:lvl9pPr marL="3744585" algn="l" defTabSz="936152" rtl="0" eaLnBrk="1" latinLnBrk="0" hangingPunct="1">
      <a:defRPr sz="10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 Green_simp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0E57525-E1FD-8309-CFF3-EF77B65812F7}"/>
              </a:ext>
            </a:extLst>
          </p:cNvPr>
          <p:cNvSpPr/>
          <p:nvPr userDrawn="1"/>
        </p:nvSpPr>
        <p:spPr>
          <a:xfrm>
            <a:off x="0" y="0"/>
            <a:ext cx="32918400" cy="2650992"/>
          </a:xfrm>
          <a:prstGeom prst="rect">
            <a:avLst/>
          </a:prstGeom>
          <a:solidFill>
            <a:srgbClr val="005D4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645170" y="8967340"/>
            <a:ext cx="8915400" cy="6431391"/>
          </a:xfrm>
          <a:prstGeom prst="rect">
            <a:avLst/>
          </a:prstGeom>
        </p:spPr>
        <p:txBody>
          <a:bodyPr lIns="93645" tIns="46822" rIns="93645" bIns="46822"/>
          <a:lstStyle>
            <a:lvl1pPr>
              <a:lnSpc>
                <a:spcPct val="100000"/>
              </a:lnSpc>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24 points </a:t>
            </a:r>
            <a:br>
              <a:rPr lang="en-US" dirty="0"/>
            </a:br>
            <a:r>
              <a:rPr lang="en-US" dirty="0"/>
              <a:t>Topic Headlines - Abstract, Methods, Results, etc - are bold, 48 points </a:t>
            </a:r>
            <a:br>
              <a:rPr lang="en-US" dirty="0"/>
            </a:br>
            <a:r>
              <a:rPr lang="en-US" dirty="0"/>
              <a:t>Abstract Content is 16-24 points </a:t>
            </a:r>
            <a:br>
              <a:rPr lang="en-US" dirty="0"/>
            </a:br>
            <a:r>
              <a:rPr lang="en-US" dirty="0"/>
              <a:t>Body Content is 14-24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5" y="4007485"/>
            <a:ext cx="8915400" cy="11391246"/>
          </a:xfrm>
          <a:prstGeom prst="rect">
            <a:avLst/>
          </a:prstGeom>
        </p:spPr>
        <p:txBody>
          <a:bodyPr lIns="93645" tIns="46822" rIns="93645" bIns="46822"/>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2310985" y="4007485"/>
            <a:ext cx="8915400" cy="6919595"/>
          </a:xfrm>
          <a:prstGeom prst="rect">
            <a:avLst/>
          </a:prstGeom>
        </p:spPr>
        <p:txBody>
          <a:bodyPr lIns="93645" tIns="46822" rIns="93645" bIns="46822"/>
          <a:lstStyle>
            <a:lvl1pPr>
              <a:buFontTx/>
              <a:buNone/>
              <a:defRPr sz="2400">
                <a:latin typeface="Times New Roman" panose="02020603050405020304" pitchFamily="18" charset="0"/>
                <a:cs typeface="Times New Roman" panose="02020603050405020304" pitchFamily="18" charset="0"/>
              </a:defRPr>
            </a:lvl1pPr>
            <a:lvl2pPr>
              <a:defRPr sz="3750"/>
            </a:lvl2pPr>
            <a:lvl3pPr>
              <a:defRPr sz="3750"/>
            </a:lvl3pPr>
            <a:lvl4pPr>
              <a:defRPr sz="3750"/>
            </a:lvl4pPr>
            <a:lvl5pPr>
              <a:defRPr sz="3750"/>
            </a:lvl5pPr>
          </a:lstStyle>
          <a:p>
            <a:pPr lvl="0"/>
            <a:r>
              <a:rPr lang="en-US" dirty="0"/>
              <a:t>Click here to edit this text</a:t>
            </a:r>
          </a:p>
        </p:txBody>
      </p:sp>
      <p:sp>
        <p:nvSpPr>
          <p:cNvPr id="21" name="Title 20"/>
          <p:cNvSpPr>
            <a:spLocks noGrp="1"/>
          </p:cNvSpPr>
          <p:nvPr>
            <p:ph type="title" hasCustomPrompt="1"/>
          </p:nvPr>
        </p:nvSpPr>
        <p:spPr>
          <a:xfrm>
            <a:off x="5829305" y="484094"/>
            <a:ext cx="19202399" cy="1694330"/>
          </a:xfrm>
          <a:prstGeom prst="rect">
            <a:avLst/>
          </a:prstGeom>
          <a:noFill/>
          <a:ln>
            <a:noFill/>
          </a:ln>
        </p:spPr>
        <p:style>
          <a:lnRef idx="2">
            <a:schemeClr val="accent1"/>
          </a:lnRef>
          <a:fillRef idx="1">
            <a:schemeClr val="lt1"/>
          </a:fillRef>
          <a:effectRef idx="0">
            <a:schemeClr val="accent1"/>
          </a:effectRef>
          <a:fontRef idx="none"/>
        </p:style>
        <p:txBody>
          <a:bodyPr lIns="93645" tIns="46822" rIns="93645" bIns="46822"/>
          <a:lstStyle>
            <a:lvl1pPr>
              <a:defRPr sz="6000" b="1" i="0">
                <a:solidFill>
                  <a:schemeClr val="bg1"/>
                </a:solidFill>
                <a:latin typeface="Arial" panose="020B0604020202020204" pitchFamily="34" charset="0"/>
                <a:cs typeface="Arial" panose="020B0604020202020204" pitchFamily="34" charset="0"/>
              </a:defRPr>
            </a:lvl1pPr>
          </a:lstStyle>
          <a:p>
            <a:pPr lvl="0"/>
            <a:r>
              <a:rPr lang="en-US"/>
              <a:t>Title of My Research Poster Goes Here</a:t>
            </a:r>
            <a:endParaRPr lang="en-US" dirty="0"/>
          </a:p>
        </p:txBody>
      </p:sp>
      <p:sp>
        <p:nvSpPr>
          <p:cNvPr id="23" name="Text Placeholder 22"/>
          <p:cNvSpPr>
            <a:spLocks noGrp="1"/>
          </p:cNvSpPr>
          <p:nvPr>
            <p:ph type="body" sz="quarter" idx="17" hasCustomPrompt="1"/>
          </p:nvPr>
        </p:nvSpPr>
        <p:spPr>
          <a:xfrm>
            <a:off x="25374600" y="645462"/>
            <a:ext cx="6400800" cy="1532965"/>
          </a:xfrm>
          <a:prstGeom prst="rect">
            <a:avLst/>
          </a:prstGeom>
          <a:ln>
            <a:solidFill>
              <a:schemeClr val="accent1"/>
            </a:solidFill>
          </a:ln>
        </p:spPr>
        <p:txBody>
          <a:bodyPr lIns="93645" tIns="46822" rIns="93645" bIns="46822"/>
          <a:lstStyle>
            <a:lvl1pPr>
              <a:buFontTx/>
              <a:buNone/>
              <a:defRPr sz="36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5" y="3229363"/>
            <a:ext cx="8915400" cy="585753"/>
          </a:xfrm>
          <a:prstGeom prst="rect">
            <a:avLst/>
          </a:prstGeom>
        </p:spPr>
        <p:txBody>
          <a:bodyPr lIns="93645" tIns="46822" rIns="93645" bIns="46822" anchor="ctr"/>
          <a:lstStyle>
            <a:lvl1pPr>
              <a:buFontTx/>
              <a:buNone/>
              <a:defRPr sz="4800" b="1">
                <a:solidFill>
                  <a:srgbClr val="005D41"/>
                </a:solidFill>
              </a:defRPr>
            </a:lvl1pPr>
          </a:lstStyle>
          <a:p>
            <a:pPr lvl="0"/>
            <a:r>
              <a:rPr lang="en-US" dirty="0"/>
              <a:t>Topic Headline</a:t>
            </a:r>
          </a:p>
        </p:txBody>
      </p:sp>
      <p:sp>
        <p:nvSpPr>
          <p:cNvPr id="27" name="Text Placeholder 24"/>
          <p:cNvSpPr>
            <a:spLocks noGrp="1"/>
          </p:cNvSpPr>
          <p:nvPr>
            <p:ph type="body" sz="quarter" idx="20" hasCustomPrompt="1"/>
          </p:nvPr>
        </p:nvSpPr>
        <p:spPr>
          <a:xfrm>
            <a:off x="1645170" y="3229363"/>
            <a:ext cx="8915400" cy="585753"/>
          </a:xfrm>
          <a:prstGeom prst="rect">
            <a:avLst/>
          </a:prstGeom>
        </p:spPr>
        <p:txBody>
          <a:bodyPr lIns="93645" tIns="46822" rIns="93645" bIns="46822" anchor="ctr"/>
          <a:lstStyle>
            <a:lvl1pPr>
              <a:buFontTx/>
              <a:buNone/>
              <a:defRPr sz="4800" b="1" baseline="0">
                <a:solidFill>
                  <a:srgbClr val="005D41"/>
                </a:solidFill>
              </a:defRPr>
            </a:lvl1pPr>
          </a:lstStyle>
          <a:p>
            <a:pPr lvl="0"/>
            <a:r>
              <a:rPr lang="en-US" dirty="0"/>
              <a:t>Topic Headline</a:t>
            </a:r>
          </a:p>
        </p:txBody>
      </p:sp>
      <p:sp>
        <p:nvSpPr>
          <p:cNvPr id="28" name="Text Placeholder 24"/>
          <p:cNvSpPr>
            <a:spLocks noGrp="1"/>
          </p:cNvSpPr>
          <p:nvPr>
            <p:ph type="body" sz="quarter" idx="21" hasCustomPrompt="1"/>
          </p:nvPr>
        </p:nvSpPr>
        <p:spPr>
          <a:xfrm>
            <a:off x="22310985" y="3229363"/>
            <a:ext cx="8915400" cy="585754"/>
          </a:xfrm>
          <a:prstGeom prst="rect">
            <a:avLst/>
          </a:prstGeom>
        </p:spPr>
        <p:txBody>
          <a:bodyPr lIns="93645" tIns="46822" rIns="93645" bIns="46822" anchor="ctr"/>
          <a:lstStyle>
            <a:lvl1pPr>
              <a:buFontTx/>
              <a:buNone/>
              <a:defRPr sz="4800" b="1">
                <a:solidFill>
                  <a:srgbClr val="005D41"/>
                </a:solidFill>
              </a:defRPr>
            </a:lvl1pPr>
          </a:lstStyle>
          <a:p>
            <a:pPr lvl="0"/>
            <a:r>
              <a:rPr lang="en-US" dirty="0"/>
              <a:t>Topic Headline</a:t>
            </a:r>
          </a:p>
        </p:txBody>
      </p:sp>
      <p:sp>
        <p:nvSpPr>
          <p:cNvPr id="29" name="Text Placeholder 24"/>
          <p:cNvSpPr>
            <a:spLocks noGrp="1"/>
          </p:cNvSpPr>
          <p:nvPr>
            <p:ph type="body" sz="quarter" idx="22" hasCustomPrompt="1"/>
          </p:nvPr>
        </p:nvSpPr>
        <p:spPr>
          <a:xfrm>
            <a:off x="22333470" y="11097016"/>
            <a:ext cx="8915400" cy="585754"/>
          </a:xfrm>
          <a:prstGeom prst="rect">
            <a:avLst/>
          </a:prstGeom>
        </p:spPr>
        <p:txBody>
          <a:bodyPr lIns="93645" tIns="46822" rIns="93645" bIns="46822" anchor="ctr"/>
          <a:lstStyle>
            <a:lvl1pPr>
              <a:buFontTx/>
              <a:buNone/>
              <a:defRPr sz="4800" b="1">
                <a:solidFill>
                  <a:srgbClr val="005D41"/>
                </a:solidFill>
              </a:defRPr>
            </a:lvl1pPr>
          </a:lstStyle>
          <a:p>
            <a:pPr lvl="0"/>
            <a:r>
              <a:rPr lang="en-US" dirty="0"/>
              <a:t>Topic Headline</a:t>
            </a:r>
          </a:p>
        </p:txBody>
      </p:sp>
      <p:sp>
        <p:nvSpPr>
          <p:cNvPr id="30" name="Text Placeholder 24"/>
          <p:cNvSpPr>
            <a:spLocks noGrp="1"/>
          </p:cNvSpPr>
          <p:nvPr>
            <p:ph type="body" sz="quarter" idx="23" hasCustomPrompt="1"/>
          </p:nvPr>
        </p:nvSpPr>
        <p:spPr>
          <a:xfrm>
            <a:off x="1645170" y="8178771"/>
            <a:ext cx="8915400" cy="585753"/>
          </a:xfrm>
          <a:prstGeom prst="rect">
            <a:avLst/>
          </a:prstGeom>
        </p:spPr>
        <p:txBody>
          <a:bodyPr lIns="93645" tIns="46822" rIns="93645" bIns="46822" anchor="ctr"/>
          <a:lstStyle>
            <a:lvl1pPr>
              <a:buFontTx/>
              <a:buNone/>
              <a:defRPr sz="4800" b="1">
                <a:solidFill>
                  <a:srgbClr val="005D41"/>
                </a:solidFill>
              </a:defRPr>
            </a:lvl1pPr>
          </a:lstStyle>
          <a:p>
            <a:pPr lvl="0"/>
            <a:r>
              <a:rPr lang="en-US" dirty="0"/>
              <a:t>Topic Headline</a:t>
            </a:r>
          </a:p>
        </p:txBody>
      </p:sp>
      <p:sp>
        <p:nvSpPr>
          <p:cNvPr id="31" name="Text Placeholder 15"/>
          <p:cNvSpPr>
            <a:spLocks noGrp="1"/>
          </p:cNvSpPr>
          <p:nvPr>
            <p:ph type="body" sz="quarter" idx="24" hasCustomPrompt="1"/>
          </p:nvPr>
        </p:nvSpPr>
        <p:spPr>
          <a:xfrm>
            <a:off x="1645170" y="4007485"/>
            <a:ext cx="8915400" cy="3968470"/>
          </a:xfrm>
          <a:prstGeom prst="rect">
            <a:avLst/>
          </a:prstGeom>
        </p:spPr>
        <p:txBody>
          <a:bodyPr lIns="93645" tIns="46822" rIns="93645" bIns="46822"/>
          <a:lstStyle>
            <a:lvl1pPr>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1LAYOUT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2333470" y="11849739"/>
            <a:ext cx="8915400" cy="1978878"/>
          </a:xfrm>
          <a:prstGeom prst="rect">
            <a:avLst/>
          </a:prstGeom>
        </p:spPr>
        <p:txBody>
          <a:bodyPr lIns="93645" tIns="46822" rIns="93645" bIns="46822"/>
          <a:lstStyle>
            <a:lvl1pPr>
              <a:buNone/>
              <a:defRPr sz="2000" b="0" i="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4" name="TextBox 3"/>
          <p:cNvSpPr txBox="1"/>
          <p:nvPr userDrawn="1"/>
        </p:nvSpPr>
        <p:spPr>
          <a:xfrm>
            <a:off x="8324698" y="1265530"/>
            <a:ext cx="184731" cy="477054"/>
          </a:xfrm>
          <a:prstGeom prst="rect">
            <a:avLst/>
          </a:prstGeom>
          <a:noFill/>
        </p:spPr>
        <p:txBody>
          <a:bodyPr wrap="none" rtlCol="0">
            <a:spAutoFit/>
          </a:bodyPr>
          <a:lstStyle/>
          <a:p>
            <a:endParaRPr lang="en-US" dirty="0"/>
          </a:p>
        </p:txBody>
      </p:sp>
      <p:sp>
        <p:nvSpPr>
          <p:cNvPr id="8" name="Rectangle 29">
            <a:extLst>
              <a:ext uri="{FF2B5EF4-FFF2-40B4-BE49-F238E27FC236}">
                <a16:creationId xmlns:a16="http://schemas.microsoft.com/office/drawing/2014/main" id="{1DDEDCAD-1E76-F86D-059C-7DF52152E9BC}"/>
              </a:ext>
            </a:extLst>
          </p:cNvPr>
          <p:cNvSpPr>
            <a:spLocks noChangeArrowheads="1"/>
          </p:cNvSpPr>
          <p:nvPr userDrawn="1"/>
        </p:nvSpPr>
        <p:spPr bwMode="auto">
          <a:xfrm>
            <a:off x="0" y="2630583"/>
            <a:ext cx="32918400" cy="122704"/>
          </a:xfrm>
          <a:prstGeom prst="rect">
            <a:avLst/>
          </a:prstGeom>
          <a:solidFill>
            <a:schemeClr val="bg1"/>
          </a:solidFill>
          <a:ln w="9525">
            <a:solidFill>
              <a:srgbClr val="6E9CC6"/>
            </a:solidFill>
            <a:miter lim="800000"/>
            <a:headEnd/>
            <a:tailEnd/>
          </a:ln>
        </p:spPr>
        <p:txBody>
          <a:bodyPr wrap="none" lIns="45684" tIns="22840" rIns="45684" bIns="22840" anchor="ctr"/>
          <a:lstStyle/>
          <a:p>
            <a:pPr defTabSz="456843"/>
            <a:endParaRPr lang="en-US" sz="1300" dirty="0">
              <a:solidFill>
                <a:srgbClr val="A2CB67"/>
              </a:solidFill>
            </a:endParaRPr>
          </a:p>
        </p:txBody>
      </p:sp>
      <p:sp>
        <p:nvSpPr>
          <p:cNvPr id="5" name="Text Placeholder 24">
            <a:extLst>
              <a:ext uri="{FF2B5EF4-FFF2-40B4-BE49-F238E27FC236}">
                <a16:creationId xmlns:a16="http://schemas.microsoft.com/office/drawing/2014/main" id="{D7D545C1-FD0A-C0A1-3726-14A066C1AD64}"/>
              </a:ext>
            </a:extLst>
          </p:cNvPr>
          <p:cNvSpPr>
            <a:spLocks noGrp="1"/>
          </p:cNvSpPr>
          <p:nvPr>
            <p:ph type="body" sz="quarter" idx="26" hasCustomPrompt="1"/>
          </p:nvPr>
        </p:nvSpPr>
        <p:spPr>
          <a:xfrm>
            <a:off x="22333470" y="14000236"/>
            <a:ext cx="8915400" cy="585754"/>
          </a:xfrm>
          <a:prstGeom prst="rect">
            <a:avLst/>
          </a:prstGeom>
        </p:spPr>
        <p:txBody>
          <a:bodyPr lIns="93645" tIns="46822" rIns="93645" bIns="46822" anchor="ctr"/>
          <a:lstStyle>
            <a:lvl1pPr>
              <a:buFontTx/>
              <a:buNone/>
              <a:defRPr sz="3200" b="1">
                <a:solidFill>
                  <a:srgbClr val="005D41"/>
                </a:solidFill>
              </a:defRPr>
            </a:lvl1pPr>
          </a:lstStyle>
          <a:p>
            <a:pPr lvl="0"/>
            <a:r>
              <a:rPr lang="en-US" dirty="0"/>
              <a:t>Topic Headline</a:t>
            </a:r>
          </a:p>
        </p:txBody>
      </p:sp>
      <p:sp>
        <p:nvSpPr>
          <p:cNvPr id="11" name="Text Placeholder 15">
            <a:extLst>
              <a:ext uri="{FF2B5EF4-FFF2-40B4-BE49-F238E27FC236}">
                <a16:creationId xmlns:a16="http://schemas.microsoft.com/office/drawing/2014/main" id="{8D705A6E-7778-8910-43F3-1FC47D006622}"/>
              </a:ext>
            </a:extLst>
          </p:cNvPr>
          <p:cNvSpPr>
            <a:spLocks noGrp="1"/>
          </p:cNvSpPr>
          <p:nvPr>
            <p:ph type="body" sz="quarter" idx="27" hasCustomPrompt="1"/>
          </p:nvPr>
        </p:nvSpPr>
        <p:spPr>
          <a:xfrm>
            <a:off x="22333470" y="14752959"/>
            <a:ext cx="8915400" cy="645772"/>
          </a:xfrm>
          <a:prstGeom prst="rect">
            <a:avLst/>
          </a:prstGeom>
        </p:spPr>
        <p:txBody>
          <a:bodyPr lIns="93645" tIns="46822" rIns="93645" bIns="46822"/>
          <a:lstStyle>
            <a:lvl1pPr>
              <a:buNone/>
              <a:defRPr sz="2000" b="0" i="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2" name="Picture 1">
            <a:extLst>
              <a:ext uri="{FF2B5EF4-FFF2-40B4-BE49-F238E27FC236}">
                <a16:creationId xmlns:a16="http://schemas.microsoft.com/office/drawing/2014/main" id="{5725E609-1B8D-84C4-69E3-9BC5D27A821F}"/>
              </a:ext>
            </a:extLst>
          </p:cNvPr>
          <p:cNvPicPr>
            <a:picLocks noChangeAspect="1"/>
          </p:cNvPicPr>
          <p:nvPr userDrawn="1"/>
        </p:nvPicPr>
        <p:blipFill>
          <a:blip r:embed="rId2"/>
          <a:stretch>
            <a:fillRect/>
          </a:stretch>
        </p:blipFill>
        <p:spPr>
          <a:xfrm>
            <a:off x="1705077" y="521315"/>
            <a:ext cx="2489200" cy="1435100"/>
          </a:xfrm>
          <a:prstGeom prst="rect">
            <a:avLst/>
          </a:prstGeom>
        </p:spPr>
      </p:pic>
    </p:spTree>
  </p:cSld>
  <p:clrMapOvr>
    <a:masterClrMapping/>
  </p:clrMapOvr>
  <p:extLst>
    <p:ext uri="{DCECCB84-F9BA-43D5-87BE-67443E8EF086}">
      <p15:sldGuideLst xmlns:p15="http://schemas.microsoft.com/office/powerpoint/2012/main">
        <p15:guide id="1" pos="576" userDrawn="1">
          <p15:clr>
            <a:srgbClr val="FBAE40"/>
          </p15:clr>
        </p15:guide>
        <p15:guide id="2" orient="horz" pos="312" userDrawn="1">
          <p15:clr>
            <a:srgbClr val="FBAE40"/>
          </p15:clr>
        </p15:guide>
        <p15:guide id="3" orient="horz" pos="1368" userDrawn="1">
          <p15:clr>
            <a:srgbClr val="FBAE40"/>
          </p15:clr>
        </p15:guide>
        <p15:guide id="4" orient="horz" pos="158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0E57525-E1FD-8309-CFF3-EF77B65812F7}"/>
              </a:ext>
            </a:extLst>
          </p:cNvPr>
          <p:cNvSpPr/>
          <p:nvPr userDrawn="1"/>
        </p:nvSpPr>
        <p:spPr>
          <a:xfrm>
            <a:off x="0" y="0"/>
            <a:ext cx="32918400" cy="2650992"/>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20"/>
          <p:cNvSpPr>
            <a:spLocks noGrp="1"/>
          </p:cNvSpPr>
          <p:nvPr>
            <p:ph type="title" hasCustomPrompt="1"/>
          </p:nvPr>
        </p:nvSpPr>
        <p:spPr>
          <a:xfrm>
            <a:off x="5829305" y="484094"/>
            <a:ext cx="19202399" cy="1694330"/>
          </a:xfrm>
          <a:prstGeom prst="rect">
            <a:avLst/>
          </a:prstGeom>
          <a:noFill/>
          <a:ln>
            <a:noFill/>
          </a:ln>
        </p:spPr>
        <p:style>
          <a:lnRef idx="2">
            <a:schemeClr val="accent1"/>
          </a:lnRef>
          <a:fillRef idx="1">
            <a:schemeClr val="lt1"/>
          </a:fillRef>
          <a:effectRef idx="0">
            <a:schemeClr val="accent1"/>
          </a:effectRef>
          <a:fontRef idx="none"/>
        </p:style>
        <p:txBody>
          <a:bodyPr lIns="93645" tIns="46822" rIns="93645" bIns="46822"/>
          <a:lstStyle>
            <a:lvl1pPr>
              <a:defRPr sz="60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645462"/>
            <a:ext cx="6400800" cy="1532965"/>
          </a:xfrm>
          <a:prstGeom prst="rect">
            <a:avLst/>
          </a:prstGeom>
          <a:ln>
            <a:solidFill>
              <a:schemeClr val="accent1"/>
            </a:solidFill>
          </a:ln>
        </p:spPr>
        <p:txBody>
          <a:bodyPr lIns="93645" tIns="46822" rIns="93645" bIns="46822"/>
          <a:lstStyle>
            <a:lvl1pPr>
              <a:buFontTx/>
              <a:buNone/>
              <a:defRPr sz="375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5" y="3229363"/>
            <a:ext cx="8915400" cy="585753"/>
          </a:xfrm>
          <a:prstGeom prst="rect">
            <a:avLst/>
          </a:prstGeom>
        </p:spPr>
        <p:txBody>
          <a:bodyPr lIns="93645" tIns="46822" rIns="93645" bIns="46822" anchor="ctr"/>
          <a:lstStyle>
            <a:lvl1pPr>
              <a:buFontTx/>
              <a:buNone/>
              <a:defRPr sz="4800" b="1">
                <a:solidFill>
                  <a:srgbClr val="154734"/>
                </a:solidFill>
              </a:defRPr>
            </a:lvl1pPr>
          </a:lstStyle>
          <a:p>
            <a:pPr lvl="0"/>
            <a:r>
              <a:rPr lang="en-US" dirty="0"/>
              <a:t>Topic Headline</a:t>
            </a:r>
          </a:p>
        </p:txBody>
      </p:sp>
      <p:sp>
        <p:nvSpPr>
          <p:cNvPr id="27" name="Text Placeholder 24"/>
          <p:cNvSpPr>
            <a:spLocks noGrp="1"/>
          </p:cNvSpPr>
          <p:nvPr>
            <p:ph type="body" sz="quarter" idx="20" hasCustomPrompt="1"/>
          </p:nvPr>
        </p:nvSpPr>
        <p:spPr>
          <a:xfrm>
            <a:off x="1645170" y="3229363"/>
            <a:ext cx="8915400" cy="585753"/>
          </a:xfrm>
          <a:prstGeom prst="rect">
            <a:avLst/>
          </a:prstGeom>
        </p:spPr>
        <p:txBody>
          <a:bodyPr lIns="93645" tIns="46822" rIns="93645" bIns="46822" anchor="ctr"/>
          <a:lstStyle>
            <a:lvl1pPr>
              <a:buFontTx/>
              <a:buNone/>
              <a:defRPr sz="4800" b="1" baseline="0">
                <a:solidFill>
                  <a:srgbClr val="154734"/>
                </a:solidFill>
              </a:defRPr>
            </a:lvl1pPr>
          </a:lstStyle>
          <a:p>
            <a:pPr lvl="0"/>
            <a:r>
              <a:rPr lang="en-US" dirty="0"/>
              <a:t>Topic Headline</a:t>
            </a:r>
          </a:p>
        </p:txBody>
      </p:sp>
      <p:sp>
        <p:nvSpPr>
          <p:cNvPr id="30" name="Text Placeholder 24"/>
          <p:cNvSpPr>
            <a:spLocks noGrp="1"/>
          </p:cNvSpPr>
          <p:nvPr>
            <p:ph type="body" sz="quarter" idx="23" hasCustomPrompt="1"/>
          </p:nvPr>
        </p:nvSpPr>
        <p:spPr>
          <a:xfrm>
            <a:off x="1645170" y="8178771"/>
            <a:ext cx="8915400" cy="585753"/>
          </a:xfrm>
          <a:prstGeom prst="rect">
            <a:avLst/>
          </a:prstGeom>
        </p:spPr>
        <p:txBody>
          <a:bodyPr lIns="93645" tIns="46822" rIns="93645" bIns="46822" anchor="ctr"/>
          <a:lstStyle>
            <a:lvl1pPr>
              <a:buFontTx/>
              <a:buNone/>
              <a:defRPr sz="4800" b="1">
                <a:solidFill>
                  <a:srgbClr val="154734"/>
                </a:solidFill>
              </a:defRPr>
            </a:lvl1pPr>
          </a:lstStyle>
          <a:p>
            <a:pPr lvl="0"/>
            <a:r>
              <a:rPr lang="en-US" dirty="0"/>
              <a:t>Topic Headline</a:t>
            </a:r>
          </a:p>
        </p:txBody>
      </p:sp>
      <p:sp>
        <p:nvSpPr>
          <p:cNvPr id="4" name="TextBox 3"/>
          <p:cNvSpPr txBox="1"/>
          <p:nvPr userDrawn="1"/>
        </p:nvSpPr>
        <p:spPr>
          <a:xfrm>
            <a:off x="8324698" y="1265530"/>
            <a:ext cx="184731" cy="477054"/>
          </a:xfrm>
          <a:prstGeom prst="rect">
            <a:avLst/>
          </a:prstGeom>
          <a:noFill/>
        </p:spPr>
        <p:txBody>
          <a:bodyPr wrap="none" rtlCol="0">
            <a:spAutoFit/>
          </a:bodyPr>
          <a:lstStyle/>
          <a:p>
            <a:endParaRPr lang="en-US" dirty="0"/>
          </a:p>
        </p:txBody>
      </p:sp>
      <p:sp>
        <p:nvSpPr>
          <p:cNvPr id="6" name="Text Placeholder 15">
            <a:extLst>
              <a:ext uri="{FF2B5EF4-FFF2-40B4-BE49-F238E27FC236}">
                <a16:creationId xmlns:a16="http://schemas.microsoft.com/office/drawing/2014/main" id="{DE47E7C6-1B53-B7CE-27B7-001FC81A8AB7}"/>
              </a:ext>
            </a:extLst>
          </p:cNvPr>
          <p:cNvSpPr>
            <a:spLocks noGrp="1"/>
          </p:cNvSpPr>
          <p:nvPr>
            <p:ph type="body" sz="quarter" idx="14" hasCustomPrompt="1"/>
          </p:nvPr>
        </p:nvSpPr>
        <p:spPr>
          <a:xfrm>
            <a:off x="1645170" y="8967340"/>
            <a:ext cx="8915400" cy="6431391"/>
          </a:xfrm>
          <a:prstGeom prst="rect">
            <a:avLst/>
          </a:prstGeom>
        </p:spPr>
        <p:txBody>
          <a:bodyPr lIns="93645" tIns="46822" rIns="93645" bIns="46822"/>
          <a:lstStyle>
            <a:lvl1pPr>
              <a:lnSpc>
                <a:spcPct val="100000"/>
              </a:lnSpc>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24 points </a:t>
            </a:r>
            <a:br>
              <a:rPr lang="en-US" dirty="0"/>
            </a:br>
            <a:r>
              <a:rPr lang="en-US" dirty="0"/>
              <a:t>Topic Headlines - Abstract, Methods, Results, etc - are bold, 48 points </a:t>
            </a:r>
            <a:br>
              <a:rPr lang="en-US" dirty="0"/>
            </a:br>
            <a:r>
              <a:rPr lang="en-US" dirty="0"/>
              <a:t>Abstract Content is 16-24 points </a:t>
            </a:r>
            <a:br>
              <a:rPr lang="en-US" dirty="0"/>
            </a:br>
            <a:r>
              <a:rPr lang="en-US" dirty="0"/>
              <a:t>Body Content is 14-24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1" name="Text Placeholder 17">
            <a:extLst>
              <a:ext uri="{FF2B5EF4-FFF2-40B4-BE49-F238E27FC236}">
                <a16:creationId xmlns:a16="http://schemas.microsoft.com/office/drawing/2014/main" id="{0679F9E5-F49A-5B54-838C-D9ACD7FF20F8}"/>
              </a:ext>
            </a:extLst>
          </p:cNvPr>
          <p:cNvSpPr>
            <a:spLocks noGrp="1"/>
          </p:cNvSpPr>
          <p:nvPr>
            <p:ph type="body" sz="quarter" idx="15" hasCustomPrompt="1"/>
          </p:nvPr>
        </p:nvSpPr>
        <p:spPr>
          <a:xfrm>
            <a:off x="12044595" y="4007485"/>
            <a:ext cx="8915400" cy="11391246"/>
          </a:xfrm>
          <a:prstGeom prst="rect">
            <a:avLst/>
          </a:prstGeom>
        </p:spPr>
        <p:txBody>
          <a:bodyPr lIns="93645" tIns="46822" rIns="93645" bIns="46822"/>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13" name="Text Placeholder 15">
            <a:extLst>
              <a:ext uri="{FF2B5EF4-FFF2-40B4-BE49-F238E27FC236}">
                <a16:creationId xmlns:a16="http://schemas.microsoft.com/office/drawing/2014/main" id="{24D39CF5-7BDE-A247-5C60-88FF62F14D20}"/>
              </a:ext>
            </a:extLst>
          </p:cNvPr>
          <p:cNvSpPr>
            <a:spLocks noGrp="1"/>
          </p:cNvSpPr>
          <p:nvPr>
            <p:ph type="body" sz="quarter" idx="24" hasCustomPrompt="1"/>
          </p:nvPr>
        </p:nvSpPr>
        <p:spPr>
          <a:xfrm>
            <a:off x="1645170" y="4007485"/>
            <a:ext cx="8915400" cy="3968470"/>
          </a:xfrm>
          <a:prstGeom prst="rect">
            <a:avLst/>
          </a:prstGeom>
        </p:spPr>
        <p:txBody>
          <a:bodyPr lIns="93645" tIns="46822" rIns="93645" bIns="46822"/>
          <a:lstStyle>
            <a:lvl1pPr>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1LAYOUT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F340DCE2-7123-1111-DF61-F51F990C5DA8}"/>
              </a:ext>
            </a:extLst>
          </p:cNvPr>
          <p:cNvSpPr>
            <a:spLocks noGrp="1"/>
          </p:cNvSpPr>
          <p:nvPr>
            <p:ph type="body" sz="quarter" idx="16" hasCustomPrompt="1"/>
          </p:nvPr>
        </p:nvSpPr>
        <p:spPr>
          <a:xfrm>
            <a:off x="22310985" y="4007485"/>
            <a:ext cx="8915400" cy="6919595"/>
          </a:xfrm>
          <a:prstGeom prst="rect">
            <a:avLst/>
          </a:prstGeom>
        </p:spPr>
        <p:txBody>
          <a:bodyPr lIns="93645" tIns="46822" rIns="93645" bIns="46822"/>
          <a:lstStyle>
            <a:lvl1pPr>
              <a:buFontTx/>
              <a:buNone/>
              <a:defRPr sz="2400">
                <a:latin typeface="Times New Roman" panose="02020603050405020304" pitchFamily="18" charset="0"/>
                <a:cs typeface="Times New Roman" panose="02020603050405020304" pitchFamily="18" charset="0"/>
              </a:defRPr>
            </a:lvl1pPr>
            <a:lvl2pPr>
              <a:defRPr sz="3750"/>
            </a:lvl2pPr>
            <a:lvl3pPr>
              <a:defRPr sz="3750"/>
            </a:lvl3pPr>
            <a:lvl4pPr>
              <a:defRPr sz="3750"/>
            </a:lvl4pPr>
            <a:lvl5pPr>
              <a:defRPr sz="3750"/>
            </a:lvl5pPr>
          </a:lstStyle>
          <a:p>
            <a:pPr lvl="0"/>
            <a:r>
              <a:rPr lang="en-US" dirty="0"/>
              <a:t>Click here to edit this text</a:t>
            </a:r>
          </a:p>
        </p:txBody>
      </p:sp>
      <p:sp>
        <p:nvSpPr>
          <p:cNvPr id="8" name="Text Placeholder 24">
            <a:extLst>
              <a:ext uri="{FF2B5EF4-FFF2-40B4-BE49-F238E27FC236}">
                <a16:creationId xmlns:a16="http://schemas.microsoft.com/office/drawing/2014/main" id="{232E70F4-3E51-2366-3FED-13DEC44789AD}"/>
              </a:ext>
            </a:extLst>
          </p:cNvPr>
          <p:cNvSpPr>
            <a:spLocks noGrp="1"/>
          </p:cNvSpPr>
          <p:nvPr>
            <p:ph type="body" sz="quarter" idx="21" hasCustomPrompt="1"/>
          </p:nvPr>
        </p:nvSpPr>
        <p:spPr>
          <a:xfrm>
            <a:off x="22310985" y="3229363"/>
            <a:ext cx="8915400" cy="585754"/>
          </a:xfrm>
          <a:prstGeom prst="rect">
            <a:avLst/>
          </a:prstGeom>
        </p:spPr>
        <p:txBody>
          <a:bodyPr lIns="93645" tIns="46822" rIns="93645" bIns="46822" anchor="ctr"/>
          <a:lstStyle>
            <a:lvl1pPr>
              <a:buFontTx/>
              <a:buNone/>
              <a:defRPr sz="4800" b="1">
                <a:solidFill>
                  <a:srgbClr val="154734"/>
                </a:solidFill>
              </a:defRPr>
            </a:lvl1pPr>
          </a:lstStyle>
          <a:p>
            <a:pPr lvl="0"/>
            <a:r>
              <a:rPr lang="en-US" dirty="0"/>
              <a:t>Topic Headline</a:t>
            </a:r>
          </a:p>
        </p:txBody>
      </p:sp>
      <p:sp>
        <p:nvSpPr>
          <p:cNvPr id="10" name="Text Placeholder 24">
            <a:extLst>
              <a:ext uri="{FF2B5EF4-FFF2-40B4-BE49-F238E27FC236}">
                <a16:creationId xmlns:a16="http://schemas.microsoft.com/office/drawing/2014/main" id="{B78E7C1A-43FC-3970-1E83-909BD3ED613F}"/>
              </a:ext>
            </a:extLst>
          </p:cNvPr>
          <p:cNvSpPr>
            <a:spLocks noGrp="1"/>
          </p:cNvSpPr>
          <p:nvPr>
            <p:ph type="body" sz="quarter" idx="22" hasCustomPrompt="1"/>
          </p:nvPr>
        </p:nvSpPr>
        <p:spPr>
          <a:xfrm>
            <a:off x="22333470" y="11097016"/>
            <a:ext cx="8915400" cy="585754"/>
          </a:xfrm>
          <a:prstGeom prst="rect">
            <a:avLst/>
          </a:prstGeom>
        </p:spPr>
        <p:txBody>
          <a:bodyPr lIns="93645" tIns="46822" rIns="93645" bIns="46822" anchor="ctr"/>
          <a:lstStyle>
            <a:lvl1pPr>
              <a:buFontTx/>
              <a:buNone/>
              <a:defRPr sz="4800" b="1">
                <a:solidFill>
                  <a:srgbClr val="154734"/>
                </a:solidFill>
              </a:defRPr>
            </a:lvl1pPr>
          </a:lstStyle>
          <a:p>
            <a:pPr lvl="0"/>
            <a:r>
              <a:rPr lang="en-US" dirty="0"/>
              <a:t>Topic Headline</a:t>
            </a:r>
          </a:p>
        </p:txBody>
      </p:sp>
      <p:sp>
        <p:nvSpPr>
          <p:cNvPr id="15" name="Text Placeholder 15">
            <a:extLst>
              <a:ext uri="{FF2B5EF4-FFF2-40B4-BE49-F238E27FC236}">
                <a16:creationId xmlns:a16="http://schemas.microsoft.com/office/drawing/2014/main" id="{459D7D06-4622-9AFE-B929-394BA04B65AD}"/>
              </a:ext>
            </a:extLst>
          </p:cNvPr>
          <p:cNvSpPr>
            <a:spLocks noGrp="1"/>
          </p:cNvSpPr>
          <p:nvPr>
            <p:ph type="body" sz="quarter" idx="25" hasCustomPrompt="1"/>
          </p:nvPr>
        </p:nvSpPr>
        <p:spPr>
          <a:xfrm>
            <a:off x="22333470" y="11849739"/>
            <a:ext cx="8915400" cy="1978878"/>
          </a:xfrm>
          <a:prstGeom prst="rect">
            <a:avLst/>
          </a:prstGeom>
        </p:spPr>
        <p:txBody>
          <a:bodyPr lIns="93645" tIns="46822" rIns="93645" bIns="46822"/>
          <a:lstStyle>
            <a:lvl1pPr>
              <a:buNone/>
              <a:defRPr sz="2000" b="0" i="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6" name="Text Placeholder 24">
            <a:extLst>
              <a:ext uri="{FF2B5EF4-FFF2-40B4-BE49-F238E27FC236}">
                <a16:creationId xmlns:a16="http://schemas.microsoft.com/office/drawing/2014/main" id="{D59C8205-211C-7FB4-FBE1-5772297F34A7}"/>
              </a:ext>
            </a:extLst>
          </p:cNvPr>
          <p:cNvSpPr>
            <a:spLocks noGrp="1"/>
          </p:cNvSpPr>
          <p:nvPr>
            <p:ph type="body" sz="quarter" idx="26" hasCustomPrompt="1"/>
          </p:nvPr>
        </p:nvSpPr>
        <p:spPr>
          <a:xfrm>
            <a:off x="22333470" y="14000236"/>
            <a:ext cx="8915400" cy="585754"/>
          </a:xfrm>
          <a:prstGeom prst="rect">
            <a:avLst/>
          </a:prstGeom>
        </p:spPr>
        <p:txBody>
          <a:bodyPr lIns="93645" tIns="46822" rIns="93645" bIns="46822" anchor="ctr"/>
          <a:lstStyle>
            <a:lvl1pPr>
              <a:buFontTx/>
              <a:buNone/>
              <a:defRPr sz="3200" b="1">
                <a:solidFill>
                  <a:srgbClr val="154734"/>
                </a:solidFill>
              </a:defRPr>
            </a:lvl1pPr>
          </a:lstStyle>
          <a:p>
            <a:pPr lvl="0"/>
            <a:r>
              <a:rPr lang="en-US" dirty="0"/>
              <a:t>Topic Headline</a:t>
            </a:r>
          </a:p>
        </p:txBody>
      </p:sp>
      <p:sp>
        <p:nvSpPr>
          <p:cNvPr id="17" name="Text Placeholder 15">
            <a:extLst>
              <a:ext uri="{FF2B5EF4-FFF2-40B4-BE49-F238E27FC236}">
                <a16:creationId xmlns:a16="http://schemas.microsoft.com/office/drawing/2014/main" id="{FD663555-C963-1640-4392-C5B2C9F8BF75}"/>
              </a:ext>
            </a:extLst>
          </p:cNvPr>
          <p:cNvSpPr>
            <a:spLocks noGrp="1"/>
          </p:cNvSpPr>
          <p:nvPr>
            <p:ph type="body" sz="quarter" idx="27" hasCustomPrompt="1"/>
          </p:nvPr>
        </p:nvSpPr>
        <p:spPr>
          <a:xfrm>
            <a:off x="22333470" y="14752959"/>
            <a:ext cx="8915400" cy="645772"/>
          </a:xfrm>
          <a:prstGeom prst="rect">
            <a:avLst/>
          </a:prstGeom>
        </p:spPr>
        <p:txBody>
          <a:bodyPr lIns="93645" tIns="46822" rIns="93645" bIns="46822"/>
          <a:lstStyle>
            <a:lvl1pPr>
              <a:buNone/>
              <a:defRPr sz="2000" b="0" i="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3" name="Picture 2">
            <a:extLst>
              <a:ext uri="{FF2B5EF4-FFF2-40B4-BE49-F238E27FC236}">
                <a16:creationId xmlns:a16="http://schemas.microsoft.com/office/drawing/2014/main" id="{15255DAF-5616-1ECE-7777-BA85FD5EF58E}"/>
              </a:ext>
            </a:extLst>
          </p:cNvPr>
          <p:cNvPicPr>
            <a:picLocks noChangeAspect="1"/>
          </p:cNvPicPr>
          <p:nvPr userDrawn="1"/>
        </p:nvPicPr>
        <p:blipFill>
          <a:blip r:embed="rId2"/>
          <a:stretch>
            <a:fillRect/>
          </a:stretch>
        </p:blipFill>
        <p:spPr>
          <a:xfrm>
            <a:off x="1720645" y="614516"/>
            <a:ext cx="2489907" cy="1435510"/>
          </a:xfrm>
          <a:prstGeom prst="rect">
            <a:avLst/>
          </a:prstGeom>
        </p:spPr>
      </p:pic>
    </p:spTree>
    <p:extLst>
      <p:ext uri="{BB962C8B-B14F-4D97-AF65-F5344CB8AC3E}">
        <p14:creationId xmlns:p14="http://schemas.microsoft.com/office/powerpoint/2010/main" val="2877936321"/>
      </p:ext>
    </p:extLst>
  </p:cSld>
  <p:clrMapOvr>
    <a:masterClrMapping/>
  </p:clrMapOvr>
  <p:extLst>
    <p:ext uri="{DCECCB84-F9BA-43D5-87BE-67443E8EF086}">
      <p15:sldGuideLst xmlns:p15="http://schemas.microsoft.com/office/powerpoint/2012/main">
        <p15:guide id="1" pos="576">
          <p15:clr>
            <a:srgbClr val="FBAE40"/>
          </p15:clr>
        </p15:guide>
        <p15:guide id="2" orient="horz" pos="312">
          <p15:clr>
            <a:srgbClr val="FBAE40"/>
          </p15:clr>
        </p15:guide>
        <p15:guide id="3" orient="horz" pos="1368">
          <p15:clr>
            <a:srgbClr val="FBAE40"/>
          </p15:clr>
        </p15:guide>
        <p15:guide id="4" orient="horz" pos="158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0E57525-E1FD-8309-CFF3-EF77B65812F7}"/>
              </a:ext>
            </a:extLst>
          </p:cNvPr>
          <p:cNvSpPr/>
          <p:nvPr userDrawn="1"/>
        </p:nvSpPr>
        <p:spPr>
          <a:xfrm>
            <a:off x="0" y="0"/>
            <a:ext cx="32918400" cy="2650992"/>
          </a:xfrm>
          <a:prstGeom prst="rect">
            <a:avLst/>
          </a:prstGeom>
          <a:solidFill>
            <a:srgbClr val="005D4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ack and white background with lines&#10;&#10;AI-generated content may be incorrect.">
            <a:extLst>
              <a:ext uri="{FF2B5EF4-FFF2-40B4-BE49-F238E27FC236}">
                <a16:creationId xmlns:a16="http://schemas.microsoft.com/office/drawing/2014/main" id="{6A3D107B-7270-9AA9-918F-79A124E52D80}"/>
              </a:ext>
            </a:extLst>
          </p:cNvPr>
          <p:cNvPicPr>
            <a:picLocks/>
          </p:cNvPicPr>
          <p:nvPr userDrawn="1"/>
        </p:nvPicPr>
        <p:blipFill>
          <a:blip r:embed="rId2">
            <a:alphaModFix amt="10000"/>
            <a:extLst>
              <a:ext uri="{28A0092B-C50C-407E-A947-70E740481C1C}">
                <a14:useLocalDpi xmlns:a14="http://schemas.microsoft.com/office/drawing/2010/main" val="0"/>
              </a:ext>
            </a:extLst>
          </a:blip>
          <a:srcRect b="35294"/>
          <a:stretch>
            <a:fillRect/>
          </a:stretch>
        </p:blipFill>
        <p:spPr>
          <a:xfrm>
            <a:off x="43095" y="1"/>
            <a:ext cx="32918400" cy="2662517"/>
          </a:xfrm>
          <a:prstGeom prst="rect">
            <a:avLst/>
          </a:prstGeom>
        </p:spPr>
      </p:pic>
      <p:sp>
        <p:nvSpPr>
          <p:cNvPr id="6" name="Rectangle 5">
            <a:extLst>
              <a:ext uri="{FF2B5EF4-FFF2-40B4-BE49-F238E27FC236}">
                <a16:creationId xmlns:a16="http://schemas.microsoft.com/office/drawing/2014/main" id="{ECDAA34C-F89D-A08C-4211-651E2883A159}"/>
              </a:ext>
            </a:extLst>
          </p:cNvPr>
          <p:cNvSpPr/>
          <p:nvPr userDrawn="1"/>
        </p:nvSpPr>
        <p:spPr>
          <a:xfrm>
            <a:off x="0" y="2753287"/>
            <a:ext cx="32918400" cy="13705913"/>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645170" y="8967340"/>
            <a:ext cx="8915400" cy="6431391"/>
          </a:xfrm>
          <a:prstGeom prst="rect">
            <a:avLst/>
          </a:prstGeom>
        </p:spPr>
        <p:txBody>
          <a:bodyPr lIns="93645" tIns="46822" rIns="93645" bIns="46822"/>
          <a:lstStyle>
            <a:lvl1pPr>
              <a:lnSpc>
                <a:spcPct val="100000"/>
              </a:lnSpc>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24 points </a:t>
            </a:r>
            <a:br>
              <a:rPr lang="en-US" dirty="0"/>
            </a:br>
            <a:r>
              <a:rPr lang="en-US" dirty="0"/>
              <a:t>Topic Headlines - Abstract, Methods, Results, etc - are bold, 48 points </a:t>
            </a:r>
            <a:br>
              <a:rPr lang="en-US" dirty="0"/>
            </a:br>
            <a:r>
              <a:rPr lang="en-US" dirty="0"/>
              <a:t>Abstract Content is 16-24 points </a:t>
            </a:r>
            <a:br>
              <a:rPr lang="en-US" dirty="0"/>
            </a:br>
            <a:r>
              <a:rPr lang="en-US" dirty="0"/>
              <a:t>Body Content is 14-24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5" y="4007485"/>
            <a:ext cx="8915400" cy="11391246"/>
          </a:xfrm>
          <a:prstGeom prst="rect">
            <a:avLst/>
          </a:prstGeom>
        </p:spPr>
        <p:txBody>
          <a:bodyPr lIns="93645" tIns="46822" rIns="93645" bIns="46822"/>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829305" y="484094"/>
            <a:ext cx="19202399" cy="1694330"/>
          </a:xfrm>
          <a:prstGeom prst="rect">
            <a:avLst/>
          </a:prstGeom>
          <a:noFill/>
          <a:ln>
            <a:noFill/>
          </a:ln>
        </p:spPr>
        <p:style>
          <a:lnRef idx="2">
            <a:schemeClr val="accent1"/>
          </a:lnRef>
          <a:fillRef idx="1">
            <a:schemeClr val="lt1"/>
          </a:fillRef>
          <a:effectRef idx="0">
            <a:schemeClr val="accent1"/>
          </a:effectRef>
          <a:fontRef idx="none"/>
        </p:style>
        <p:txBody>
          <a:bodyPr lIns="93645" tIns="46822" rIns="93645" bIns="46822"/>
          <a:lstStyle>
            <a:lvl1pPr>
              <a:defRPr sz="6000" b="1" i="0">
                <a:solidFill>
                  <a:schemeClr val="bg1"/>
                </a:solidFill>
                <a:latin typeface="Arial" panose="020B0604020202020204" pitchFamily="34" charset="0"/>
                <a:cs typeface="Arial" panose="020B0604020202020204" pitchFamily="34" charset="0"/>
              </a:defRPr>
            </a:lvl1pPr>
          </a:lstStyle>
          <a:p>
            <a:pPr lvl="0"/>
            <a:r>
              <a:rPr lang="en-US"/>
              <a:t>Title of My Research Poster Goes Here</a:t>
            </a:r>
            <a:endParaRPr lang="en-US" dirty="0"/>
          </a:p>
        </p:txBody>
      </p:sp>
      <p:sp>
        <p:nvSpPr>
          <p:cNvPr id="23" name="Text Placeholder 22"/>
          <p:cNvSpPr>
            <a:spLocks noGrp="1"/>
          </p:cNvSpPr>
          <p:nvPr>
            <p:ph type="body" sz="quarter" idx="17" hasCustomPrompt="1"/>
          </p:nvPr>
        </p:nvSpPr>
        <p:spPr>
          <a:xfrm>
            <a:off x="25374600" y="645462"/>
            <a:ext cx="6400800" cy="1532965"/>
          </a:xfrm>
          <a:prstGeom prst="rect">
            <a:avLst/>
          </a:prstGeom>
          <a:ln>
            <a:solidFill>
              <a:schemeClr val="accent1"/>
            </a:solidFill>
          </a:ln>
        </p:spPr>
        <p:txBody>
          <a:bodyPr lIns="93645" tIns="46822" rIns="93645" bIns="46822"/>
          <a:lstStyle>
            <a:lvl1pPr>
              <a:buFontTx/>
              <a:buNone/>
              <a:defRPr sz="36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5" y="3229363"/>
            <a:ext cx="8915400" cy="585753"/>
          </a:xfrm>
          <a:prstGeom prst="rect">
            <a:avLst/>
          </a:prstGeom>
        </p:spPr>
        <p:txBody>
          <a:bodyPr lIns="93645" tIns="46822" rIns="93645" bIns="46822" anchor="ctr"/>
          <a:lstStyle>
            <a:lvl1pPr>
              <a:buFontTx/>
              <a:buNone/>
              <a:defRPr sz="4800" b="1">
                <a:solidFill>
                  <a:srgbClr val="005D41"/>
                </a:solidFill>
              </a:defRPr>
            </a:lvl1pPr>
          </a:lstStyle>
          <a:p>
            <a:pPr lvl="0"/>
            <a:r>
              <a:rPr lang="en-US" dirty="0"/>
              <a:t>Topic Headline</a:t>
            </a:r>
          </a:p>
        </p:txBody>
      </p:sp>
      <p:sp>
        <p:nvSpPr>
          <p:cNvPr id="27" name="Text Placeholder 24"/>
          <p:cNvSpPr>
            <a:spLocks noGrp="1"/>
          </p:cNvSpPr>
          <p:nvPr>
            <p:ph type="body" sz="quarter" idx="20" hasCustomPrompt="1"/>
          </p:nvPr>
        </p:nvSpPr>
        <p:spPr>
          <a:xfrm>
            <a:off x="1645170" y="3229363"/>
            <a:ext cx="8915400" cy="585753"/>
          </a:xfrm>
          <a:prstGeom prst="rect">
            <a:avLst/>
          </a:prstGeom>
        </p:spPr>
        <p:txBody>
          <a:bodyPr lIns="93645" tIns="46822" rIns="93645" bIns="46822" anchor="ctr"/>
          <a:lstStyle>
            <a:lvl1pPr>
              <a:buFontTx/>
              <a:buNone/>
              <a:defRPr sz="4800" b="1" baseline="0">
                <a:solidFill>
                  <a:srgbClr val="005D41"/>
                </a:solidFill>
              </a:defRPr>
            </a:lvl1pPr>
          </a:lstStyle>
          <a:p>
            <a:pPr lvl="0"/>
            <a:r>
              <a:rPr lang="en-US" dirty="0"/>
              <a:t>Topic Headline</a:t>
            </a:r>
          </a:p>
        </p:txBody>
      </p:sp>
      <p:sp>
        <p:nvSpPr>
          <p:cNvPr id="30" name="Text Placeholder 24"/>
          <p:cNvSpPr>
            <a:spLocks noGrp="1"/>
          </p:cNvSpPr>
          <p:nvPr>
            <p:ph type="body" sz="quarter" idx="23" hasCustomPrompt="1"/>
          </p:nvPr>
        </p:nvSpPr>
        <p:spPr>
          <a:xfrm>
            <a:off x="1645170" y="8178771"/>
            <a:ext cx="8915400" cy="585753"/>
          </a:xfrm>
          <a:prstGeom prst="rect">
            <a:avLst/>
          </a:prstGeom>
        </p:spPr>
        <p:txBody>
          <a:bodyPr lIns="93645" tIns="46822" rIns="93645" bIns="46822" anchor="ctr"/>
          <a:lstStyle>
            <a:lvl1pPr>
              <a:buFontTx/>
              <a:buNone/>
              <a:defRPr sz="4800" b="1">
                <a:solidFill>
                  <a:srgbClr val="005D41"/>
                </a:solidFill>
              </a:defRPr>
            </a:lvl1pPr>
          </a:lstStyle>
          <a:p>
            <a:pPr lvl="0"/>
            <a:r>
              <a:rPr lang="en-US" dirty="0"/>
              <a:t>Topic Headline</a:t>
            </a:r>
          </a:p>
        </p:txBody>
      </p:sp>
      <p:sp>
        <p:nvSpPr>
          <p:cNvPr id="31" name="Text Placeholder 15"/>
          <p:cNvSpPr>
            <a:spLocks noGrp="1"/>
          </p:cNvSpPr>
          <p:nvPr>
            <p:ph type="body" sz="quarter" idx="24" hasCustomPrompt="1"/>
          </p:nvPr>
        </p:nvSpPr>
        <p:spPr>
          <a:xfrm>
            <a:off x="1645170" y="4007485"/>
            <a:ext cx="8915400" cy="3968470"/>
          </a:xfrm>
          <a:prstGeom prst="rect">
            <a:avLst/>
          </a:prstGeom>
        </p:spPr>
        <p:txBody>
          <a:bodyPr lIns="93645" tIns="46822" rIns="93645" bIns="46822"/>
          <a:lstStyle>
            <a:lvl1pPr>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1LAYOUT TAB to see the layout thumbnail choices. Click on each to apply the different layout choices to your slide. Click again on the SLIDES LAYOUT TAB to close it.  </a:t>
            </a:r>
          </a:p>
        </p:txBody>
      </p:sp>
      <p:sp>
        <p:nvSpPr>
          <p:cNvPr id="4" name="TextBox 3"/>
          <p:cNvSpPr txBox="1"/>
          <p:nvPr userDrawn="1"/>
        </p:nvSpPr>
        <p:spPr>
          <a:xfrm>
            <a:off x="8324698" y="1265530"/>
            <a:ext cx="184731" cy="477054"/>
          </a:xfrm>
          <a:prstGeom prst="rect">
            <a:avLst/>
          </a:prstGeom>
          <a:noFill/>
        </p:spPr>
        <p:txBody>
          <a:bodyPr wrap="none" rtlCol="0">
            <a:spAutoFit/>
          </a:bodyPr>
          <a:lstStyle/>
          <a:p>
            <a:endParaRPr lang="en-US" dirty="0"/>
          </a:p>
        </p:txBody>
      </p:sp>
      <p:sp>
        <p:nvSpPr>
          <p:cNvPr id="8" name="Rectangle 29">
            <a:extLst>
              <a:ext uri="{FF2B5EF4-FFF2-40B4-BE49-F238E27FC236}">
                <a16:creationId xmlns:a16="http://schemas.microsoft.com/office/drawing/2014/main" id="{1DDEDCAD-1E76-F86D-059C-7DF52152E9BC}"/>
              </a:ext>
            </a:extLst>
          </p:cNvPr>
          <p:cNvSpPr>
            <a:spLocks noChangeArrowheads="1"/>
          </p:cNvSpPr>
          <p:nvPr userDrawn="1"/>
        </p:nvSpPr>
        <p:spPr bwMode="auto">
          <a:xfrm>
            <a:off x="0" y="2630583"/>
            <a:ext cx="32918400" cy="122704"/>
          </a:xfrm>
          <a:prstGeom prst="rect">
            <a:avLst/>
          </a:prstGeom>
          <a:solidFill>
            <a:schemeClr val="bg1"/>
          </a:solidFill>
          <a:ln w="9525">
            <a:solidFill>
              <a:srgbClr val="6E9CC6"/>
            </a:solidFill>
            <a:miter lim="800000"/>
            <a:headEnd/>
            <a:tailEnd/>
          </a:ln>
        </p:spPr>
        <p:txBody>
          <a:bodyPr wrap="none" lIns="45684" tIns="22840" rIns="45684" bIns="22840" anchor="ctr"/>
          <a:lstStyle/>
          <a:p>
            <a:pPr defTabSz="456843"/>
            <a:endParaRPr lang="en-US" sz="1300" dirty="0">
              <a:solidFill>
                <a:srgbClr val="A2CB67"/>
              </a:solidFill>
            </a:endParaRPr>
          </a:p>
        </p:txBody>
      </p:sp>
      <p:sp>
        <p:nvSpPr>
          <p:cNvPr id="2" name="Text Placeholder 19">
            <a:extLst>
              <a:ext uri="{FF2B5EF4-FFF2-40B4-BE49-F238E27FC236}">
                <a16:creationId xmlns:a16="http://schemas.microsoft.com/office/drawing/2014/main" id="{041EF6FE-B4F2-62BB-5E67-0CDA0DF33C77}"/>
              </a:ext>
            </a:extLst>
          </p:cNvPr>
          <p:cNvSpPr>
            <a:spLocks noGrp="1"/>
          </p:cNvSpPr>
          <p:nvPr>
            <p:ph type="body" sz="quarter" idx="16" hasCustomPrompt="1"/>
          </p:nvPr>
        </p:nvSpPr>
        <p:spPr>
          <a:xfrm>
            <a:off x="22310985" y="4007485"/>
            <a:ext cx="8915400" cy="6919595"/>
          </a:xfrm>
          <a:prstGeom prst="rect">
            <a:avLst/>
          </a:prstGeom>
        </p:spPr>
        <p:txBody>
          <a:bodyPr lIns="93645" tIns="46822" rIns="93645" bIns="46822"/>
          <a:lstStyle>
            <a:lvl1pPr>
              <a:buFontTx/>
              <a:buNone/>
              <a:defRPr sz="2400">
                <a:latin typeface="Times New Roman" panose="02020603050405020304" pitchFamily="18" charset="0"/>
                <a:cs typeface="Times New Roman" panose="02020603050405020304" pitchFamily="18" charset="0"/>
              </a:defRPr>
            </a:lvl1pPr>
            <a:lvl2pPr>
              <a:defRPr sz="3750"/>
            </a:lvl2pPr>
            <a:lvl3pPr>
              <a:defRPr sz="3750"/>
            </a:lvl3pPr>
            <a:lvl4pPr>
              <a:defRPr sz="3750"/>
            </a:lvl4pPr>
            <a:lvl5pPr>
              <a:defRPr sz="3750"/>
            </a:lvl5pPr>
          </a:lstStyle>
          <a:p>
            <a:pPr lvl="0"/>
            <a:r>
              <a:rPr lang="en-US" dirty="0"/>
              <a:t>Click here to edit this text</a:t>
            </a:r>
          </a:p>
        </p:txBody>
      </p:sp>
      <p:sp>
        <p:nvSpPr>
          <p:cNvPr id="3" name="Text Placeholder 24">
            <a:extLst>
              <a:ext uri="{FF2B5EF4-FFF2-40B4-BE49-F238E27FC236}">
                <a16:creationId xmlns:a16="http://schemas.microsoft.com/office/drawing/2014/main" id="{BA74E3FE-746E-D125-5F10-70D50D229260}"/>
              </a:ext>
            </a:extLst>
          </p:cNvPr>
          <p:cNvSpPr>
            <a:spLocks noGrp="1"/>
          </p:cNvSpPr>
          <p:nvPr>
            <p:ph type="body" sz="quarter" idx="21" hasCustomPrompt="1"/>
          </p:nvPr>
        </p:nvSpPr>
        <p:spPr>
          <a:xfrm>
            <a:off x="22310985" y="3229363"/>
            <a:ext cx="8915400" cy="585754"/>
          </a:xfrm>
          <a:prstGeom prst="rect">
            <a:avLst/>
          </a:prstGeom>
        </p:spPr>
        <p:txBody>
          <a:bodyPr lIns="93645" tIns="46822" rIns="93645" bIns="46822" anchor="ctr"/>
          <a:lstStyle>
            <a:lvl1pPr>
              <a:buFontTx/>
              <a:buNone/>
              <a:defRPr sz="4800" b="1">
                <a:solidFill>
                  <a:srgbClr val="005D41"/>
                </a:solidFill>
              </a:defRPr>
            </a:lvl1pPr>
          </a:lstStyle>
          <a:p>
            <a:pPr lvl="0"/>
            <a:r>
              <a:rPr lang="en-US" dirty="0"/>
              <a:t>Topic Headline</a:t>
            </a:r>
          </a:p>
        </p:txBody>
      </p:sp>
      <p:sp>
        <p:nvSpPr>
          <p:cNvPr id="5" name="Text Placeholder 24">
            <a:extLst>
              <a:ext uri="{FF2B5EF4-FFF2-40B4-BE49-F238E27FC236}">
                <a16:creationId xmlns:a16="http://schemas.microsoft.com/office/drawing/2014/main" id="{748A7283-B474-45AD-DC6C-86FFA9262470}"/>
              </a:ext>
            </a:extLst>
          </p:cNvPr>
          <p:cNvSpPr>
            <a:spLocks noGrp="1"/>
          </p:cNvSpPr>
          <p:nvPr>
            <p:ph type="body" sz="quarter" idx="22" hasCustomPrompt="1"/>
          </p:nvPr>
        </p:nvSpPr>
        <p:spPr>
          <a:xfrm>
            <a:off x="22333470" y="11097016"/>
            <a:ext cx="8915400" cy="585754"/>
          </a:xfrm>
          <a:prstGeom prst="rect">
            <a:avLst/>
          </a:prstGeom>
        </p:spPr>
        <p:txBody>
          <a:bodyPr lIns="93645" tIns="46822" rIns="93645" bIns="46822" anchor="ctr"/>
          <a:lstStyle>
            <a:lvl1pPr>
              <a:buFontTx/>
              <a:buNone/>
              <a:defRPr sz="4800" b="1">
                <a:solidFill>
                  <a:srgbClr val="005D41"/>
                </a:solidFill>
              </a:defRPr>
            </a:lvl1pPr>
          </a:lstStyle>
          <a:p>
            <a:pPr lvl="0"/>
            <a:r>
              <a:rPr lang="en-US" dirty="0"/>
              <a:t>Topic Headline</a:t>
            </a:r>
          </a:p>
        </p:txBody>
      </p:sp>
      <p:sp>
        <p:nvSpPr>
          <p:cNvPr id="11" name="Text Placeholder 15">
            <a:extLst>
              <a:ext uri="{FF2B5EF4-FFF2-40B4-BE49-F238E27FC236}">
                <a16:creationId xmlns:a16="http://schemas.microsoft.com/office/drawing/2014/main" id="{3EAA66BB-EF67-C875-A525-BD76A508D19F}"/>
              </a:ext>
            </a:extLst>
          </p:cNvPr>
          <p:cNvSpPr>
            <a:spLocks noGrp="1"/>
          </p:cNvSpPr>
          <p:nvPr>
            <p:ph type="body" sz="quarter" idx="25" hasCustomPrompt="1"/>
          </p:nvPr>
        </p:nvSpPr>
        <p:spPr>
          <a:xfrm>
            <a:off x="22333470" y="11849739"/>
            <a:ext cx="8915400" cy="1978878"/>
          </a:xfrm>
          <a:prstGeom prst="rect">
            <a:avLst/>
          </a:prstGeom>
        </p:spPr>
        <p:txBody>
          <a:bodyPr lIns="93645" tIns="46822" rIns="93645" bIns="46822"/>
          <a:lstStyle>
            <a:lvl1pPr>
              <a:buNone/>
              <a:defRPr sz="2000" b="0" i="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2" name="Text Placeholder 24">
            <a:extLst>
              <a:ext uri="{FF2B5EF4-FFF2-40B4-BE49-F238E27FC236}">
                <a16:creationId xmlns:a16="http://schemas.microsoft.com/office/drawing/2014/main" id="{E25B6A4C-4D1B-36FE-05D4-06AE897DA118}"/>
              </a:ext>
            </a:extLst>
          </p:cNvPr>
          <p:cNvSpPr>
            <a:spLocks noGrp="1"/>
          </p:cNvSpPr>
          <p:nvPr>
            <p:ph type="body" sz="quarter" idx="26" hasCustomPrompt="1"/>
          </p:nvPr>
        </p:nvSpPr>
        <p:spPr>
          <a:xfrm>
            <a:off x="22333470" y="14000236"/>
            <a:ext cx="8915400" cy="585754"/>
          </a:xfrm>
          <a:prstGeom prst="rect">
            <a:avLst/>
          </a:prstGeom>
        </p:spPr>
        <p:txBody>
          <a:bodyPr lIns="93645" tIns="46822" rIns="93645" bIns="46822" anchor="ctr"/>
          <a:lstStyle>
            <a:lvl1pPr>
              <a:buFontTx/>
              <a:buNone/>
              <a:defRPr sz="3200" b="1">
                <a:solidFill>
                  <a:srgbClr val="005D41"/>
                </a:solidFill>
              </a:defRPr>
            </a:lvl1pPr>
          </a:lstStyle>
          <a:p>
            <a:pPr lvl="0"/>
            <a:r>
              <a:rPr lang="en-US" dirty="0"/>
              <a:t>Topic Headline</a:t>
            </a:r>
          </a:p>
        </p:txBody>
      </p:sp>
      <p:sp>
        <p:nvSpPr>
          <p:cNvPr id="13" name="Text Placeholder 15">
            <a:extLst>
              <a:ext uri="{FF2B5EF4-FFF2-40B4-BE49-F238E27FC236}">
                <a16:creationId xmlns:a16="http://schemas.microsoft.com/office/drawing/2014/main" id="{35539128-9FAC-F609-3F49-56D86D72BBE2}"/>
              </a:ext>
            </a:extLst>
          </p:cNvPr>
          <p:cNvSpPr>
            <a:spLocks noGrp="1"/>
          </p:cNvSpPr>
          <p:nvPr>
            <p:ph type="body" sz="quarter" idx="27" hasCustomPrompt="1"/>
          </p:nvPr>
        </p:nvSpPr>
        <p:spPr>
          <a:xfrm>
            <a:off x="22333470" y="14752959"/>
            <a:ext cx="8915400" cy="645772"/>
          </a:xfrm>
          <a:prstGeom prst="rect">
            <a:avLst/>
          </a:prstGeom>
        </p:spPr>
        <p:txBody>
          <a:bodyPr lIns="93645" tIns="46822" rIns="93645" bIns="46822"/>
          <a:lstStyle>
            <a:lvl1pPr>
              <a:buNone/>
              <a:defRPr sz="2000" b="0" i="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4" name="Picture 13">
            <a:extLst>
              <a:ext uri="{FF2B5EF4-FFF2-40B4-BE49-F238E27FC236}">
                <a16:creationId xmlns:a16="http://schemas.microsoft.com/office/drawing/2014/main" id="{9799C5A5-B1EB-303D-BA5D-1C77B0929277}"/>
              </a:ext>
            </a:extLst>
          </p:cNvPr>
          <p:cNvPicPr>
            <a:picLocks noChangeAspect="1"/>
          </p:cNvPicPr>
          <p:nvPr userDrawn="1"/>
        </p:nvPicPr>
        <p:blipFill>
          <a:blip r:embed="rId3"/>
          <a:stretch>
            <a:fillRect/>
          </a:stretch>
        </p:blipFill>
        <p:spPr>
          <a:xfrm>
            <a:off x="1705077" y="521315"/>
            <a:ext cx="2489200" cy="1435100"/>
          </a:xfrm>
          <a:prstGeom prst="rect">
            <a:avLst/>
          </a:prstGeom>
        </p:spPr>
      </p:pic>
    </p:spTree>
    <p:extLst>
      <p:ext uri="{BB962C8B-B14F-4D97-AF65-F5344CB8AC3E}">
        <p14:creationId xmlns:p14="http://schemas.microsoft.com/office/powerpoint/2010/main" val="628401259"/>
      </p:ext>
    </p:extLst>
  </p:cSld>
  <p:clrMapOvr>
    <a:masterClrMapping/>
  </p:clrMapOvr>
  <p:extLst>
    <p:ext uri="{DCECCB84-F9BA-43D5-87BE-67443E8EF086}">
      <p15:sldGuideLst xmlns:p15="http://schemas.microsoft.com/office/powerpoint/2012/main">
        <p15:guide id="1" pos="576">
          <p15:clr>
            <a:srgbClr val="FBAE40"/>
          </p15:clr>
        </p15:guide>
        <p15:guide id="2" orient="horz" pos="312">
          <p15:clr>
            <a:srgbClr val="FBAE40"/>
          </p15:clr>
        </p15:guide>
        <p15:guide id="3" orient="horz" pos="1368">
          <p15:clr>
            <a:srgbClr val="FBAE40"/>
          </p15:clr>
        </p15:guide>
        <p15:guide id="4" orient="horz" pos="158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0E57525-E1FD-8309-CFF3-EF77B65812F7}"/>
              </a:ext>
            </a:extLst>
          </p:cNvPr>
          <p:cNvSpPr/>
          <p:nvPr userDrawn="1"/>
        </p:nvSpPr>
        <p:spPr>
          <a:xfrm>
            <a:off x="0" y="0"/>
            <a:ext cx="32918400" cy="2650992"/>
          </a:xfrm>
          <a:prstGeom prst="rect">
            <a:avLst/>
          </a:prstGeom>
          <a:solidFill>
            <a:srgbClr val="5F59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ack and white background with lines&#10;&#10;AI-generated content may be incorrect.">
            <a:extLst>
              <a:ext uri="{FF2B5EF4-FFF2-40B4-BE49-F238E27FC236}">
                <a16:creationId xmlns:a16="http://schemas.microsoft.com/office/drawing/2014/main" id="{6A3D107B-7270-9AA9-918F-79A124E52D80}"/>
              </a:ext>
            </a:extLst>
          </p:cNvPr>
          <p:cNvPicPr>
            <a:picLocks/>
          </p:cNvPicPr>
          <p:nvPr userDrawn="1"/>
        </p:nvPicPr>
        <p:blipFill>
          <a:blip r:embed="rId2">
            <a:alphaModFix amt="10000"/>
            <a:extLst>
              <a:ext uri="{28A0092B-C50C-407E-A947-70E740481C1C}">
                <a14:useLocalDpi xmlns:a14="http://schemas.microsoft.com/office/drawing/2010/main" val="0"/>
              </a:ext>
            </a:extLst>
          </a:blip>
          <a:srcRect b="35294"/>
          <a:stretch>
            <a:fillRect/>
          </a:stretch>
        </p:blipFill>
        <p:spPr>
          <a:xfrm>
            <a:off x="0" y="1"/>
            <a:ext cx="32918400" cy="2662517"/>
          </a:xfrm>
          <a:prstGeom prst="rect">
            <a:avLst/>
          </a:prstGeom>
        </p:spPr>
      </p:pic>
      <p:sp>
        <p:nvSpPr>
          <p:cNvPr id="2" name="Rectangle 1">
            <a:extLst>
              <a:ext uri="{FF2B5EF4-FFF2-40B4-BE49-F238E27FC236}">
                <a16:creationId xmlns:a16="http://schemas.microsoft.com/office/drawing/2014/main" id="{010D5022-E846-8D5B-2DEF-4794CEFBC84D}"/>
              </a:ext>
            </a:extLst>
          </p:cNvPr>
          <p:cNvSpPr/>
          <p:nvPr userDrawn="1"/>
        </p:nvSpPr>
        <p:spPr>
          <a:xfrm>
            <a:off x="0" y="2753287"/>
            <a:ext cx="32918400" cy="13705913"/>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20"/>
          <p:cNvSpPr>
            <a:spLocks noGrp="1"/>
          </p:cNvSpPr>
          <p:nvPr>
            <p:ph type="title" hasCustomPrompt="1"/>
          </p:nvPr>
        </p:nvSpPr>
        <p:spPr>
          <a:xfrm>
            <a:off x="5829305" y="484094"/>
            <a:ext cx="19202399" cy="1694330"/>
          </a:xfrm>
          <a:prstGeom prst="rect">
            <a:avLst/>
          </a:prstGeom>
          <a:noFill/>
          <a:ln>
            <a:noFill/>
          </a:ln>
        </p:spPr>
        <p:style>
          <a:lnRef idx="2">
            <a:schemeClr val="accent1"/>
          </a:lnRef>
          <a:fillRef idx="1">
            <a:schemeClr val="lt1"/>
          </a:fillRef>
          <a:effectRef idx="0">
            <a:schemeClr val="accent1"/>
          </a:effectRef>
          <a:fontRef idx="none"/>
        </p:style>
        <p:txBody>
          <a:bodyPr lIns="93645" tIns="46822" rIns="93645" bIns="46822"/>
          <a:lstStyle>
            <a:lvl1pPr>
              <a:defRPr sz="60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645462"/>
            <a:ext cx="6400800" cy="1532965"/>
          </a:xfrm>
          <a:prstGeom prst="rect">
            <a:avLst/>
          </a:prstGeom>
          <a:ln>
            <a:solidFill>
              <a:schemeClr val="accent1"/>
            </a:solidFill>
          </a:ln>
        </p:spPr>
        <p:txBody>
          <a:bodyPr lIns="93645" tIns="46822" rIns="93645" bIns="46822"/>
          <a:lstStyle>
            <a:lvl1pPr>
              <a:buFontTx/>
              <a:buNone/>
              <a:defRPr sz="36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5" y="3229363"/>
            <a:ext cx="8915400" cy="585753"/>
          </a:xfrm>
          <a:prstGeom prst="rect">
            <a:avLst/>
          </a:prstGeom>
        </p:spPr>
        <p:txBody>
          <a:bodyPr lIns="93645" tIns="46822" rIns="93645" bIns="46822" anchor="ctr"/>
          <a:lstStyle>
            <a:lvl1pPr>
              <a:buFontTx/>
              <a:buNone/>
              <a:defRPr sz="4800" b="1">
                <a:solidFill>
                  <a:srgbClr val="005D41"/>
                </a:solidFill>
              </a:defRPr>
            </a:lvl1pPr>
          </a:lstStyle>
          <a:p>
            <a:pPr lvl="0"/>
            <a:r>
              <a:rPr lang="en-US" dirty="0"/>
              <a:t>Topic Headline</a:t>
            </a:r>
          </a:p>
        </p:txBody>
      </p:sp>
      <p:sp>
        <p:nvSpPr>
          <p:cNvPr id="27" name="Text Placeholder 24"/>
          <p:cNvSpPr>
            <a:spLocks noGrp="1"/>
          </p:cNvSpPr>
          <p:nvPr>
            <p:ph type="body" sz="quarter" idx="20" hasCustomPrompt="1"/>
          </p:nvPr>
        </p:nvSpPr>
        <p:spPr>
          <a:xfrm>
            <a:off x="1645170" y="3229363"/>
            <a:ext cx="8915400" cy="585753"/>
          </a:xfrm>
          <a:prstGeom prst="rect">
            <a:avLst/>
          </a:prstGeom>
        </p:spPr>
        <p:txBody>
          <a:bodyPr lIns="93645" tIns="46822" rIns="93645" bIns="46822" anchor="ctr"/>
          <a:lstStyle>
            <a:lvl1pPr>
              <a:buFontTx/>
              <a:buNone/>
              <a:defRPr sz="4800" b="1" baseline="0">
                <a:solidFill>
                  <a:srgbClr val="005D41"/>
                </a:solidFill>
              </a:defRPr>
            </a:lvl1pPr>
          </a:lstStyle>
          <a:p>
            <a:pPr lvl="0"/>
            <a:r>
              <a:rPr lang="en-US" dirty="0"/>
              <a:t>Topic Headline</a:t>
            </a:r>
          </a:p>
        </p:txBody>
      </p:sp>
      <p:sp>
        <p:nvSpPr>
          <p:cNvPr id="30" name="Text Placeholder 24"/>
          <p:cNvSpPr>
            <a:spLocks noGrp="1"/>
          </p:cNvSpPr>
          <p:nvPr>
            <p:ph type="body" sz="quarter" idx="23" hasCustomPrompt="1"/>
          </p:nvPr>
        </p:nvSpPr>
        <p:spPr>
          <a:xfrm>
            <a:off x="1645170" y="8178771"/>
            <a:ext cx="8915400" cy="585753"/>
          </a:xfrm>
          <a:prstGeom prst="rect">
            <a:avLst/>
          </a:prstGeom>
        </p:spPr>
        <p:txBody>
          <a:bodyPr lIns="93645" tIns="46822" rIns="93645" bIns="46822" anchor="ctr"/>
          <a:lstStyle>
            <a:lvl1pPr>
              <a:buFontTx/>
              <a:buNone/>
              <a:defRPr sz="4800" b="1">
                <a:solidFill>
                  <a:srgbClr val="005D41"/>
                </a:solidFill>
              </a:defRPr>
            </a:lvl1pPr>
          </a:lstStyle>
          <a:p>
            <a:pPr lvl="0"/>
            <a:r>
              <a:rPr lang="en-US" dirty="0"/>
              <a:t>Topic Headline</a:t>
            </a:r>
          </a:p>
        </p:txBody>
      </p:sp>
      <p:sp>
        <p:nvSpPr>
          <p:cNvPr id="4" name="TextBox 3"/>
          <p:cNvSpPr txBox="1"/>
          <p:nvPr userDrawn="1"/>
        </p:nvSpPr>
        <p:spPr>
          <a:xfrm>
            <a:off x="8324698" y="1265530"/>
            <a:ext cx="184731" cy="477054"/>
          </a:xfrm>
          <a:prstGeom prst="rect">
            <a:avLst/>
          </a:prstGeom>
          <a:noFill/>
        </p:spPr>
        <p:txBody>
          <a:bodyPr wrap="none" rtlCol="0">
            <a:spAutoFit/>
          </a:bodyPr>
          <a:lstStyle/>
          <a:p>
            <a:endParaRPr lang="en-US" dirty="0"/>
          </a:p>
        </p:txBody>
      </p:sp>
      <p:sp>
        <p:nvSpPr>
          <p:cNvPr id="3" name="Text Placeholder 15">
            <a:extLst>
              <a:ext uri="{FF2B5EF4-FFF2-40B4-BE49-F238E27FC236}">
                <a16:creationId xmlns:a16="http://schemas.microsoft.com/office/drawing/2014/main" id="{5C9577C7-A41A-9F93-843E-CBA0FF92E0E2}"/>
              </a:ext>
            </a:extLst>
          </p:cNvPr>
          <p:cNvSpPr>
            <a:spLocks noGrp="1"/>
          </p:cNvSpPr>
          <p:nvPr>
            <p:ph type="body" sz="quarter" idx="14" hasCustomPrompt="1"/>
          </p:nvPr>
        </p:nvSpPr>
        <p:spPr>
          <a:xfrm>
            <a:off x="1645170" y="8967340"/>
            <a:ext cx="8915400" cy="6431391"/>
          </a:xfrm>
          <a:prstGeom prst="rect">
            <a:avLst/>
          </a:prstGeom>
        </p:spPr>
        <p:txBody>
          <a:bodyPr lIns="93645" tIns="46822" rIns="93645" bIns="46822"/>
          <a:lstStyle>
            <a:lvl1pPr>
              <a:lnSpc>
                <a:spcPct val="100000"/>
              </a:lnSpc>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24 points </a:t>
            </a:r>
            <a:br>
              <a:rPr lang="en-US" dirty="0"/>
            </a:br>
            <a:r>
              <a:rPr lang="en-US" dirty="0"/>
              <a:t>Topic Headlines - Abstract, Methods, Results, etc - are bold, 48 points </a:t>
            </a:r>
            <a:br>
              <a:rPr lang="en-US" dirty="0"/>
            </a:br>
            <a:r>
              <a:rPr lang="en-US" dirty="0"/>
              <a:t>Abstract Content is 16-24 points </a:t>
            </a:r>
            <a:br>
              <a:rPr lang="en-US" dirty="0"/>
            </a:br>
            <a:r>
              <a:rPr lang="en-US" dirty="0"/>
              <a:t>Body Content is 14-24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5" name="Text Placeholder 17">
            <a:extLst>
              <a:ext uri="{FF2B5EF4-FFF2-40B4-BE49-F238E27FC236}">
                <a16:creationId xmlns:a16="http://schemas.microsoft.com/office/drawing/2014/main" id="{3730DE5F-EA44-1DB4-3C2B-B306890D147B}"/>
              </a:ext>
            </a:extLst>
          </p:cNvPr>
          <p:cNvSpPr>
            <a:spLocks noGrp="1"/>
          </p:cNvSpPr>
          <p:nvPr>
            <p:ph type="body" sz="quarter" idx="15" hasCustomPrompt="1"/>
          </p:nvPr>
        </p:nvSpPr>
        <p:spPr>
          <a:xfrm>
            <a:off x="12044595" y="4007485"/>
            <a:ext cx="8915400" cy="11391246"/>
          </a:xfrm>
          <a:prstGeom prst="rect">
            <a:avLst/>
          </a:prstGeom>
        </p:spPr>
        <p:txBody>
          <a:bodyPr lIns="93645" tIns="46822" rIns="93645" bIns="46822"/>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12" name="Text Placeholder 15">
            <a:extLst>
              <a:ext uri="{FF2B5EF4-FFF2-40B4-BE49-F238E27FC236}">
                <a16:creationId xmlns:a16="http://schemas.microsoft.com/office/drawing/2014/main" id="{C1A8E01C-DE19-7807-203F-E99724768913}"/>
              </a:ext>
            </a:extLst>
          </p:cNvPr>
          <p:cNvSpPr>
            <a:spLocks noGrp="1"/>
          </p:cNvSpPr>
          <p:nvPr>
            <p:ph type="body" sz="quarter" idx="24" hasCustomPrompt="1"/>
          </p:nvPr>
        </p:nvSpPr>
        <p:spPr>
          <a:xfrm>
            <a:off x="1645170" y="4007485"/>
            <a:ext cx="8915400" cy="3968470"/>
          </a:xfrm>
          <a:prstGeom prst="rect">
            <a:avLst/>
          </a:prstGeom>
        </p:spPr>
        <p:txBody>
          <a:bodyPr lIns="93645" tIns="46822" rIns="93645" bIns="46822"/>
          <a:lstStyle>
            <a:lvl1pPr>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1LAYOUT TAB to see the layout thumbnail choices. Click on each to apply the different layout choices to your slide. Click again on the SLIDES LAYOUT TAB to close it.  </a:t>
            </a:r>
          </a:p>
        </p:txBody>
      </p:sp>
      <p:sp>
        <p:nvSpPr>
          <p:cNvPr id="6" name="Text Placeholder 19">
            <a:extLst>
              <a:ext uri="{FF2B5EF4-FFF2-40B4-BE49-F238E27FC236}">
                <a16:creationId xmlns:a16="http://schemas.microsoft.com/office/drawing/2014/main" id="{E19B6956-1064-0666-281D-E71DA82DE026}"/>
              </a:ext>
            </a:extLst>
          </p:cNvPr>
          <p:cNvSpPr>
            <a:spLocks noGrp="1"/>
          </p:cNvSpPr>
          <p:nvPr>
            <p:ph type="body" sz="quarter" idx="16" hasCustomPrompt="1"/>
          </p:nvPr>
        </p:nvSpPr>
        <p:spPr>
          <a:xfrm>
            <a:off x="22310985" y="4007485"/>
            <a:ext cx="8915400" cy="6919595"/>
          </a:xfrm>
          <a:prstGeom prst="rect">
            <a:avLst/>
          </a:prstGeom>
        </p:spPr>
        <p:txBody>
          <a:bodyPr lIns="93645" tIns="46822" rIns="93645" bIns="46822"/>
          <a:lstStyle>
            <a:lvl1pPr>
              <a:buFontTx/>
              <a:buNone/>
              <a:defRPr sz="2400">
                <a:latin typeface="Times New Roman" panose="02020603050405020304" pitchFamily="18" charset="0"/>
                <a:cs typeface="Times New Roman" panose="02020603050405020304" pitchFamily="18" charset="0"/>
              </a:defRPr>
            </a:lvl1pPr>
            <a:lvl2pPr>
              <a:defRPr sz="3750"/>
            </a:lvl2pPr>
            <a:lvl3pPr>
              <a:defRPr sz="3750"/>
            </a:lvl3pPr>
            <a:lvl4pPr>
              <a:defRPr sz="3750"/>
            </a:lvl4pPr>
            <a:lvl5pPr>
              <a:defRPr sz="3750"/>
            </a:lvl5pPr>
          </a:lstStyle>
          <a:p>
            <a:pPr lvl="0"/>
            <a:r>
              <a:rPr lang="en-US" dirty="0"/>
              <a:t>Click here to edit this text</a:t>
            </a:r>
          </a:p>
        </p:txBody>
      </p:sp>
      <p:sp>
        <p:nvSpPr>
          <p:cNvPr id="8" name="Text Placeholder 24">
            <a:extLst>
              <a:ext uri="{FF2B5EF4-FFF2-40B4-BE49-F238E27FC236}">
                <a16:creationId xmlns:a16="http://schemas.microsoft.com/office/drawing/2014/main" id="{079B22FA-B3A2-D6AE-FA3F-7E79791D0459}"/>
              </a:ext>
            </a:extLst>
          </p:cNvPr>
          <p:cNvSpPr>
            <a:spLocks noGrp="1"/>
          </p:cNvSpPr>
          <p:nvPr>
            <p:ph type="body" sz="quarter" idx="21" hasCustomPrompt="1"/>
          </p:nvPr>
        </p:nvSpPr>
        <p:spPr>
          <a:xfrm>
            <a:off x="22310985" y="3229363"/>
            <a:ext cx="8915400" cy="585754"/>
          </a:xfrm>
          <a:prstGeom prst="rect">
            <a:avLst/>
          </a:prstGeom>
        </p:spPr>
        <p:txBody>
          <a:bodyPr lIns="93645" tIns="46822" rIns="93645" bIns="46822" anchor="ctr"/>
          <a:lstStyle>
            <a:lvl1pPr>
              <a:buFontTx/>
              <a:buNone/>
              <a:defRPr sz="4800" b="1">
                <a:solidFill>
                  <a:srgbClr val="005D41"/>
                </a:solidFill>
              </a:defRPr>
            </a:lvl1pPr>
          </a:lstStyle>
          <a:p>
            <a:pPr lvl="0"/>
            <a:r>
              <a:rPr lang="en-US" dirty="0"/>
              <a:t>Topic Headline</a:t>
            </a:r>
          </a:p>
        </p:txBody>
      </p:sp>
      <p:sp>
        <p:nvSpPr>
          <p:cNvPr id="14" name="Text Placeholder 24">
            <a:extLst>
              <a:ext uri="{FF2B5EF4-FFF2-40B4-BE49-F238E27FC236}">
                <a16:creationId xmlns:a16="http://schemas.microsoft.com/office/drawing/2014/main" id="{7C0B6862-D70D-7151-55F4-4255406FEF9E}"/>
              </a:ext>
            </a:extLst>
          </p:cNvPr>
          <p:cNvSpPr>
            <a:spLocks noGrp="1"/>
          </p:cNvSpPr>
          <p:nvPr>
            <p:ph type="body" sz="quarter" idx="22" hasCustomPrompt="1"/>
          </p:nvPr>
        </p:nvSpPr>
        <p:spPr>
          <a:xfrm>
            <a:off x="22333470" y="11097016"/>
            <a:ext cx="8915400" cy="585754"/>
          </a:xfrm>
          <a:prstGeom prst="rect">
            <a:avLst/>
          </a:prstGeom>
        </p:spPr>
        <p:txBody>
          <a:bodyPr lIns="93645" tIns="46822" rIns="93645" bIns="46822" anchor="ctr"/>
          <a:lstStyle>
            <a:lvl1pPr>
              <a:buFontTx/>
              <a:buNone/>
              <a:defRPr sz="4800" b="1">
                <a:solidFill>
                  <a:srgbClr val="005D41"/>
                </a:solidFill>
              </a:defRPr>
            </a:lvl1pPr>
          </a:lstStyle>
          <a:p>
            <a:pPr lvl="0"/>
            <a:r>
              <a:rPr lang="en-US" dirty="0"/>
              <a:t>Topic Headline</a:t>
            </a:r>
          </a:p>
        </p:txBody>
      </p:sp>
      <p:sp>
        <p:nvSpPr>
          <p:cNvPr id="15" name="Text Placeholder 15">
            <a:extLst>
              <a:ext uri="{FF2B5EF4-FFF2-40B4-BE49-F238E27FC236}">
                <a16:creationId xmlns:a16="http://schemas.microsoft.com/office/drawing/2014/main" id="{508A1A21-E80C-AA68-345C-D25D3F32F777}"/>
              </a:ext>
            </a:extLst>
          </p:cNvPr>
          <p:cNvSpPr>
            <a:spLocks noGrp="1"/>
          </p:cNvSpPr>
          <p:nvPr>
            <p:ph type="body" sz="quarter" idx="25" hasCustomPrompt="1"/>
          </p:nvPr>
        </p:nvSpPr>
        <p:spPr>
          <a:xfrm>
            <a:off x="22333470" y="11849739"/>
            <a:ext cx="8915400" cy="1978878"/>
          </a:xfrm>
          <a:prstGeom prst="rect">
            <a:avLst/>
          </a:prstGeom>
        </p:spPr>
        <p:txBody>
          <a:bodyPr lIns="93645" tIns="46822" rIns="93645" bIns="46822"/>
          <a:lstStyle>
            <a:lvl1pPr>
              <a:buNone/>
              <a:defRPr sz="2000" b="0" i="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6" name="Text Placeholder 24">
            <a:extLst>
              <a:ext uri="{FF2B5EF4-FFF2-40B4-BE49-F238E27FC236}">
                <a16:creationId xmlns:a16="http://schemas.microsoft.com/office/drawing/2014/main" id="{917CA16C-684E-EAE2-E0F5-ABB277E0FA5E}"/>
              </a:ext>
            </a:extLst>
          </p:cNvPr>
          <p:cNvSpPr>
            <a:spLocks noGrp="1"/>
          </p:cNvSpPr>
          <p:nvPr>
            <p:ph type="body" sz="quarter" idx="26" hasCustomPrompt="1"/>
          </p:nvPr>
        </p:nvSpPr>
        <p:spPr>
          <a:xfrm>
            <a:off x="22333470" y="14000236"/>
            <a:ext cx="8915400" cy="585754"/>
          </a:xfrm>
          <a:prstGeom prst="rect">
            <a:avLst/>
          </a:prstGeom>
        </p:spPr>
        <p:txBody>
          <a:bodyPr lIns="93645" tIns="46822" rIns="93645" bIns="46822" anchor="ctr"/>
          <a:lstStyle>
            <a:lvl1pPr>
              <a:buFontTx/>
              <a:buNone/>
              <a:defRPr sz="3200" b="1">
                <a:solidFill>
                  <a:srgbClr val="005D41"/>
                </a:solidFill>
              </a:defRPr>
            </a:lvl1pPr>
          </a:lstStyle>
          <a:p>
            <a:pPr lvl="0"/>
            <a:r>
              <a:rPr lang="en-US" dirty="0"/>
              <a:t>Topic Headline</a:t>
            </a:r>
          </a:p>
        </p:txBody>
      </p:sp>
      <p:sp>
        <p:nvSpPr>
          <p:cNvPr id="17" name="Text Placeholder 15">
            <a:extLst>
              <a:ext uri="{FF2B5EF4-FFF2-40B4-BE49-F238E27FC236}">
                <a16:creationId xmlns:a16="http://schemas.microsoft.com/office/drawing/2014/main" id="{D8CAB774-0595-FF47-4A92-342C5C40E1CD}"/>
              </a:ext>
            </a:extLst>
          </p:cNvPr>
          <p:cNvSpPr>
            <a:spLocks noGrp="1"/>
          </p:cNvSpPr>
          <p:nvPr>
            <p:ph type="body" sz="quarter" idx="27" hasCustomPrompt="1"/>
          </p:nvPr>
        </p:nvSpPr>
        <p:spPr>
          <a:xfrm>
            <a:off x="22333470" y="14752959"/>
            <a:ext cx="8915400" cy="645772"/>
          </a:xfrm>
          <a:prstGeom prst="rect">
            <a:avLst/>
          </a:prstGeom>
        </p:spPr>
        <p:txBody>
          <a:bodyPr lIns="93645" tIns="46822" rIns="93645" bIns="46822"/>
          <a:lstStyle>
            <a:lvl1pPr>
              <a:buNone/>
              <a:defRPr sz="2000" b="0" i="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1" name="Picture 10">
            <a:extLst>
              <a:ext uri="{FF2B5EF4-FFF2-40B4-BE49-F238E27FC236}">
                <a16:creationId xmlns:a16="http://schemas.microsoft.com/office/drawing/2014/main" id="{E18EFB07-5F98-7B15-EB00-B0C14821E9E2}"/>
              </a:ext>
            </a:extLst>
          </p:cNvPr>
          <p:cNvPicPr>
            <a:picLocks noChangeAspect="1"/>
          </p:cNvPicPr>
          <p:nvPr userDrawn="1"/>
        </p:nvPicPr>
        <p:blipFill>
          <a:blip r:embed="rId3"/>
          <a:stretch>
            <a:fillRect/>
          </a:stretch>
        </p:blipFill>
        <p:spPr>
          <a:xfrm>
            <a:off x="1705077" y="521315"/>
            <a:ext cx="2489200" cy="1435100"/>
          </a:xfrm>
          <a:prstGeom prst="rect">
            <a:avLst/>
          </a:prstGeom>
        </p:spPr>
      </p:pic>
    </p:spTree>
    <p:extLst>
      <p:ext uri="{BB962C8B-B14F-4D97-AF65-F5344CB8AC3E}">
        <p14:creationId xmlns:p14="http://schemas.microsoft.com/office/powerpoint/2010/main" val="3157874600"/>
      </p:ext>
    </p:extLst>
  </p:cSld>
  <p:clrMapOvr>
    <a:masterClrMapping/>
  </p:clrMapOvr>
  <p:extLst>
    <p:ext uri="{DCECCB84-F9BA-43D5-87BE-67443E8EF086}">
      <p15:sldGuideLst xmlns:p15="http://schemas.microsoft.com/office/powerpoint/2012/main">
        <p15:guide id="1" pos="576">
          <p15:clr>
            <a:srgbClr val="FBAE40"/>
          </p15:clr>
        </p15:guide>
        <p15:guide id="2" orient="horz" pos="312">
          <p15:clr>
            <a:srgbClr val="FBAE40"/>
          </p15:clr>
        </p15:guide>
        <p15:guide id="3" orient="horz" pos="1368">
          <p15:clr>
            <a:srgbClr val="FBAE40"/>
          </p15:clr>
        </p15:guide>
        <p15:guide id="4" orient="horz" pos="158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0E57525-E1FD-8309-CFF3-EF77B65812F7}"/>
              </a:ext>
            </a:extLst>
          </p:cNvPr>
          <p:cNvSpPr/>
          <p:nvPr userDrawn="1"/>
        </p:nvSpPr>
        <p:spPr>
          <a:xfrm>
            <a:off x="0" y="0"/>
            <a:ext cx="32918400" cy="2650992"/>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ack and white background with lines&#10;&#10;AI-generated content may be incorrect.">
            <a:extLst>
              <a:ext uri="{FF2B5EF4-FFF2-40B4-BE49-F238E27FC236}">
                <a16:creationId xmlns:a16="http://schemas.microsoft.com/office/drawing/2014/main" id="{6A3D107B-7270-9AA9-918F-79A124E52D80}"/>
              </a:ext>
            </a:extLst>
          </p:cNvPr>
          <p:cNvPicPr>
            <a:picLocks/>
          </p:cNvPicPr>
          <p:nvPr userDrawn="1"/>
        </p:nvPicPr>
        <p:blipFill>
          <a:blip r:embed="rId2">
            <a:alphaModFix amt="50000"/>
            <a:extLst>
              <a:ext uri="{28A0092B-C50C-407E-A947-70E740481C1C}">
                <a14:useLocalDpi xmlns:a14="http://schemas.microsoft.com/office/drawing/2010/main" val="0"/>
              </a:ext>
            </a:extLst>
          </a:blip>
          <a:srcRect b="35294"/>
          <a:stretch>
            <a:fillRect/>
          </a:stretch>
        </p:blipFill>
        <p:spPr>
          <a:xfrm>
            <a:off x="0" y="1"/>
            <a:ext cx="32918400" cy="2662517"/>
          </a:xfrm>
          <a:prstGeom prst="rect">
            <a:avLst/>
          </a:prstGeom>
        </p:spPr>
      </p:pic>
      <p:sp>
        <p:nvSpPr>
          <p:cNvPr id="3" name="Rectangle 2">
            <a:extLst>
              <a:ext uri="{FF2B5EF4-FFF2-40B4-BE49-F238E27FC236}">
                <a16:creationId xmlns:a16="http://schemas.microsoft.com/office/drawing/2014/main" id="{9525E522-C985-9D27-E3E6-B93900022DA3}"/>
              </a:ext>
            </a:extLst>
          </p:cNvPr>
          <p:cNvSpPr/>
          <p:nvPr userDrawn="1"/>
        </p:nvSpPr>
        <p:spPr>
          <a:xfrm>
            <a:off x="0" y="2753287"/>
            <a:ext cx="32918400" cy="13705913"/>
          </a:xfrm>
          <a:prstGeom prst="rect">
            <a:avLst/>
          </a:prstGeom>
          <a:gradFill flip="none" rotWithShape="1">
            <a:gsLst>
              <a:gs pos="0">
                <a:schemeClr val="bg1">
                  <a:alpha val="25000"/>
                </a:schemeClr>
              </a:gs>
              <a:gs pos="100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20"/>
          <p:cNvSpPr>
            <a:spLocks noGrp="1"/>
          </p:cNvSpPr>
          <p:nvPr>
            <p:ph type="title" hasCustomPrompt="1"/>
          </p:nvPr>
        </p:nvSpPr>
        <p:spPr>
          <a:xfrm>
            <a:off x="5829305" y="484094"/>
            <a:ext cx="19202399" cy="1694330"/>
          </a:xfrm>
          <a:prstGeom prst="rect">
            <a:avLst/>
          </a:prstGeom>
          <a:noFill/>
          <a:ln>
            <a:noFill/>
          </a:ln>
        </p:spPr>
        <p:style>
          <a:lnRef idx="2">
            <a:schemeClr val="accent1"/>
          </a:lnRef>
          <a:fillRef idx="1">
            <a:schemeClr val="lt1"/>
          </a:fillRef>
          <a:effectRef idx="0">
            <a:schemeClr val="accent1"/>
          </a:effectRef>
          <a:fontRef idx="none"/>
        </p:style>
        <p:txBody>
          <a:bodyPr lIns="93645" tIns="46822" rIns="93645" bIns="46822"/>
          <a:lstStyle>
            <a:lvl1pPr>
              <a:defRPr sz="60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645462"/>
            <a:ext cx="6400800" cy="1532965"/>
          </a:xfrm>
          <a:prstGeom prst="rect">
            <a:avLst/>
          </a:prstGeom>
          <a:ln>
            <a:solidFill>
              <a:schemeClr val="accent1"/>
            </a:solidFill>
          </a:ln>
        </p:spPr>
        <p:txBody>
          <a:bodyPr lIns="93645" tIns="46822" rIns="93645" bIns="46822"/>
          <a:lstStyle>
            <a:lvl1pPr>
              <a:buFontTx/>
              <a:buNone/>
              <a:defRPr sz="375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5" y="3229363"/>
            <a:ext cx="8915400" cy="585753"/>
          </a:xfrm>
          <a:prstGeom prst="rect">
            <a:avLst/>
          </a:prstGeom>
        </p:spPr>
        <p:txBody>
          <a:bodyPr lIns="93645" tIns="46822" rIns="93645" bIns="46822" anchor="ctr"/>
          <a:lstStyle>
            <a:lvl1pPr>
              <a:buFontTx/>
              <a:buNone/>
              <a:defRPr sz="4800" b="1">
                <a:solidFill>
                  <a:srgbClr val="154734"/>
                </a:solidFill>
              </a:defRPr>
            </a:lvl1pPr>
          </a:lstStyle>
          <a:p>
            <a:pPr lvl="0"/>
            <a:r>
              <a:rPr lang="en-US" dirty="0"/>
              <a:t>Topic Headline</a:t>
            </a:r>
          </a:p>
        </p:txBody>
      </p:sp>
      <p:sp>
        <p:nvSpPr>
          <p:cNvPr id="27" name="Text Placeholder 24"/>
          <p:cNvSpPr>
            <a:spLocks noGrp="1"/>
          </p:cNvSpPr>
          <p:nvPr>
            <p:ph type="body" sz="quarter" idx="20" hasCustomPrompt="1"/>
          </p:nvPr>
        </p:nvSpPr>
        <p:spPr>
          <a:xfrm>
            <a:off x="1645170" y="3229363"/>
            <a:ext cx="8915400" cy="585753"/>
          </a:xfrm>
          <a:prstGeom prst="rect">
            <a:avLst/>
          </a:prstGeom>
        </p:spPr>
        <p:txBody>
          <a:bodyPr lIns="93645" tIns="46822" rIns="93645" bIns="46822" anchor="ctr"/>
          <a:lstStyle>
            <a:lvl1pPr>
              <a:buFontTx/>
              <a:buNone/>
              <a:defRPr sz="4800" b="1" baseline="0">
                <a:solidFill>
                  <a:srgbClr val="154734"/>
                </a:solidFill>
              </a:defRPr>
            </a:lvl1pPr>
          </a:lstStyle>
          <a:p>
            <a:pPr lvl="0"/>
            <a:r>
              <a:rPr lang="en-US" dirty="0"/>
              <a:t>Topic Headline</a:t>
            </a:r>
          </a:p>
        </p:txBody>
      </p:sp>
      <p:sp>
        <p:nvSpPr>
          <p:cNvPr id="30" name="Text Placeholder 24"/>
          <p:cNvSpPr>
            <a:spLocks noGrp="1"/>
          </p:cNvSpPr>
          <p:nvPr>
            <p:ph type="body" sz="quarter" idx="23" hasCustomPrompt="1"/>
          </p:nvPr>
        </p:nvSpPr>
        <p:spPr>
          <a:xfrm>
            <a:off x="1645170" y="8178771"/>
            <a:ext cx="8915400" cy="585753"/>
          </a:xfrm>
          <a:prstGeom prst="rect">
            <a:avLst/>
          </a:prstGeom>
        </p:spPr>
        <p:txBody>
          <a:bodyPr lIns="93645" tIns="46822" rIns="93645" bIns="46822" anchor="ctr"/>
          <a:lstStyle>
            <a:lvl1pPr>
              <a:buFontTx/>
              <a:buNone/>
              <a:defRPr sz="4800" b="1">
                <a:solidFill>
                  <a:srgbClr val="154734"/>
                </a:solidFill>
              </a:defRPr>
            </a:lvl1pPr>
          </a:lstStyle>
          <a:p>
            <a:pPr lvl="0"/>
            <a:r>
              <a:rPr lang="en-US" dirty="0"/>
              <a:t>Topic Headline</a:t>
            </a:r>
          </a:p>
        </p:txBody>
      </p:sp>
      <p:sp>
        <p:nvSpPr>
          <p:cNvPr id="4" name="TextBox 3"/>
          <p:cNvSpPr txBox="1"/>
          <p:nvPr userDrawn="1"/>
        </p:nvSpPr>
        <p:spPr>
          <a:xfrm>
            <a:off x="8324698" y="1265530"/>
            <a:ext cx="184731" cy="477054"/>
          </a:xfrm>
          <a:prstGeom prst="rect">
            <a:avLst/>
          </a:prstGeom>
          <a:noFill/>
        </p:spPr>
        <p:txBody>
          <a:bodyPr wrap="none" rtlCol="0">
            <a:spAutoFit/>
          </a:bodyPr>
          <a:lstStyle/>
          <a:p>
            <a:endParaRPr lang="en-US" dirty="0"/>
          </a:p>
        </p:txBody>
      </p:sp>
      <p:sp>
        <p:nvSpPr>
          <p:cNvPr id="6" name="Text Placeholder 15">
            <a:extLst>
              <a:ext uri="{FF2B5EF4-FFF2-40B4-BE49-F238E27FC236}">
                <a16:creationId xmlns:a16="http://schemas.microsoft.com/office/drawing/2014/main" id="{DE47E7C6-1B53-B7CE-27B7-001FC81A8AB7}"/>
              </a:ext>
            </a:extLst>
          </p:cNvPr>
          <p:cNvSpPr>
            <a:spLocks noGrp="1"/>
          </p:cNvSpPr>
          <p:nvPr>
            <p:ph type="body" sz="quarter" idx="14" hasCustomPrompt="1"/>
          </p:nvPr>
        </p:nvSpPr>
        <p:spPr>
          <a:xfrm>
            <a:off x="1645170" y="8967340"/>
            <a:ext cx="8915400" cy="6431391"/>
          </a:xfrm>
          <a:prstGeom prst="rect">
            <a:avLst/>
          </a:prstGeom>
        </p:spPr>
        <p:txBody>
          <a:bodyPr lIns="93645" tIns="46822" rIns="93645" bIns="46822"/>
          <a:lstStyle>
            <a:lvl1pPr>
              <a:lnSpc>
                <a:spcPct val="100000"/>
              </a:lnSpc>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24 points </a:t>
            </a:r>
            <a:br>
              <a:rPr lang="en-US" dirty="0"/>
            </a:br>
            <a:r>
              <a:rPr lang="en-US" dirty="0"/>
              <a:t>Topic Headlines - Abstract, Methods, Results, etc - are bold, 48 points </a:t>
            </a:r>
            <a:br>
              <a:rPr lang="en-US" dirty="0"/>
            </a:br>
            <a:r>
              <a:rPr lang="en-US" dirty="0"/>
              <a:t>Abstract Content is 16-24 points </a:t>
            </a:r>
            <a:br>
              <a:rPr lang="en-US" dirty="0"/>
            </a:br>
            <a:r>
              <a:rPr lang="en-US" dirty="0"/>
              <a:t>Body Content is 14-24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1" name="Text Placeholder 17">
            <a:extLst>
              <a:ext uri="{FF2B5EF4-FFF2-40B4-BE49-F238E27FC236}">
                <a16:creationId xmlns:a16="http://schemas.microsoft.com/office/drawing/2014/main" id="{0679F9E5-F49A-5B54-838C-D9ACD7FF20F8}"/>
              </a:ext>
            </a:extLst>
          </p:cNvPr>
          <p:cNvSpPr>
            <a:spLocks noGrp="1"/>
          </p:cNvSpPr>
          <p:nvPr>
            <p:ph type="body" sz="quarter" idx="15" hasCustomPrompt="1"/>
          </p:nvPr>
        </p:nvSpPr>
        <p:spPr>
          <a:xfrm>
            <a:off x="12044595" y="4007485"/>
            <a:ext cx="8915400" cy="11391246"/>
          </a:xfrm>
          <a:prstGeom prst="rect">
            <a:avLst/>
          </a:prstGeom>
        </p:spPr>
        <p:txBody>
          <a:bodyPr lIns="93645" tIns="46822" rIns="93645" bIns="46822"/>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13" name="Text Placeholder 15">
            <a:extLst>
              <a:ext uri="{FF2B5EF4-FFF2-40B4-BE49-F238E27FC236}">
                <a16:creationId xmlns:a16="http://schemas.microsoft.com/office/drawing/2014/main" id="{24D39CF5-7BDE-A247-5C60-88FF62F14D20}"/>
              </a:ext>
            </a:extLst>
          </p:cNvPr>
          <p:cNvSpPr>
            <a:spLocks noGrp="1"/>
          </p:cNvSpPr>
          <p:nvPr>
            <p:ph type="body" sz="quarter" idx="24" hasCustomPrompt="1"/>
          </p:nvPr>
        </p:nvSpPr>
        <p:spPr>
          <a:xfrm>
            <a:off x="1645170" y="4007485"/>
            <a:ext cx="8915400" cy="3968470"/>
          </a:xfrm>
          <a:prstGeom prst="rect">
            <a:avLst/>
          </a:prstGeom>
        </p:spPr>
        <p:txBody>
          <a:bodyPr lIns="93645" tIns="46822" rIns="93645" bIns="46822"/>
          <a:lstStyle>
            <a:lvl1pPr>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1LAYOUT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7177CE29-AFAF-FD4F-DEBE-CBA650FBD8EE}"/>
              </a:ext>
            </a:extLst>
          </p:cNvPr>
          <p:cNvSpPr>
            <a:spLocks noGrp="1"/>
          </p:cNvSpPr>
          <p:nvPr>
            <p:ph type="body" sz="quarter" idx="16" hasCustomPrompt="1"/>
          </p:nvPr>
        </p:nvSpPr>
        <p:spPr>
          <a:xfrm>
            <a:off x="22310985" y="4007485"/>
            <a:ext cx="8915400" cy="6919595"/>
          </a:xfrm>
          <a:prstGeom prst="rect">
            <a:avLst/>
          </a:prstGeom>
        </p:spPr>
        <p:txBody>
          <a:bodyPr lIns="93645" tIns="46822" rIns="93645" bIns="46822"/>
          <a:lstStyle>
            <a:lvl1pPr>
              <a:buFontTx/>
              <a:buNone/>
              <a:defRPr sz="2400">
                <a:latin typeface="Times New Roman" panose="02020603050405020304" pitchFamily="18" charset="0"/>
                <a:cs typeface="Times New Roman" panose="02020603050405020304" pitchFamily="18" charset="0"/>
              </a:defRPr>
            </a:lvl1pPr>
            <a:lvl2pPr>
              <a:defRPr sz="3750"/>
            </a:lvl2pPr>
            <a:lvl3pPr>
              <a:defRPr sz="3750"/>
            </a:lvl3pPr>
            <a:lvl4pPr>
              <a:defRPr sz="3750"/>
            </a:lvl4pPr>
            <a:lvl5pPr>
              <a:defRPr sz="3750"/>
            </a:lvl5pPr>
          </a:lstStyle>
          <a:p>
            <a:pPr lvl="0"/>
            <a:r>
              <a:rPr lang="en-US" dirty="0"/>
              <a:t>Click here to edit this text</a:t>
            </a:r>
          </a:p>
        </p:txBody>
      </p:sp>
      <p:sp>
        <p:nvSpPr>
          <p:cNvPr id="8" name="Text Placeholder 24">
            <a:extLst>
              <a:ext uri="{FF2B5EF4-FFF2-40B4-BE49-F238E27FC236}">
                <a16:creationId xmlns:a16="http://schemas.microsoft.com/office/drawing/2014/main" id="{CFF18A6E-1D05-954A-724F-DBA418105D02}"/>
              </a:ext>
            </a:extLst>
          </p:cNvPr>
          <p:cNvSpPr>
            <a:spLocks noGrp="1"/>
          </p:cNvSpPr>
          <p:nvPr>
            <p:ph type="body" sz="quarter" idx="21" hasCustomPrompt="1"/>
          </p:nvPr>
        </p:nvSpPr>
        <p:spPr>
          <a:xfrm>
            <a:off x="22310985" y="3229363"/>
            <a:ext cx="8915400" cy="585754"/>
          </a:xfrm>
          <a:prstGeom prst="rect">
            <a:avLst/>
          </a:prstGeom>
        </p:spPr>
        <p:txBody>
          <a:bodyPr lIns="93645" tIns="46822" rIns="93645" bIns="46822" anchor="ctr"/>
          <a:lstStyle>
            <a:lvl1pPr>
              <a:buFontTx/>
              <a:buNone/>
              <a:defRPr sz="4800" b="1">
                <a:solidFill>
                  <a:srgbClr val="154734"/>
                </a:solidFill>
              </a:defRPr>
            </a:lvl1pPr>
          </a:lstStyle>
          <a:p>
            <a:pPr lvl="0"/>
            <a:r>
              <a:rPr lang="en-US" dirty="0"/>
              <a:t>Topic Headline</a:t>
            </a:r>
          </a:p>
        </p:txBody>
      </p:sp>
      <p:sp>
        <p:nvSpPr>
          <p:cNvPr id="10" name="Text Placeholder 24">
            <a:extLst>
              <a:ext uri="{FF2B5EF4-FFF2-40B4-BE49-F238E27FC236}">
                <a16:creationId xmlns:a16="http://schemas.microsoft.com/office/drawing/2014/main" id="{F58A4189-15D1-BA3D-F7F2-2EB79C4578DF}"/>
              </a:ext>
            </a:extLst>
          </p:cNvPr>
          <p:cNvSpPr>
            <a:spLocks noGrp="1"/>
          </p:cNvSpPr>
          <p:nvPr>
            <p:ph type="body" sz="quarter" idx="22" hasCustomPrompt="1"/>
          </p:nvPr>
        </p:nvSpPr>
        <p:spPr>
          <a:xfrm>
            <a:off x="22333470" y="11097016"/>
            <a:ext cx="8915400" cy="585754"/>
          </a:xfrm>
          <a:prstGeom prst="rect">
            <a:avLst/>
          </a:prstGeom>
        </p:spPr>
        <p:txBody>
          <a:bodyPr lIns="93645" tIns="46822" rIns="93645" bIns="46822" anchor="ctr"/>
          <a:lstStyle>
            <a:lvl1pPr>
              <a:buFontTx/>
              <a:buNone/>
              <a:defRPr sz="4800" b="1">
                <a:solidFill>
                  <a:srgbClr val="154734"/>
                </a:solidFill>
              </a:defRPr>
            </a:lvl1pPr>
          </a:lstStyle>
          <a:p>
            <a:pPr lvl="0"/>
            <a:r>
              <a:rPr lang="en-US" dirty="0"/>
              <a:t>Topic Headline</a:t>
            </a:r>
          </a:p>
        </p:txBody>
      </p:sp>
      <p:sp>
        <p:nvSpPr>
          <p:cNvPr id="15" name="Text Placeholder 15">
            <a:extLst>
              <a:ext uri="{FF2B5EF4-FFF2-40B4-BE49-F238E27FC236}">
                <a16:creationId xmlns:a16="http://schemas.microsoft.com/office/drawing/2014/main" id="{B722BE77-0A17-EE9A-A08C-C1F8D79D3D24}"/>
              </a:ext>
            </a:extLst>
          </p:cNvPr>
          <p:cNvSpPr>
            <a:spLocks noGrp="1"/>
          </p:cNvSpPr>
          <p:nvPr>
            <p:ph type="body" sz="quarter" idx="25" hasCustomPrompt="1"/>
          </p:nvPr>
        </p:nvSpPr>
        <p:spPr>
          <a:xfrm>
            <a:off x="22333470" y="11849739"/>
            <a:ext cx="8915400" cy="1978878"/>
          </a:xfrm>
          <a:prstGeom prst="rect">
            <a:avLst/>
          </a:prstGeom>
        </p:spPr>
        <p:txBody>
          <a:bodyPr lIns="93645" tIns="46822" rIns="93645" bIns="46822"/>
          <a:lstStyle>
            <a:lvl1pPr>
              <a:buNone/>
              <a:defRPr sz="2000" b="0" i="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6" name="Text Placeholder 24">
            <a:extLst>
              <a:ext uri="{FF2B5EF4-FFF2-40B4-BE49-F238E27FC236}">
                <a16:creationId xmlns:a16="http://schemas.microsoft.com/office/drawing/2014/main" id="{9FE90628-C881-4C3A-32D6-8F683D789906}"/>
              </a:ext>
            </a:extLst>
          </p:cNvPr>
          <p:cNvSpPr>
            <a:spLocks noGrp="1"/>
          </p:cNvSpPr>
          <p:nvPr>
            <p:ph type="body" sz="quarter" idx="26" hasCustomPrompt="1"/>
          </p:nvPr>
        </p:nvSpPr>
        <p:spPr>
          <a:xfrm>
            <a:off x="22333470" y="14000236"/>
            <a:ext cx="8915400" cy="585754"/>
          </a:xfrm>
          <a:prstGeom prst="rect">
            <a:avLst/>
          </a:prstGeom>
        </p:spPr>
        <p:txBody>
          <a:bodyPr lIns="93645" tIns="46822" rIns="93645" bIns="46822" anchor="ctr"/>
          <a:lstStyle>
            <a:lvl1pPr>
              <a:buFontTx/>
              <a:buNone/>
              <a:defRPr sz="3200" b="1">
                <a:solidFill>
                  <a:srgbClr val="154734"/>
                </a:solidFill>
              </a:defRPr>
            </a:lvl1pPr>
          </a:lstStyle>
          <a:p>
            <a:pPr lvl="0"/>
            <a:r>
              <a:rPr lang="en-US" dirty="0"/>
              <a:t>Topic Headline</a:t>
            </a:r>
          </a:p>
        </p:txBody>
      </p:sp>
      <p:sp>
        <p:nvSpPr>
          <p:cNvPr id="17" name="Text Placeholder 15">
            <a:extLst>
              <a:ext uri="{FF2B5EF4-FFF2-40B4-BE49-F238E27FC236}">
                <a16:creationId xmlns:a16="http://schemas.microsoft.com/office/drawing/2014/main" id="{2F4BEF1B-1134-C227-D46C-C66260873EC5}"/>
              </a:ext>
            </a:extLst>
          </p:cNvPr>
          <p:cNvSpPr>
            <a:spLocks noGrp="1"/>
          </p:cNvSpPr>
          <p:nvPr>
            <p:ph type="body" sz="quarter" idx="27" hasCustomPrompt="1"/>
          </p:nvPr>
        </p:nvSpPr>
        <p:spPr>
          <a:xfrm>
            <a:off x="22333470" y="14752959"/>
            <a:ext cx="8915400" cy="645772"/>
          </a:xfrm>
          <a:prstGeom prst="rect">
            <a:avLst/>
          </a:prstGeom>
        </p:spPr>
        <p:txBody>
          <a:bodyPr lIns="93645" tIns="46822" rIns="93645" bIns="46822"/>
          <a:lstStyle>
            <a:lvl1pPr>
              <a:buNone/>
              <a:defRPr sz="2000" b="0" i="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5" name="Picture 4">
            <a:extLst>
              <a:ext uri="{FF2B5EF4-FFF2-40B4-BE49-F238E27FC236}">
                <a16:creationId xmlns:a16="http://schemas.microsoft.com/office/drawing/2014/main" id="{B8BD07C5-FD18-5E39-8080-0D11F4CBD8C7}"/>
              </a:ext>
            </a:extLst>
          </p:cNvPr>
          <p:cNvPicPr>
            <a:picLocks noChangeAspect="1"/>
          </p:cNvPicPr>
          <p:nvPr userDrawn="1"/>
        </p:nvPicPr>
        <p:blipFill>
          <a:blip r:embed="rId3"/>
          <a:stretch>
            <a:fillRect/>
          </a:stretch>
        </p:blipFill>
        <p:spPr>
          <a:xfrm>
            <a:off x="1720645" y="614516"/>
            <a:ext cx="2489907" cy="1435510"/>
          </a:xfrm>
          <a:prstGeom prst="rect">
            <a:avLst/>
          </a:prstGeom>
        </p:spPr>
      </p:pic>
    </p:spTree>
    <p:extLst>
      <p:ext uri="{BB962C8B-B14F-4D97-AF65-F5344CB8AC3E}">
        <p14:creationId xmlns:p14="http://schemas.microsoft.com/office/powerpoint/2010/main" val="979483934"/>
      </p:ext>
    </p:extLst>
  </p:cSld>
  <p:clrMapOvr>
    <a:masterClrMapping/>
  </p:clrMapOvr>
  <p:extLst>
    <p:ext uri="{DCECCB84-F9BA-43D5-87BE-67443E8EF086}">
      <p15:sldGuideLst xmlns:p15="http://schemas.microsoft.com/office/powerpoint/2012/main">
        <p15:guide id="1" pos="576">
          <p15:clr>
            <a:srgbClr val="FBAE40"/>
          </p15:clr>
        </p15:guide>
        <p15:guide id="2" orient="horz" pos="312">
          <p15:clr>
            <a:srgbClr val="FBAE40"/>
          </p15:clr>
        </p15:guide>
        <p15:guide id="3" orient="horz" pos="1368">
          <p15:clr>
            <a:srgbClr val="FBAE40"/>
          </p15:clr>
        </p15:guide>
        <p15:guide id="4" orient="horz" pos="158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0" r:id="rId4"/>
    <p:sldLayoutId id="2147483651" r:id="rId5"/>
  </p:sldLayoutIdLst>
  <p:txStyles>
    <p:titleStyle>
      <a:lvl1pPr algn="ctr" defTabSz="3284879" rtl="0" eaLnBrk="1" fontAlgn="base" hangingPunct="1">
        <a:spcBef>
          <a:spcPct val="0"/>
        </a:spcBef>
        <a:spcAft>
          <a:spcPct val="0"/>
        </a:spcAft>
        <a:defRPr sz="7050" b="1" kern="1200">
          <a:solidFill>
            <a:schemeClr val="tx1"/>
          </a:solidFill>
          <a:latin typeface="+mj-lt"/>
          <a:ea typeface="+mj-ea"/>
          <a:cs typeface="+mj-cs"/>
        </a:defRPr>
      </a:lvl1pPr>
      <a:lvl2pPr algn="ctr" defTabSz="3284879" rtl="0" eaLnBrk="1" fontAlgn="base" hangingPunct="1">
        <a:spcBef>
          <a:spcPct val="0"/>
        </a:spcBef>
        <a:spcAft>
          <a:spcPct val="0"/>
        </a:spcAft>
        <a:defRPr sz="15900">
          <a:solidFill>
            <a:schemeClr val="tx1"/>
          </a:solidFill>
          <a:latin typeface="Calibri" pitchFamily="34" charset="0"/>
        </a:defRPr>
      </a:lvl2pPr>
      <a:lvl3pPr algn="ctr" defTabSz="3284879" rtl="0" eaLnBrk="1" fontAlgn="base" hangingPunct="1">
        <a:spcBef>
          <a:spcPct val="0"/>
        </a:spcBef>
        <a:spcAft>
          <a:spcPct val="0"/>
        </a:spcAft>
        <a:defRPr sz="15900">
          <a:solidFill>
            <a:schemeClr val="tx1"/>
          </a:solidFill>
          <a:latin typeface="Calibri" pitchFamily="34" charset="0"/>
        </a:defRPr>
      </a:lvl3pPr>
      <a:lvl4pPr algn="ctr" defTabSz="3284879" rtl="0" eaLnBrk="1" fontAlgn="base" hangingPunct="1">
        <a:spcBef>
          <a:spcPct val="0"/>
        </a:spcBef>
        <a:spcAft>
          <a:spcPct val="0"/>
        </a:spcAft>
        <a:defRPr sz="15900">
          <a:solidFill>
            <a:schemeClr val="tx1"/>
          </a:solidFill>
          <a:latin typeface="Calibri" pitchFamily="34" charset="0"/>
        </a:defRPr>
      </a:lvl4pPr>
      <a:lvl5pPr algn="ctr" defTabSz="3284879" rtl="0" eaLnBrk="1" fontAlgn="base" hangingPunct="1">
        <a:spcBef>
          <a:spcPct val="0"/>
        </a:spcBef>
        <a:spcAft>
          <a:spcPct val="0"/>
        </a:spcAft>
        <a:defRPr sz="15900">
          <a:solidFill>
            <a:schemeClr val="tx1"/>
          </a:solidFill>
          <a:latin typeface="Calibri" pitchFamily="34" charset="0"/>
        </a:defRPr>
      </a:lvl5pPr>
      <a:lvl6pPr marL="702335" algn="ctr" defTabSz="3284879" rtl="0" eaLnBrk="1" fontAlgn="base" hangingPunct="1">
        <a:spcBef>
          <a:spcPct val="0"/>
        </a:spcBef>
        <a:spcAft>
          <a:spcPct val="0"/>
        </a:spcAft>
        <a:defRPr sz="15900">
          <a:solidFill>
            <a:schemeClr val="tx1"/>
          </a:solidFill>
          <a:latin typeface="Calibri" pitchFamily="34" charset="0"/>
        </a:defRPr>
      </a:lvl6pPr>
      <a:lvl7pPr marL="1404671" algn="ctr" defTabSz="3284879" rtl="0" eaLnBrk="1" fontAlgn="base" hangingPunct="1">
        <a:spcBef>
          <a:spcPct val="0"/>
        </a:spcBef>
        <a:spcAft>
          <a:spcPct val="0"/>
        </a:spcAft>
        <a:defRPr sz="15900">
          <a:solidFill>
            <a:schemeClr val="tx1"/>
          </a:solidFill>
          <a:latin typeface="Calibri" pitchFamily="34" charset="0"/>
        </a:defRPr>
      </a:lvl7pPr>
      <a:lvl8pPr marL="2107005" algn="ctr" defTabSz="3284879" rtl="0" eaLnBrk="1" fontAlgn="base" hangingPunct="1">
        <a:spcBef>
          <a:spcPct val="0"/>
        </a:spcBef>
        <a:spcAft>
          <a:spcPct val="0"/>
        </a:spcAft>
        <a:defRPr sz="15900">
          <a:solidFill>
            <a:schemeClr val="tx1"/>
          </a:solidFill>
          <a:latin typeface="Calibri" pitchFamily="34" charset="0"/>
        </a:defRPr>
      </a:lvl8pPr>
      <a:lvl9pPr marL="2809340" algn="ctr" defTabSz="3284879" rtl="0" eaLnBrk="1" fontAlgn="base" hangingPunct="1">
        <a:spcBef>
          <a:spcPct val="0"/>
        </a:spcBef>
        <a:spcAft>
          <a:spcPct val="0"/>
        </a:spcAft>
        <a:defRPr sz="15900">
          <a:solidFill>
            <a:schemeClr val="tx1"/>
          </a:solidFill>
          <a:latin typeface="Calibri" pitchFamily="34" charset="0"/>
        </a:defRPr>
      </a:lvl9pPr>
    </p:titleStyle>
    <p:bodyStyle>
      <a:lvl1pPr marL="0" indent="0" algn="l" defTabSz="3284879" rtl="0" eaLnBrk="1" fontAlgn="base" hangingPunct="1">
        <a:spcBef>
          <a:spcPct val="20000"/>
        </a:spcBef>
        <a:spcAft>
          <a:spcPct val="0"/>
        </a:spcAft>
        <a:buFontTx/>
        <a:buNone/>
        <a:defRPr lang="en-US" sz="3750" kern="1200" dirty="0" smtClean="0">
          <a:solidFill>
            <a:schemeClr val="tx1"/>
          </a:solidFill>
          <a:latin typeface="+mn-lt"/>
          <a:ea typeface="+mn-ea"/>
          <a:cs typeface="+mn-cs"/>
        </a:defRPr>
      </a:lvl1pPr>
      <a:lvl2pPr marL="2670336" indent="-1026677" algn="l" defTabSz="3284879" rtl="0" eaLnBrk="1" fontAlgn="base" hangingPunct="1">
        <a:spcBef>
          <a:spcPct val="20000"/>
        </a:spcBef>
        <a:spcAft>
          <a:spcPct val="0"/>
        </a:spcAft>
        <a:buFont typeface="Arial" charset="0"/>
        <a:buChar char="–"/>
        <a:defRPr sz="10050" kern="1200">
          <a:solidFill>
            <a:schemeClr val="tx1"/>
          </a:solidFill>
          <a:latin typeface="+mn-lt"/>
          <a:ea typeface="+mn-ea"/>
          <a:cs typeface="+mn-cs"/>
        </a:defRPr>
      </a:lvl2pPr>
      <a:lvl3pPr marL="4106706" indent="-821831" algn="l" defTabSz="3284879" rtl="0" eaLnBrk="1" fontAlgn="base" hangingPunct="1">
        <a:spcBef>
          <a:spcPct val="20000"/>
        </a:spcBef>
        <a:spcAft>
          <a:spcPct val="0"/>
        </a:spcAft>
        <a:buFont typeface="Arial" charset="0"/>
        <a:buChar char="•"/>
        <a:defRPr sz="8700" kern="1200">
          <a:solidFill>
            <a:schemeClr val="tx1"/>
          </a:solidFill>
          <a:latin typeface="+mn-lt"/>
          <a:ea typeface="+mn-ea"/>
          <a:cs typeface="+mn-cs"/>
        </a:defRPr>
      </a:lvl3pPr>
      <a:lvl4pPr marL="5750366" indent="-821831" algn="l" defTabSz="3284879" rtl="0" eaLnBrk="1" fontAlgn="base" hangingPunct="1">
        <a:spcBef>
          <a:spcPct val="20000"/>
        </a:spcBef>
        <a:spcAft>
          <a:spcPct val="0"/>
        </a:spcAft>
        <a:buFont typeface="Arial" charset="0"/>
        <a:buChar char="–"/>
        <a:defRPr sz="7200" kern="1200">
          <a:solidFill>
            <a:schemeClr val="tx1"/>
          </a:solidFill>
          <a:latin typeface="+mn-lt"/>
          <a:ea typeface="+mn-ea"/>
          <a:cs typeface="+mn-cs"/>
        </a:defRPr>
      </a:lvl4pPr>
      <a:lvl5pPr marL="7391585" indent="-821831" algn="l" defTabSz="3284879" rtl="0" eaLnBrk="1" fontAlgn="base" hangingPunct="1">
        <a:spcBef>
          <a:spcPct val="20000"/>
        </a:spcBef>
        <a:spcAft>
          <a:spcPct val="0"/>
        </a:spcAft>
        <a:buFont typeface="Arial" charset="0"/>
        <a:buChar char="»"/>
        <a:defRPr sz="7200" kern="1200">
          <a:solidFill>
            <a:schemeClr val="tx1"/>
          </a:solidFill>
          <a:latin typeface="+mn-lt"/>
          <a:ea typeface="+mn-ea"/>
          <a:cs typeface="+mn-cs"/>
        </a:defRPr>
      </a:lvl5pPr>
      <a:lvl6pPr marL="18514956" indent="-1683170" algn="l" defTabSz="6732725" rtl="0" eaLnBrk="1" latinLnBrk="0" hangingPunct="1">
        <a:spcBef>
          <a:spcPct val="20000"/>
        </a:spcBef>
        <a:buFont typeface="Arial" pitchFamily="34" charset="0"/>
        <a:buChar char="•"/>
        <a:defRPr sz="14850" kern="1200">
          <a:solidFill>
            <a:schemeClr val="tx1"/>
          </a:solidFill>
          <a:latin typeface="+mn-lt"/>
          <a:ea typeface="+mn-ea"/>
          <a:cs typeface="+mn-cs"/>
        </a:defRPr>
      </a:lvl6pPr>
      <a:lvl7pPr marL="21881316" indent="-1683170" algn="l" defTabSz="6732725" rtl="0" eaLnBrk="1" latinLnBrk="0" hangingPunct="1">
        <a:spcBef>
          <a:spcPct val="20000"/>
        </a:spcBef>
        <a:buFont typeface="Arial" pitchFamily="34" charset="0"/>
        <a:buChar char="•"/>
        <a:defRPr sz="14850" kern="1200">
          <a:solidFill>
            <a:schemeClr val="tx1"/>
          </a:solidFill>
          <a:latin typeface="+mn-lt"/>
          <a:ea typeface="+mn-ea"/>
          <a:cs typeface="+mn-cs"/>
        </a:defRPr>
      </a:lvl7pPr>
      <a:lvl8pPr marL="25247664" indent="-1683170" algn="l" defTabSz="6732725" rtl="0" eaLnBrk="1" latinLnBrk="0" hangingPunct="1">
        <a:spcBef>
          <a:spcPct val="20000"/>
        </a:spcBef>
        <a:buFont typeface="Arial" pitchFamily="34" charset="0"/>
        <a:buChar char="•"/>
        <a:defRPr sz="14850" kern="1200">
          <a:solidFill>
            <a:schemeClr val="tx1"/>
          </a:solidFill>
          <a:latin typeface="+mn-lt"/>
          <a:ea typeface="+mn-ea"/>
          <a:cs typeface="+mn-cs"/>
        </a:defRPr>
      </a:lvl8pPr>
      <a:lvl9pPr marL="28614011" indent="-1683170" algn="l" defTabSz="6732725" rtl="0" eaLnBrk="1" latinLnBrk="0" hangingPunct="1">
        <a:spcBef>
          <a:spcPct val="20000"/>
        </a:spcBef>
        <a:buFont typeface="Arial" pitchFamily="34" charset="0"/>
        <a:buChar char="•"/>
        <a:defRPr sz="14850" kern="1200">
          <a:solidFill>
            <a:schemeClr val="tx1"/>
          </a:solidFill>
          <a:latin typeface="+mn-lt"/>
          <a:ea typeface="+mn-ea"/>
          <a:cs typeface="+mn-cs"/>
        </a:defRPr>
      </a:lvl9pPr>
    </p:bodyStyle>
    <p:otherStyle>
      <a:defPPr>
        <a:defRPr lang="en-US"/>
      </a:defPPr>
      <a:lvl1pPr marL="0" algn="l" defTabSz="6732725" rtl="0" eaLnBrk="1" latinLnBrk="0" hangingPunct="1">
        <a:defRPr sz="13200" kern="1200">
          <a:solidFill>
            <a:schemeClr val="tx1"/>
          </a:solidFill>
          <a:latin typeface="+mn-lt"/>
          <a:ea typeface="+mn-ea"/>
          <a:cs typeface="+mn-cs"/>
        </a:defRPr>
      </a:lvl1pPr>
      <a:lvl2pPr marL="3366360" algn="l" defTabSz="6732725" rtl="0" eaLnBrk="1" latinLnBrk="0" hangingPunct="1">
        <a:defRPr sz="13200" kern="1200">
          <a:solidFill>
            <a:schemeClr val="tx1"/>
          </a:solidFill>
          <a:latin typeface="+mn-lt"/>
          <a:ea typeface="+mn-ea"/>
          <a:cs typeface="+mn-cs"/>
        </a:defRPr>
      </a:lvl2pPr>
      <a:lvl3pPr marL="6732725" algn="l" defTabSz="6732725" rtl="0" eaLnBrk="1" latinLnBrk="0" hangingPunct="1">
        <a:defRPr sz="13200" kern="1200">
          <a:solidFill>
            <a:schemeClr val="tx1"/>
          </a:solidFill>
          <a:latin typeface="+mn-lt"/>
          <a:ea typeface="+mn-ea"/>
          <a:cs typeface="+mn-cs"/>
        </a:defRPr>
      </a:lvl3pPr>
      <a:lvl4pPr marL="10099085" algn="l" defTabSz="6732725" rtl="0" eaLnBrk="1" latinLnBrk="0" hangingPunct="1">
        <a:defRPr sz="13200" kern="1200">
          <a:solidFill>
            <a:schemeClr val="tx1"/>
          </a:solidFill>
          <a:latin typeface="+mn-lt"/>
          <a:ea typeface="+mn-ea"/>
          <a:cs typeface="+mn-cs"/>
        </a:defRPr>
      </a:lvl4pPr>
      <a:lvl5pPr marL="13465431" algn="l" defTabSz="6732725" rtl="0" eaLnBrk="1" latinLnBrk="0" hangingPunct="1">
        <a:defRPr sz="13200" kern="1200">
          <a:solidFill>
            <a:schemeClr val="tx1"/>
          </a:solidFill>
          <a:latin typeface="+mn-lt"/>
          <a:ea typeface="+mn-ea"/>
          <a:cs typeface="+mn-cs"/>
        </a:defRPr>
      </a:lvl5pPr>
      <a:lvl6pPr marL="16831779" algn="l" defTabSz="6732725" rtl="0" eaLnBrk="1" latinLnBrk="0" hangingPunct="1">
        <a:defRPr sz="13200" kern="1200">
          <a:solidFill>
            <a:schemeClr val="tx1"/>
          </a:solidFill>
          <a:latin typeface="+mn-lt"/>
          <a:ea typeface="+mn-ea"/>
          <a:cs typeface="+mn-cs"/>
        </a:defRPr>
      </a:lvl6pPr>
      <a:lvl7pPr marL="20198118" algn="l" defTabSz="6732725" rtl="0" eaLnBrk="1" latinLnBrk="0" hangingPunct="1">
        <a:defRPr sz="13200" kern="1200">
          <a:solidFill>
            <a:schemeClr val="tx1"/>
          </a:solidFill>
          <a:latin typeface="+mn-lt"/>
          <a:ea typeface="+mn-ea"/>
          <a:cs typeface="+mn-cs"/>
        </a:defRPr>
      </a:lvl7pPr>
      <a:lvl8pPr marL="23564478" algn="l" defTabSz="6732725" rtl="0" eaLnBrk="1" latinLnBrk="0" hangingPunct="1">
        <a:defRPr sz="13200" kern="1200">
          <a:solidFill>
            <a:schemeClr val="tx1"/>
          </a:solidFill>
          <a:latin typeface="+mn-lt"/>
          <a:ea typeface="+mn-ea"/>
          <a:cs typeface="+mn-cs"/>
        </a:defRPr>
      </a:lvl8pPr>
      <a:lvl9pPr marL="26930834" algn="l" defTabSz="6732725" rtl="0" eaLnBrk="1" latinLnBrk="0" hangingPunct="1">
        <a:defRPr sz="13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698F9EF-FABD-4D38-B4A6-6108D923FA49}"/>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2DF9D797-0C7A-1480-1FF7-B5181498B1E6}"/>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9D4F2DCE-0C17-5E17-E2FC-B2924640C492}"/>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A8A4ED6C-4314-EF32-DCE0-2AE38A7FF05A}"/>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0B4407AD-12E1-D15B-9EDE-DA16BFF566F6}"/>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22CAF1CC-714C-759D-4CC6-BE6597F7531F}"/>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D917EA43-6C53-DFDE-A19C-5CA6B06CB2C9}"/>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D26AAA26-6E64-06E4-2490-9F5638FDDE50}"/>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7E1ECFE1-57A1-28AF-67DA-F6E25C961BDC}"/>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99DA5938-9A05-F268-3C2E-3B17B1F75013}"/>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228EEF85-BEC2-0982-98A6-122CE4EAE44A}"/>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6B7F0692-88E9-ACC3-4E9B-2B0FDB4FA014}"/>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82749D07-320C-8E16-FD1C-15B178C9E62F}"/>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BB42DFE3-EF06-7DCC-1312-AAB87338012B}"/>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1170324225"/>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8AED116-BE4D-4584-A287-401EB961FBD4}">
  <ds:schemaRefs>
    <ds:schemaRef ds:uri="http://www.w3.org/XML/1998/namespace"/>
    <ds:schemaRef ds:uri="952b4952-d007-4d97-b50e-79165ea12049"/>
    <ds:schemaRef ds:uri="http://purl.org/dc/terms/"/>
    <ds:schemaRef ds:uri="http://schemas.microsoft.com/office/2006/documentManagement/types"/>
    <ds:schemaRef ds:uri="http://purl.org/dc/elements/1.1/"/>
    <ds:schemaRef ds:uri="http://schemas.microsoft.com/office/infopath/2007/PartnerControls"/>
    <ds:schemaRef ds:uri="http://purl.org/dc/dcmitype/"/>
    <ds:schemaRef ds:uri="http://schemas.microsoft.com/office/2006/metadata/properties"/>
    <ds:schemaRef ds:uri="8cb5f936-c297-426d-b367-8d80127451e1"/>
    <ds:schemaRef ds:uri="http://schemas.openxmlformats.org/package/2006/metadata/core-properties"/>
  </ds:schemaRefs>
</ds:datastoreItem>
</file>

<file path=customXml/itemProps2.xml><?xml version="1.0" encoding="utf-8"?>
<ds:datastoreItem xmlns:ds="http://schemas.openxmlformats.org/officeDocument/2006/customXml" ds:itemID="{457F11CF-2DB1-4945-97BB-6198FC14CAD8}">
  <ds:schemaRefs>
    <ds:schemaRef ds:uri="http://schemas.microsoft.com/sharepoint/v3/contenttype/forms"/>
  </ds:schemaRefs>
</ds:datastoreItem>
</file>

<file path=customXml/itemProps3.xml><?xml version="1.0" encoding="utf-8"?>
<ds:datastoreItem xmlns:ds="http://schemas.openxmlformats.org/officeDocument/2006/customXml" ds:itemID="{CF01AF85-3287-4819-A442-EE14782A3EEF}"/>
</file>

<file path=docProps/app.xml><?xml version="1.0" encoding="utf-8"?>
<Properties xmlns="http://schemas.openxmlformats.org/officeDocument/2006/extended-properties" xmlns:vt="http://schemas.openxmlformats.org/officeDocument/2006/docPropsVTypes">
  <Template>36x48_BLUE</Template>
  <TotalTime>306</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10</cp:revision>
  <cp:lastPrinted>2016-02-16T18:49:38Z</cp:lastPrinted>
  <dcterms:created xsi:type="dcterms:W3CDTF">2014-09-24T17:47:45Z</dcterms:created>
  <dcterms:modified xsi:type="dcterms:W3CDTF">2026-04-14T17:28:21Z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