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32918400" cy="32918400"/>
  <p:notesSz cx="6888163" cy="10020300"/>
  <p:defaultTextStyle>
    <a:defPPr>
      <a:defRPr lang="en-US"/>
    </a:defPPr>
    <a:lvl1pPr algn="l" rtl="0" eaLnBrk="0" fontAlgn="base" hangingPunct="0">
      <a:spcBef>
        <a:spcPct val="0"/>
      </a:spcBef>
      <a:spcAft>
        <a:spcPct val="0"/>
      </a:spcAft>
      <a:defRPr sz="5400" kern="1200">
        <a:solidFill>
          <a:schemeClr val="tx1"/>
        </a:solidFill>
        <a:latin typeface="Times New Roman" pitchFamily="1" charset="0"/>
        <a:ea typeface="+mn-ea"/>
        <a:cs typeface="+mn-cs"/>
      </a:defRPr>
    </a:lvl1pPr>
    <a:lvl2pPr marL="999803" indent="3485" algn="l" rtl="0" eaLnBrk="0" fontAlgn="base" hangingPunct="0">
      <a:spcBef>
        <a:spcPct val="0"/>
      </a:spcBef>
      <a:spcAft>
        <a:spcPct val="0"/>
      </a:spcAft>
      <a:defRPr sz="5400" kern="1200">
        <a:solidFill>
          <a:schemeClr val="tx1"/>
        </a:solidFill>
        <a:latin typeface="Times New Roman" pitchFamily="1" charset="0"/>
        <a:ea typeface="+mn-ea"/>
        <a:cs typeface="+mn-cs"/>
      </a:defRPr>
    </a:lvl2pPr>
    <a:lvl3pPr marL="2003088" indent="3485" algn="l" rtl="0" eaLnBrk="0" fontAlgn="base" hangingPunct="0">
      <a:spcBef>
        <a:spcPct val="0"/>
      </a:spcBef>
      <a:spcAft>
        <a:spcPct val="0"/>
      </a:spcAft>
      <a:defRPr sz="5400" kern="1200">
        <a:solidFill>
          <a:schemeClr val="tx1"/>
        </a:solidFill>
        <a:latin typeface="Times New Roman" pitchFamily="1" charset="0"/>
        <a:ea typeface="+mn-ea"/>
        <a:cs typeface="+mn-cs"/>
      </a:defRPr>
    </a:lvl3pPr>
    <a:lvl4pPr marL="3006372" indent="3485" algn="l" rtl="0" eaLnBrk="0" fontAlgn="base" hangingPunct="0">
      <a:spcBef>
        <a:spcPct val="0"/>
      </a:spcBef>
      <a:spcAft>
        <a:spcPct val="0"/>
      </a:spcAft>
      <a:defRPr sz="5400" kern="1200">
        <a:solidFill>
          <a:schemeClr val="tx1"/>
        </a:solidFill>
        <a:latin typeface="Times New Roman" pitchFamily="1" charset="0"/>
        <a:ea typeface="+mn-ea"/>
        <a:cs typeface="+mn-cs"/>
      </a:defRPr>
    </a:lvl4pPr>
    <a:lvl5pPr marL="4009658" indent="3485" algn="l" rtl="0" eaLnBrk="0" fontAlgn="base" hangingPunct="0">
      <a:spcBef>
        <a:spcPct val="0"/>
      </a:spcBef>
      <a:spcAft>
        <a:spcPct val="0"/>
      </a:spcAft>
      <a:defRPr sz="5400" kern="1200">
        <a:solidFill>
          <a:schemeClr val="tx1"/>
        </a:solidFill>
        <a:latin typeface="Times New Roman" pitchFamily="1" charset="0"/>
        <a:ea typeface="+mn-ea"/>
        <a:cs typeface="+mn-cs"/>
      </a:defRPr>
    </a:lvl5pPr>
    <a:lvl6pPr marL="5016425" algn="l" defTabSz="2006573" rtl="0" eaLnBrk="1" latinLnBrk="0" hangingPunct="1">
      <a:defRPr sz="5400" kern="1200">
        <a:solidFill>
          <a:schemeClr val="tx1"/>
        </a:solidFill>
        <a:latin typeface="Times New Roman" pitchFamily="1" charset="0"/>
        <a:ea typeface="+mn-ea"/>
        <a:cs typeface="+mn-cs"/>
      </a:defRPr>
    </a:lvl6pPr>
    <a:lvl7pPr marL="6019712" algn="l" defTabSz="2006573" rtl="0" eaLnBrk="1" latinLnBrk="0" hangingPunct="1">
      <a:defRPr sz="5400" kern="1200">
        <a:solidFill>
          <a:schemeClr val="tx1"/>
        </a:solidFill>
        <a:latin typeface="Times New Roman" pitchFamily="1" charset="0"/>
        <a:ea typeface="+mn-ea"/>
        <a:cs typeface="+mn-cs"/>
      </a:defRPr>
    </a:lvl7pPr>
    <a:lvl8pPr marL="7022996" algn="l" defTabSz="2006573" rtl="0" eaLnBrk="1" latinLnBrk="0" hangingPunct="1">
      <a:defRPr sz="5400" kern="1200">
        <a:solidFill>
          <a:schemeClr val="tx1"/>
        </a:solidFill>
        <a:latin typeface="Times New Roman" pitchFamily="1" charset="0"/>
        <a:ea typeface="+mn-ea"/>
        <a:cs typeface="+mn-cs"/>
      </a:defRPr>
    </a:lvl8pPr>
    <a:lvl9pPr marL="8026281" algn="l" defTabSz="2006573" rtl="0" eaLnBrk="1" latinLnBrk="0" hangingPunct="1">
      <a:defRPr sz="540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30698" userDrawn="1">
          <p15:clr>
            <a:srgbClr val="A4A3A4"/>
          </p15:clr>
        </p15:guide>
        <p15:guide id="2" orient="horz" pos="-7116" userDrawn="1">
          <p15:clr>
            <a:srgbClr val="A4A3A4"/>
          </p15:clr>
        </p15:guide>
        <p15:guide id="3" orient="horz" pos="-2645" userDrawn="1">
          <p15:clr>
            <a:srgbClr val="A4A3A4"/>
          </p15:clr>
        </p15:guide>
        <p15:guide id="4" pos="-9288" userDrawn="1">
          <p15:clr>
            <a:srgbClr val="A4A3A4"/>
          </p15:clr>
        </p15:guide>
        <p15:guide id="5" pos="30024"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003622"/>
    <a:srgbClr val="EBE9C9"/>
    <a:srgbClr val="5F5951"/>
    <a:srgbClr val="005D4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0296FE-C777-EE4F-ACAC-A08F03FBB2DD}" v="103" dt="2025-09-30T19:02:17.8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4090" autoAdjust="0"/>
    <p:restoredTop sz="86441" autoAdjust="0"/>
  </p:normalViewPr>
  <p:slideViewPr>
    <p:cSldViewPr>
      <p:cViewPr varScale="1">
        <p:scale>
          <a:sx n="46" d="100"/>
          <a:sy n="46" d="100"/>
        </p:scale>
        <p:origin x="5048" y="224"/>
      </p:cViewPr>
      <p:guideLst>
        <p:guide orient="horz" pos="30698"/>
        <p:guide orient="horz" pos="-7116"/>
        <p:guide orient="horz" pos="-2645"/>
        <p:guide pos="-9288"/>
        <p:guide pos="300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custSel addSld delSld modMainMaster">
      <pc:chgData name="Brown, Jeffrey" userId="eb56c8e8-783c-45d4-8120-bcd00a17b328" providerId="ADAL" clId="{9879E2A1-6E15-5B5E-B796-952A4143164B}" dt="2025-09-30T19:03:38.095" v="206" actId="680"/>
      <pc:docMkLst>
        <pc:docMk/>
      </pc:docMkLst>
      <pc:sldChg chg="del">
        <pc:chgData name="Brown, Jeffrey" userId="eb56c8e8-783c-45d4-8120-bcd00a17b328" providerId="ADAL" clId="{9879E2A1-6E15-5B5E-B796-952A4143164B}" dt="2025-09-30T19:03:36.805" v="205" actId="2696"/>
        <pc:sldMkLst>
          <pc:docMk/>
          <pc:sldMk cId="0" sldId="256"/>
        </pc:sldMkLst>
      </pc:sldChg>
      <pc:sldChg chg="new">
        <pc:chgData name="Brown, Jeffrey" userId="eb56c8e8-783c-45d4-8120-bcd00a17b328" providerId="ADAL" clId="{9879E2A1-6E15-5B5E-B796-952A4143164B}" dt="2025-09-30T19:03:38.095" v="206" actId="680"/>
        <pc:sldMkLst>
          <pc:docMk/>
          <pc:sldMk cId="2591815798" sldId="256"/>
        </pc:sldMkLst>
      </pc:sldChg>
      <pc:sldMasterChg chg="modSldLayout">
        <pc:chgData name="Brown, Jeffrey" userId="eb56c8e8-783c-45d4-8120-bcd00a17b328" providerId="ADAL" clId="{9879E2A1-6E15-5B5E-B796-952A4143164B}" dt="2025-09-30T19:02:22.301" v="204" actId="478"/>
        <pc:sldMasterMkLst>
          <pc:docMk/>
          <pc:sldMasterMk cId="0" sldId="2147483648"/>
        </pc:sldMasterMkLst>
        <pc:sldLayoutChg chg="addSp delSp modSp mod">
          <pc:chgData name="Brown, Jeffrey" userId="eb56c8e8-783c-45d4-8120-bcd00a17b328" providerId="ADAL" clId="{9879E2A1-6E15-5B5E-B796-952A4143164B}" dt="2025-09-30T19:02:06.107" v="201" actId="478"/>
          <pc:sldLayoutMkLst>
            <pc:docMk/>
            <pc:sldMasterMk cId="0" sldId="2147483648"/>
            <pc:sldLayoutMk cId="0" sldId="2147483649"/>
          </pc:sldLayoutMkLst>
          <pc:spChg chg="add del mod">
            <ac:chgData name="Brown, Jeffrey" userId="eb56c8e8-783c-45d4-8120-bcd00a17b328" providerId="ADAL" clId="{9879E2A1-6E15-5B5E-B796-952A4143164B}" dt="2025-09-30T19:02:06.107" v="201" actId="478"/>
            <ac:spMkLst>
              <pc:docMk/>
              <pc:sldMasterMk cId="0" sldId="2147483648"/>
              <pc:sldLayoutMk cId="0" sldId="2147483649"/>
              <ac:spMk id="2" creationId="{085B393A-26D3-E3C2-72F5-009E95B41C5D}"/>
            </ac:spMkLst>
          </pc:spChg>
          <pc:spChg chg="add mod">
            <ac:chgData name="Brown, Jeffrey" userId="eb56c8e8-783c-45d4-8120-bcd00a17b328" providerId="ADAL" clId="{9879E2A1-6E15-5B5E-B796-952A4143164B}" dt="2025-09-30T18:59:21.854" v="164" actId="404"/>
            <ac:spMkLst>
              <pc:docMk/>
              <pc:sldMasterMk cId="0" sldId="2147483648"/>
              <pc:sldLayoutMk cId="0" sldId="2147483649"/>
              <ac:spMk id="3" creationId="{4BD37346-E1D9-85D4-EBFA-A3B3E3111449}"/>
            </ac:spMkLst>
          </pc:spChg>
          <pc:spChg chg="add mod">
            <ac:chgData name="Brown, Jeffrey" userId="eb56c8e8-783c-45d4-8120-bcd00a17b328" providerId="ADAL" clId="{9879E2A1-6E15-5B5E-B796-952A4143164B}" dt="2025-09-30T18:59:37.378" v="167" actId="16037"/>
            <ac:spMkLst>
              <pc:docMk/>
              <pc:sldMasterMk cId="0" sldId="2147483648"/>
              <pc:sldLayoutMk cId="0" sldId="2147483649"/>
              <ac:spMk id="5" creationId="{A548D559-830A-36C3-E7AD-BC66BC5395D6}"/>
            </ac:spMkLst>
          </pc:spChg>
          <pc:spChg chg="add mod">
            <ac:chgData name="Brown, Jeffrey" userId="eb56c8e8-783c-45d4-8120-bcd00a17b328" providerId="ADAL" clId="{9879E2A1-6E15-5B5E-B796-952A4143164B}" dt="2025-09-16T18:00:05.971" v="110" actId="167"/>
            <ac:spMkLst>
              <pc:docMk/>
              <pc:sldMasterMk cId="0" sldId="2147483648"/>
              <pc:sldLayoutMk cId="0" sldId="2147483649"/>
              <ac:spMk id="7" creationId="{D6119BF7-4279-0EC2-0640-8A826CFB2384}"/>
            </ac:spMkLst>
          </pc:spChg>
          <pc:spChg chg="mod">
            <ac:chgData name="Brown, Jeffrey" userId="eb56c8e8-783c-45d4-8120-bcd00a17b328" providerId="ADAL" clId="{9879E2A1-6E15-5B5E-B796-952A4143164B}" dt="2025-09-16T17:57:07.564" v="87" actId="20577"/>
            <ac:spMkLst>
              <pc:docMk/>
              <pc:sldMasterMk cId="0" sldId="2147483648"/>
              <pc:sldLayoutMk cId="0" sldId="2147483649"/>
              <ac:spMk id="16" creationId="{00000000-0000-0000-0000-000000000000}"/>
            </ac:spMkLst>
          </pc:spChg>
          <pc:spChg chg="mod">
            <ac:chgData name="Brown, Jeffrey" userId="eb56c8e8-783c-45d4-8120-bcd00a17b328" providerId="ADAL" clId="{9879E2A1-6E15-5B5E-B796-952A4143164B}" dt="2025-09-16T17:55:47.694" v="55" actId="255"/>
            <ac:spMkLst>
              <pc:docMk/>
              <pc:sldMasterMk cId="0" sldId="2147483648"/>
              <pc:sldLayoutMk cId="0" sldId="2147483649"/>
              <ac:spMk id="18" creationId="{00000000-0000-0000-0000-000000000000}"/>
            </ac:spMkLst>
          </pc:spChg>
          <pc:spChg chg="mod">
            <ac:chgData name="Brown, Jeffrey" userId="eb56c8e8-783c-45d4-8120-bcd00a17b328" providerId="ADAL" clId="{9879E2A1-6E15-5B5E-B796-952A4143164B}" dt="2025-09-30T18:58:38.192" v="152"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16T18:00:26.645" v="115" actId="207"/>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16T18:00:24.796" v="114" actId="207"/>
            <ac:spMkLst>
              <pc:docMk/>
              <pc:sldMasterMk cId="0" sldId="2147483648"/>
              <pc:sldLayoutMk cId="0" sldId="2147483649"/>
              <ac:spMk id="23" creationId="{00000000-0000-0000-0000-000000000000}"/>
            </ac:spMkLst>
          </pc:spChg>
          <pc:spChg chg="mod">
            <ac:chgData name="Brown, Jeffrey" userId="eb56c8e8-783c-45d4-8120-bcd00a17b328" providerId="ADAL" clId="{9879E2A1-6E15-5B5E-B796-952A4143164B}" dt="2025-09-16T17:54:47.906" v="29" actId="242"/>
            <ac:spMkLst>
              <pc:docMk/>
              <pc:sldMasterMk cId="0" sldId="2147483648"/>
              <pc:sldLayoutMk cId="0" sldId="2147483649"/>
              <ac:spMk id="26" creationId="{00000000-0000-0000-0000-000000000000}"/>
            </ac:spMkLst>
          </pc:spChg>
          <pc:spChg chg="mod">
            <ac:chgData name="Brown, Jeffrey" userId="eb56c8e8-783c-45d4-8120-bcd00a17b328" providerId="ADAL" clId="{9879E2A1-6E15-5B5E-B796-952A4143164B}" dt="2025-09-16T17:54:50.831" v="30" actId="242"/>
            <ac:spMkLst>
              <pc:docMk/>
              <pc:sldMasterMk cId="0" sldId="2147483648"/>
              <pc:sldLayoutMk cId="0" sldId="2147483649"/>
              <ac:spMk id="27" creationId="{00000000-0000-0000-0000-000000000000}"/>
            </ac:spMkLst>
          </pc:spChg>
          <pc:spChg chg="mod">
            <ac:chgData name="Brown, Jeffrey" userId="eb56c8e8-783c-45d4-8120-bcd00a17b328" providerId="ADAL" clId="{9879E2A1-6E15-5B5E-B796-952A4143164B}" dt="2025-09-16T17:54:44.996" v="28" actId="242"/>
            <ac:spMkLst>
              <pc:docMk/>
              <pc:sldMasterMk cId="0" sldId="2147483648"/>
              <pc:sldLayoutMk cId="0" sldId="2147483649"/>
              <ac:spMk id="28" creationId="{00000000-0000-0000-0000-000000000000}"/>
            </ac:spMkLst>
          </pc:spChg>
          <pc:spChg chg="mod">
            <ac:chgData name="Brown, Jeffrey" userId="eb56c8e8-783c-45d4-8120-bcd00a17b328" providerId="ADAL" clId="{9879E2A1-6E15-5B5E-B796-952A4143164B}" dt="2025-09-30T18:58:47.537" v="154" actId="1036"/>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16T17:55:00.149" v="36" actId="242"/>
            <ac:spMkLst>
              <pc:docMk/>
              <pc:sldMasterMk cId="0" sldId="2147483648"/>
              <pc:sldLayoutMk cId="0" sldId="2147483649"/>
              <ac:spMk id="30" creationId="{00000000-0000-0000-0000-000000000000}"/>
            </ac:spMkLst>
          </pc:spChg>
          <pc:spChg chg="mod">
            <ac:chgData name="Brown, Jeffrey" userId="eb56c8e8-783c-45d4-8120-bcd00a17b328" providerId="ADAL" clId="{9879E2A1-6E15-5B5E-B796-952A4143164B}" dt="2025-09-16T17:56:11.355" v="69" actId="20577"/>
            <ac:spMkLst>
              <pc:docMk/>
              <pc:sldMasterMk cId="0" sldId="2147483648"/>
              <pc:sldLayoutMk cId="0" sldId="2147483649"/>
              <ac:spMk id="31" creationId="{00000000-0000-0000-0000-000000000000}"/>
            </ac:spMkLst>
          </pc:spChg>
          <pc:spChg chg="mod">
            <ac:chgData name="Brown, Jeffrey" userId="eb56c8e8-783c-45d4-8120-bcd00a17b328" providerId="ADAL" clId="{9879E2A1-6E15-5B5E-B796-952A4143164B}" dt="2025-09-30T18:58:47.537" v="154" actId="1036"/>
            <ac:spMkLst>
              <pc:docMk/>
              <pc:sldMasterMk cId="0" sldId="2147483648"/>
              <pc:sldLayoutMk cId="0" sldId="2147483649"/>
              <ac:spMk id="32" creationId="{00000000-0000-0000-0000-000000000000}"/>
            </ac:spMkLst>
          </pc:spChg>
          <pc:picChg chg="add del mod modCrop">
            <ac:chgData name="Brown, Jeffrey" userId="eb56c8e8-783c-45d4-8120-bcd00a17b328" providerId="ADAL" clId="{9879E2A1-6E15-5B5E-B796-952A4143164B}" dt="2025-09-30T19:02:04.263" v="200" actId="478"/>
            <ac:picMkLst>
              <pc:docMk/>
              <pc:sldMasterMk cId="0" sldId="2147483648"/>
              <pc:sldLayoutMk cId="0" sldId="2147483649"/>
              <ac:picMk id="4" creationId="{1104A7E4-EA23-F5A3-0F0F-AF3B5087111F}"/>
            </ac:picMkLst>
          </pc:picChg>
          <pc:picChg chg="add mod">
            <ac:chgData name="Brown, Jeffrey" userId="eb56c8e8-783c-45d4-8120-bcd00a17b328" providerId="ADAL" clId="{9879E2A1-6E15-5B5E-B796-952A4143164B}" dt="2025-09-16T17:57:59.375" v="90" actId="14100"/>
            <ac:picMkLst>
              <pc:docMk/>
              <pc:sldMasterMk cId="0" sldId="2147483648"/>
              <pc:sldLayoutMk cId="0" sldId="2147483649"/>
              <ac:picMk id="6" creationId="{F97E4D19-D78F-E701-5286-DF61F11587D4}"/>
            </ac:picMkLst>
          </pc:picChg>
        </pc:sldLayoutChg>
        <pc:sldLayoutChg chg="addSp delSp modSp mod">
          <pc:chgData name="Brown, Jeffrey" userId="eb56c8e8-783c-45d4-8120-bcd00a17b328" providerId="ADAL" clId="{9879E2A1-6E15-5B5E-B796-952A4143164B}" dt="2025-09-30T19:00:21.792" v="174"/>
          <pc:sldLayoutMkLst>
            <pc:docMk/>
            <pc:sldMasterMk cId="0" sldId="2147483648"/>
            <pc:sldLayoutMk cId="170451025" sldId="2147483650"/>
          </pc:sldLayoutMkLst>
          <pc:spChg chg="add del mod">
            <ac:chgData name="Brown, Jeffrey" userId="eb56c8e8-783c-45d4-8120-bcd00a17b328" providerId="ADAL" clId="{9879E2A1-6E15-5B5E-B796-952A4143164B}" dt="2025-09-30T19:00:18.580" v="172" actId="478"/>
            <ac:spMkLst>
              <pc:docMk/>
              <pc:sldMasterMk cId="0" sldId="2147483648"/>
              <pc:sldLayoutMk cId="170451025" sldId="2147483650"/>
              <ac:spMk id="2" creationId="{085B393A-26D3-E3C2-72F5-009E95B41C5D}"/>
            </ac:spMkLst>
          </pc:spChg>
          <pc:spChg chg="add mod">
            <ac:chgData name="Brown, Jeffrey" userId="eb56c8e8-783c-45d4-8120-bcd00a17b328" providerId="ADAL" clId="{9879E2A1-6E15-5B5E-B796-952A4143164B}" dt="2025-09-30T19:00:21.792" v="174"/>
            <ac:spMkLst>
              <pc:docMk/>
              <pc:sldMasterMk cId="0" sldId="2147483648"/>
              <pc:sldLayoutMk cId="170451025" sldId="2147483650"/>
              <ac:spMk id="4" creationId="{45C83A83-1BF0-E3D3-2D86-DD69E6753C05}"/>
            </ac:spMkLst>
          </pc:spChg>
          <pc:spChg chg="add mod">
            <ac:chgData name="Brown, Jeffrey" userId="eb56c8e8-783c-45d4-8120-bcd00a17b328" providerId="ADAL" clId="{9879E2A1-6E15-5B5E-B796-952A4143164B}" dt="2025-09-30T19:00:21.792" v="174"/>
            <ac:spMkLst>
              <pc:docMk/>
              <pc:sldMasterMk cId="0" sldId="2147483648"/>
              <pc:sldLayoutMk cId="170451025" sldId="2147483650"/>
              <ac:spMk id="5" creationId="{C0C56EF1-D370-FBC8-07A6-4FFEE1F35F29}"/>
            </ac:spMkLst>
          </pc:spChg>
          <pc:spChg chg="mod">
            <ac:chgData name="Brown, Jeffrey" userId="eb56c8e8-783c-45d4-8120-bcd00a17b328" providerId="ADAL" clId="{9879E2A1-6E15-5B5E-B796-952A4143164B}" dt="2025-09-16T18:01:11.427" v="121" actId="167"/>
            <ac:spMkLst>
              <pc:docMk/>
              <pc:sldMasterMk cId="0" sldId="2147483648"/>
              <pc:sldLayoutMk cId="170451025" sldId="2147483650"/>
              <ac:spMk id="7" creationId="{D6119BF7-4279-0EC2-0640-8A826CFB2384}"/>
            </ac:spMkLst>
          </pc:spChg>
          <pc:spChg chg="add mod">
            <ac:chgData name="Brown, Jeffrey" userId="eb56c8e8-783c-45d4-8120-bcd00a17b328" providerId="ADAL" clId="{9879E2A1-6E15-5B5E-B796-952A4143164B}" dt="2025-09-30T19:00:21.792" v="174"/>
            <ac:spMkLst>
              <pc:docMk/>
              <pc:sldMasterMk cId="0" sldId="2147483648"/>
              <pc:sldLayoutMk cId="170451025" sldId="2147483650"/>
              <ac:spMk id="8" creationId="{59AD8A82-068C-A6E6-7654-FE396DF2DBC1}"/>
            </ac:spMkLst>
          </pc:spChg>
          <pc:spChg chg="add mod">
            <ac:chgData name="Brown, Jeffrey" userId="eb56c8e8-783c-45d4-8120-bcd00a17b328" providerId="ADAL" clId="{9879E2A1-6E15-5B5E-B796-952A4143164B}" dt="2025-09-30T19:00:21.792" v="174"/>
            <ac:spMkLst>
              <pc:docMk/>
              <pc:sldMasterMk cId="0" sldId="2147483648"/>
              <pc:sldLayoutMk cId="170451025" sldId="2147483650"/>
              <ac:spMk id="9" creationId="{14414A9B-4556-6684-5F5A-14760F5CECD6}"/>
            </ac:spMkLst>
          </pc:spChg>
          <pc:spChg chg="add mod">
            <ac:chgData name="Brown, Jeffrey" userId="eb56c8e8-783c-45d4-8120-bcd00a17b328" providerId="ADAL" clId="{9879E2A1-6E15-5B5E-B796-952A4143164B}" dt="2025-09-30T19:00:21.792" v="174"/>
            <ac:spMkLst>
              <pc:docMk/>
              <pc:sldMasterMk cId="0" sldId="2147483648"/>
              <pc:sldLayoutMk cId="170451025" sldId="2147483650"/>
              <ac:spMk id="10" creationId="{0BD98BF6-EEBA-662D-A94E-AE8221DFF83E}"/>
            </ac:spMkLst>
          </pc:spChg>
          <pc:spChg chg="add mod">
            <ac:chgData name="Brown, Jeffrey" userId="eb56c8e8-783c-45d4-8120-bcd00a17b328" providerId="ADAL" clId="{9879E2A1-6E15-5B5E-B796-952A4143164B}" dt="2025-09-30T19:00:21.792" v="174"/>
            <ac:spMkLst>
              <pc:docMk/>
              <pc:sldMasterMk cId="0" sldId="2147483648"/>
              <pc:sldLayoutMk cId="170451025" sldId="2147483650"/>
              <ac:spMk id="11" creationId="{1E051030-F2F0-6099-9B05-2900AABB27EA}"/>
            </ac:spMkLst>
          </pc:spChg>
          <pc:spChg chg="del">
            <ac:chgData name="Brown, Jeffrey" userId="eb56c8e8-783c-45d4-8120-bcd00a17b328" providerId="ADAL" clId="{9879E2A1-6E15-5B5E-B796-952A4143164B}" dt="2025-09-30T19:00:13.876" v="169" actId="478"/>
            <ac:spMkLst>
              <pc:docMk/>
              <pc:sldMasterMk cId="0" sldId="2147483648"/>
              <pc:sldLayoutMk cId="170451025" sldId="2147483650"/>
              <ac:spMk id="20" creationId="{00000000-0000-0000-0000-000000000000}"/>
            </ac:spMkLst>
          </pc:spChg>
          <pc:spChg chg="del">
            <ac:chgData name="Brown, Jeffrey" userId="eb56c8e8-783c-45d4-8120-bcd00a17b328" providerId="ADAL" clId="{9879E2A1-6E15-5B5E-B796-952A4143164B}" dt="2025-09-30T19:00:11.943" v="168" actId="478"/>
            <ac:spMkLst>
              <pc:docMk/>
              <pc:sldMasterMk cId="0" sldId="2147483648"/>
              <pc:sldLayoutMk cId="170451025" sldId="2147483650"/>
              <ac:spMk id="28" creationId="{00000000-0000-0000-0000-000000000000}"/>
            </ac:spMkLst>
          </pc:spChg>
          <pc:spChg chg="del">
            <ac:chgData name="Brown, Jeffrey" userId="eb56c8e8-783c-45d4-8120-bcd00a17b328" providerId="ADAL" clId="{9879E2A1-6E15-5B5E-B796-952A4143164B}" dt="2025-09-30T19:00:16.141" v="170" actId="478"/>
            <ac:spMkLst>
              <pc:docMk/>
              <pc:sldMasterMk cId="0" sldId="2147483648"/>
              <pc:sldLayoutMk cId="170451025" sldId="2147483650"/>
              <ac:spMk id="29" creationId="{00000000-0000-0000-0000-000000000000}"/>
            </ac:spMkLst>
          </pc:spChg>
          <pc:spChg chg="del">
            <ac:chgData name="Brown, Jeffrey" userId="eb56c8e8-783c-45d4-8120-bcd00a17b328" providerId="ADAL" clId="{9879E2A1-6E15-5B5E-B796-952A4143164B}" dt="2025-09-30T19:00:20.763" v="173" actId="478"/>
            <ac:spMkLst>
              <pc:docMk/>
              <pc:sldMasterMk cId="0" sldId="2147483648"/>
              <pc:sldLayoutMk cId="170451025" sldId="2147483650"/>
              <ac:spMk id="32" creationId="{00000000-0000-0000-0000-000000000000}"/>
            </ac:spMkLst>
          </pc:spChg>
          <pc:picChg chg="add mod">
            <ac:chgData name="Brown, Jeffrey" userId="eb56c8e8-783c-45d4-8120-bcd00a17b328" providerId="ADAL" clId="{9879E2A1-6E15-5B5E-B796-952A4143164B}" dt="2025-09-16T18:01:08.395" v="120" actId="167"/>
            <ac:picMkLst>
              <pc:docMk/>
              <pc:sldMasterMk cId="0" sldId="2147483648"/>
              <pc:sldLayoutMk cId="170451025" sldId="2147483650"/>
              <ac:picMk id="3" creationId="{A3E2F925-3CAB-2443-9B97-990CA448FDAA}"/>
            </ac:picMkLst>
          </pc:picChg>
        </pc:sldLayoutChg>
        <pc:sldLayoutChg chg="addSp delSp modSp mod">
          <pc:chgData name="Brown, Jeffrey" userId="eb56c8e8-783c-45d4-8120-bcd00a17b328" providerId="ADAL" clId="{9879E2A1-6E15-5B5E-B796-952A4143164B}" dt="2025-09-30T19:01:52.202" v="199" actId="1037"/>
          <pc:sldLayoutMkLst>
            <pc:docMk/>
            <pc:sldMasterMk cId="0" sldId="2147483648"/>
            <pc:sldLayoutMk cId="819143048" sldId="2147483651"/>
          </pc:sldLayoutMkLst>
          <pc:spChg chg="mod">
            <ac:chgData name="Brown, Jeffrey" userId="eb56c8e8-783c-45d4-8120-bcd00a17b328" providerId="ADAL" clId="{9879E2A1-6E15-5B5E-B796-952A4143164B}" dt="2025-09-16T18:02:01.784" v="127" actId="207"/>
            <ac:spMkLst>
              <pc:docMk/>
              <pc:sldMasterMk cId="0" sldId="2147483648"/>
              <pc:sldLayoutMk cId="819143048" sldId="2147483651"/>
              <ac:spMk id="2" creationId="{085B393A-26D3-E3C2-72F5-009E95B41C5D}"/>
            </ac:spMkLst>
          </pc:spChg>
          <pc:spChg chg="add mod">
            <ac:chgData name="Brown, Jeffrey" userId="eb56c8e8-783c-45d4-8120-bcd00a17b328" providerId="ADAL" clId="{9879E2A1-6E15-5B5E-B796-952A4143164B}" dt="2025-09-30T19:00:33.239" v="179"/>
            <ac:spMkLst>
              <pc:docMk/>
              <pc:sldMasterMk cId="0" sldId="2147483648"/>
              <pc:sldLayoutMk cId="819143048" sldId="2147483651"/>
              <ac:spMk id="3" creationId="{BA668EE8-AB85-9A98-BA27-667A156EE21D}"/>
            </ac:spMkLst>
          </pc:spChg>
          <pc:spChg chg="add mod">
            <ac:chgData name="Brown, Jeffrey" userId="eb56c8e8-783c-45d4-8120-bcd00a17b328" providerId="ADAL" clId="{9879E2A1-6E15-5B5E-B796-952A4143164B}" dt="2025-09-30T19:00:45.251" v="180" actId="207"/>
            <ac:spMkLst>
              <pc:docMk/>
              <pc:sldMasterMk cId="0" sldId="2147483648"/>
              <pc:sldLayoutMk cId="819143048" sldId="2147483651"/>
              <ac:spMk id="4" creationId="{5CBE0BBB-749A-9327-7E65-8E71BD3A948A}"/>
            </ac:spMkLst>
          </pc:spChg>
          <pc:spChg chg="add mod">
            <ac:chgData name="Brown, Jeffrey" userId="eb56c8e8-783c-45d4-8120-bcd00a17b328" providerId="ADAL" clId="{9879E2A1-6E15-5B5E-B796-952A4143164B}" dt="2025-09-30T19:01:04.336" v="186" actId="207"/>
            <ac:spMkLst>
              <pc:docMk/>
              <pc:sldMasterMk cId="0" sldId="2147483648"/>
              <pc:sldLayoutMk cId="819143048" sldId="2147483651"/>
              <ac:spMk id="6" creationId="{05743D66-D19F-AB8A-104C-2BBE7466DB03}"/>
            </ac:spMkLst>
          </pc:spChg>
          <pc:spChg chg="mod">
            <ac:chgData name="Brown, Jeffrey" userId="eb56c8e8-783c-45d4-8120-bcd00a17b328" providerId="ADAL" clId="{9879E2A1-6E15-5B5E-B796-952A4143164B}" dt="2025-09-16T18:32:10.522" v="150" actId="167"/>
            <ac:spMkLst>
              <pc:docMk/>
              <pc:sldMasterMk cId="0" sldId="2147483648"/>
              <pc:sldLayoutMk cId="819143048" sldId="2147483651"/>
              <ac:spMk id="7" creationId="{D6119BF7-4279-0EC2-0640-8A826CFB2384}"/>
            </ac:spMkLst>
          </pc:spChg>
          <pc:spChg chg="add mod">
            <ac:chgData name="Brown, Jeffrey" userId="eb56c8e8-783c-45d4-8120-bcd00a17b328" providerId="ADAL" clId="{9879E2A1-6E15-5B5E-B796-952A4143164B}" dt="2025-09-30T19:00:33.239" v="179"/>
            <ac:spMkLst>
              <pc:docMk/>
              <pc:sldMasterMk cId="0" sldId="2147483648"/>
              <pc:sldLayoutMk cId="819143048" sldId="2147483651"/>
              <ac:spMk id="9" creationId="{FA03D222-66E4-59B0-62F4-FFDFF7146407}"/>
            </ac:spMkLst>
          </pc:spChg>
          <pc:spChg chg="add mod">
            <ac:chgData name="Brown, Jeffrey" userId="eb56c8e8-783c-45d4-8120-bcd00a17b328" providerId="ADAL" clId="{9879E2A1-6E15-5B5E-B796-952A4143164B}" dt="2025-09-30T19:01:06.629" v="187" actId="207"/>
            <ac:spMkLst>
              <pc:docMk/>
              <pc:sldMasterMk cId="0" sldId="2147483648"/>
              <pc:sldLayoutMk cId="819143048" sldId="2147483651"/>
              <ac:spMk id="10" creationId="{FAB91F27-A5F1-876A-71BD-2EE7EBEC9356}"/>
            </ac:spMkLst>
          </pc:spChg>
          <pc:spChg chg="add mod">
            <ac:chgData name="Brown, Jeffrey" userId="eb56c8e8-783c-45d4-8120-bcd00a17b328" providerId="ADAL" clId="{9879E2A1-6E15-5B5E-B796-952A4143164B}" dt="2025-09-30T19:00:33.239" v="179"/>
            <ac:spMkLst>
              <pc:docMk/>
              <pc:sldMasterMk cId="0" sldId="2147483648"/>
              <pc:sldLayoutMk cId="819143048" sldId="2147483651"/>
              <ac:spMk id="11" creationId="{E58F2B7C-E812-CF30-6523-ABB590D165CD}"/>
            </ac:spMkLst>
          </pc:spChg>
          <pc:spChg chg="del">
            <ac:chgData name="Brown, Jeffrey" userId="eb56c8e8-783c-45d4-8120-bcd00a17b328" providerId="ADAL" clId="{9879E2A1-6E15-5B5E-B796-952A4143164B}" dt="2025-09-30T19:00:28.682" v="176" actId="478"/>
            <ac:spMkLst>
              <pc:docMk/>
              <pc:sldMasterMk cId="0" sldId="2147483648"/>
              <pc:sldLayoutMk cId="819143048" sldId="2147483651"/>
              <ac:spMk id="20" creationId="{00000000-0000-0000-0000-000000000000}"/>
            </ac:spMkLst>
          </pc:spChg>
          <pc:spChg chg="mod">
            <ac:chgData name="Brown, Jeffrey" userId="eb56c8e8-783c-45d4-8120-bcd00a17b328" providerId="ADAL" clId="{9879E2A1-6E15-5B5E-B796-952A4143164B}" dt="2025-09-30T19:00:55.348" v="183" actId="207"/>
            <ac:spMkLst>
              <pc:docMk/>
              <pc:sldMasterMk cId="0" sldId="2147483648"/>
              <pc:sldLayoutMk cId="819143048" sldId="2147483651"/>
              <ac:spMk id="21" creationId="{00000000-0000-0000-0000-000000000000}"/>
            </ac:spMkLst>
          </pc:spChg>
          <pc:spChg chg="mod">
            <ac:chgData name="Brown, Jeffrey" userId="eb56c8e8-783c-45d4-8120-bcd00a17b328" providerId="ADAL" clId="{9879E2A1-6E15-5B5E-B796-952A4143164B}" dt="2025-09-30T19:00:58.952" v="184" actId="207"/>
            <ac:spMkLst>
              <pc:docMk/>
              <pc:sldMasterMk cId="0" sldId="2147483648"/>
              <pc:sldLayoutMk cId="819143048" sldId="2147483651"/>
              <ac:spMk id="23" creationId="{00000000-0000-0000-0000-000000000000}"/>
            </ac:spMkLst>
          </pc:spChg>
          <pc:spChg chg="mod">
            <ac:chgData name="Brown, Jeffrey" userId="eb56c8e8-783c-45d4-8120-bcd00a17b328" providerId="ADAL" clId="{9879E2A1-6E15-5B5E-B796-952A4143164B}" dt="2025-09-30T19:00:50.850" v="181" actId="207"/>
            <ac:spMkLst>
              <pc:docMk/>
              <pc:sldMasterMk cId="0" sldId="2147483648"/>
              <pc:sldLayoutMk cId="819143048" sldId="2147483651"/>
              <ac:spMk id="26" creationId="{00000000-0000-0000-0000-000000000000}"/>
            </ac:spMkLst>
          </pc:spChg>
          <pc:spChg chg="mod">
            <ac:chgData name="Brown, Jeffrey" userId="eb56c8e8-783c-45d4-8120-bcd00a17b328" providerId="ADAL" clId="{9879E2A1-6E15-5B5E-B796-952A4143164B}" dt="2025-09-30T19:00:53.339" v="182" actId="207"/>
            <ac:spMkLst>
              <pc:docMk/>
              <pc:sldMasterMk cId="0" sldId="2147483648"/>
              <pc:sldLayoutMk cId="819143048" sldId="2147483651"/>
              <ac:spMk id="27" creationId="{00000000-0000-0000-0000-000000000000}"/>
            </ac:spMkLst>
          </pc:spChg>
          <pc:spChg chg="del mod">
            <ac:chgData name="Brown, Jeffrey" userId="eb56c8e8-783c-45d4-8120-bcd00a17b328" providerId="ADAL" clId="{9879E2A1-6E15-5B5E-B796-952A4143164B}" dt="2025-09-30T19:00:27.016" v="175" actId="478"/>
            <ac:spMkLst>
              <pc:docMk/>
              <pc:sldMasterMk cId="0" sldId="2147483648"/>
              <pc:sldLayoutMk cId="819143048" sldId="2147483651"/>
              <ac:spMk id="28" creationId="{00000000-0000-0000-0000-000000000000}"/>
            </ac:spMkLst>
          </pc:spChg>
          <pc:spChg chg="del mod">
            <ac:chgData name="Brown, Jeffrey" userId="eb56c8e8-783c-45d4-8120-bcd00a17b328" providerId="ADAL" clId="{9879E2A1-6E15-5B5E-B796-952A4143164B}" dt="2025-09-30T19:00:30.451" v="177" actId="478"/>
            <ac:spMkLst>
              <pc:docMk/>
              <pc:sldMasterMk cId="0" sldId="2147483648"/>
              <pc:sldLayoutMk cId="819143048" sldId="2147483651"/>
              <ac:spMk id="29" creationId="{00000000-0000-0000-0000-000000000000}"/>
            </ac:spMkLst>
          </pc:spChg>
          <pc:spChg chg="mod">
            <ac:chgData name="Brown, Jeffrey" userId="eb56c8e8-783c-45d4-8120-bcd00a17b328" providerId="ADAL" clId="{9879E2A1-6E15-5B5E-B796-952A4143164B}" dt="2025-09-30T19:01:01.891" v="185" actId="207"/>
            <ac:spMkLst>
              <pc:docMk/>
              <pc:sldMasterMk cId="0" sldId="2147483648"/>
              <pc:sldLayoutMk cId="819143048" sldId="2147483651"/>
              <ac:spMk id="30" creationId="{00000000-0000-0000-0000-000000000000}"/>
            </ac:spMkLst>
          </pc:spChg>
          <pc:spChg chg="del">
            <ac:chgData name="Brown, Jeffrey" userId="eb56c8e8-783c-45d4-8120-bcd00a17b328" providerId="ADAL" clId="{9879E2A1-6E15-5B5E-B796-952A4143164B}" dt="2025-09-30T19:00:32.234" v="178" actId="478"/>
            <ac:spMkLst>
              <pc:docMk/>
              <pc:sldMasterMk cId="0" sldId="2147483648"/>
              <pc:sldLayoutMk cId="819143048" sldId="2147483651"/>
              <ac:spMk id="32" creationId="{00000000-0000-0000-0000-000000000000}"/>
            </ac:spMkLst>
          </pc:spChg>
          <pc:picChg chg="add del mod">
            <ac:chgData name="Brown, Jeffrey" userId="eb56c8e8-783c-45d4-8120-bcd00a17b328" providerId="ADAL" clId="{9879E2A1-6E15-5B5E-B796-952A4143164B}" dt="2025-09-30T19:01:49.410" v="195" actId="478"/>
            <ac:picMkLst>
              <pc:docMk/>
              <pc:sldMasterMk cId="0" sldId="2147483648"/>
              <pc:sldLayoutMk cId="819143048" sldId="2147483651"/>
              <ac:picMk id="5" creationId="{18F11C03-BB3D-0A09-2D0A-51FBF1E5C985}"/>
            </ac:picMkLst>
          </pc:picChg>
          <pc:picChg chg="add mod">
            <ac:chgData name="Brown, Jeffrey" userId="eb56c8e8-783c-45d4-8120-bcd00a17b328" providerId="ADAL" clId="{9879E2A1-6E15-5B5E-B796-952A4143164B}" dt="2025-09-16T18:31:51.543" v="146" actId="167"/>
            <ac:picMkLst>
              <pc:docMk/>
              <pc:sldMasterMk cId="0" sldId="2147483648"/>
              <pc:sldLayoutMk cId="819143048" sldId="2147483651"/>
              <ac:picMk id="8" creationId="{07A62A7B-D73F-C54A-54E5-CEF4BC0DC4AF}"/>
            </ac:picMkLst>
          </pc:picChg>
          <pc:picChg chg="add mod">
            <ac:chgData name="Brown, Jeffrey" userId="eb56c8e8-783c-45d4-8120-bcd00a17b328" providerId="ADAL" clId="{9879E2A1-6E15-5B5E-B796-952A4143164B}" dt="2025-09-30T19:01:52.202" v="199" actId="1037"/>
            <ac:picMkLst>
              <pc:docMk/>
              <pc:sldMasterMk cId="0" sldId="2147483648"/>
              <pc:sldLayoutMk cId="819143048" sldId="2147483651"/>
              <ac:picMk id="12" creationId="{4DCA61B2-4E52-1C38-E795-53BAFC6473C8}"/>
            </ac:picMkLst>
          </pc:picChg>
        </pc:sldLayoutChg>
        <pc:sldLayoutChg chg="modSp mod">
          <pc:chgData name="Brown, Jeffrey" userId="eb56c8e8-783c-45d4-8120-bcd00a17b328" providerId="ADAL" clId="{9879E2A1-6E15-5B5E-B796-952A4143164B}" dt="2025-09-30T19:02:12.243" v="202" actId="1076"/>
          <pc:sldLayoutMkLst>
            <pc:docMk/>
            <pc:sldMasterMk cId="0" sldId="2147483648"/>
            <pc:sldLayoutMk cId="3923335121" sldId="2147483652"/>
          </pc:sldLayoutMkLst>
          <pc:picChg chg="mod">
            <ac:chgData name="Brown, Jeffrey" userId="eb56c8e8-783c-45d4-8120-bcd00a17b328" providerId="ADAL" clId="{9879E2A1-6E15-5B5E-B796-952A4143164B}" dt="2025-09-30T19:02:12.243" v="202" actId="1076"/>
            <ac:picMkLst>
              <pc:docMk/>
              <pc:sldMasterMk cId="0" sldId="2147483648"/>
              <pc:sldLayoutMk cId="3923335121" sldId="2147483652"/>
              <ac:picMk id="4" creationId="{1104A7E4-EA23-F5A3-0F0F-AF3B5087111F}"/>
            </ac:picMkLst>
          </pc:picChg>
        </pc:sldLayoutChg>
        <pc:sldLayoutChg chg="delSp mod">
          <pc:chgData name="Brown, Jeffrey" userId="eb56c8e8-783c-45d4-8120-bcd00a17b328" providerId="ADAL" clId="{9879E2A1-6E15-5B5E-B796-952A4143164B}" dt="2025-09-30T19:02:22.301" v="204" actId="478"/>
          <pc:sldLayoutMkLst>
            <pc:docMk/>
            <pc:sldMasterMk cId="0" sldId="2147483648"/>
            <pc:sldLayoutMk cId="2274311018" sldId="2147483653"/>
          </pc:sldLayoutMkLst>
          <pc:spChg chg="del">
            <ac:chgData name="Brown, Jeffrey" userId="eb56c8e8-783c-45d4-8120-bcd00a17b328" providerId="ADAL" clId="{9879E2A1-6E15-5B5E-B796-952A4143164B}" dt="2025-09-30T19:02:22.301" v="204" actId="478"/>
            <ac:spMkLst>
              <pc:docMk/>
              <pc:sldMasterMk cId="0" sldId="2147483648"/>
              <pc:sldLayoutMk cId="2274311018" sldId="2147483653"/>
              <ac:spMk id="2" creationId="{085B393A-26D3-E3C2-72F5-009E95B41C5D}"/>
            </ac:spMkLst>
          </pc:spChg>
          <pc:picChg chg="del">
            <ac:chgData name="Brown, Jeffrey" userId="eb56c8e8-783c-45d4-8120-bcd00a17b328" providerId="ADAL" clId="{9879E2A1-6E15-5B5E-B796-952A4143164B}" dt="2025-09-30T19:02:21.184" v="203" actId="478"/>
            <ac:picMkLst>
              <pc:docMk/>
              <pc:sldMasterMk cId="0" sldId="2147483648"/>
              <pc:sldLayoutMk cId="2274311018" sldId="2147483653"/>
              <ac:picMk id="8" creationId="{07A62A7B-D73F-C54A-54E5-CEF4BC0DC4AF}"/>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1547813" y="749300"/>
            <a:ext cx="3749675"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2100" kern="1200">
        <a:solidFill>
          <a:schemeClr val="tx1"/>
        </a:solidFill>
        <a:latin typeface="Times New Roman" pitchFamily="1" charset="0"/>
        <a:ea typeface="+mn-ea"/>
        <a:cs typeface="+mn-cs"/>
      </a:defRPr>
    </a:lvl1pPr>
    <a:lvl2pPr marL="999803" algn="l" rtl="0" eaLnBrk="0" fontAlgn="base" hangingPunct="0">
      <a:spcBef>
        <a:spcPct val="30000"/>
      </a:spcBef>
      <a:spcAft>
        <a:spcPct val="0"/>
      </a:spcAft>
      <a:defRPr sz="2100" kern="1200">
        <a:solidFill>
          <a:schemeClr val="tx1"/>
        </a:solidFill>
        <a:latin typeface="Times New Roman" pitchFamily="1" charset="0"/>
        <a:ea typeface="+mn-ea"/>
        <a:cs typeface="+mn-cs"/>
      </a:defRPr>
    </a:lvl2pPr>
    <a:lvl3pPr marL="2003088" algn="l" rtl="0" eaLnBrk="0" fontAlgn="base" hangingPunct="0">
      <a:spcBef>
        <a:spcPct val="30000"/>
      </a:spcBef>
      <a:spcAft>
        <a:spcPct val="0"/>
      </a:spcAft>
      <a:defRPr sz="2100" kern="1200">
        <a:solidFill>
          <a:schemeClr val="tx1"/>
        </a:solidFill>
        <a:latin typeface="Times New Roman" pitchFamily="1" charset="0"/>
        <a:ea typeface="+mn-ea"/>
        <a:cs typeface="+mn-cs"/>
      </a:defRPr>
    </a:lvl3pPr>
    <a:lvl4pPr marL="3006372" algn="l" rtl="0" eaLnBrk="0" fontAlgn="base" hangingPunct="0">
      <a:spcBef>
        <a:spcPct val="30000"/>
      </a:spcBef>
      <a:spcAft>
        <a:spcPct val="0"/>
      </a:spcAft>
      <a:defRPr sz="2100" kern="1200">
        <a:solidFill>
          <a:schemeClr val="tx1"/>
        </a:solidFill>
        <a:latin typeface="Times New Roman" pitchFamily="1" charset="0"/>
        <a:ea typeface="+mn-ea"/>
        <a:cs typeface="+mn-cs"/>
      </a:defRPr>
    </a:lvl4pPr>
    <a:lvl5pPr marL="4009658" algn="l" rtl="0" eaLnBrk="0" fontAlgn="base" hangingPunct="0">
      <a:spcBef>
        <a:spcPct val="30000"/>
      </a:spcBef>
      <a:spcAft>
        <a:spcPct val="0"/>
      </a:spcAft>
      <a:defRPr sz="2100" kern="1200">
        <a:solidFill>
          <a:schemeClr val="tx1"/>
        </a:solidFill>
        <a:latin typeface="Times New Roman" pitchFamily="1" charset="0"/>
        <a:ea typeface="+mn-ea"/>
        <a:cs typeface="+mn-cs"/>
      </a:defRPr>
    </a:lvl5pPr>
    <a:lvl6pPr marL="5014826" algn="l" defTabSz="2005940" rtl="0" eaLnBrk="1" latinLnBrk="0" hangingPunct="1">
      <a:defRPr sz="2100" kern="1200">
        <a:solidFill>
          <a:schemeClr val="tx1"/>
        </a:solidFill>
        <a:latin typeface="+mn-lt"/>
        <a:ea typeface="+mn-ea"/>
        <a:cs typeface="+mn-cs"/>
      </a:defRPr>
    </a:lvl6pPr>
    <a:lvl7pPr marL="6017792" algn="l" defTabSz="2005940" rtl="0" eaLnBrk="1" latinLnBrk="0" hangingPunct="1">
      <a:defRPr sz="2100" kern="1200">
        <a:solidFill>
          <a:schemeClr val="tx1"/>
        </a:solidFill>
        <a:latin typeface="+mn-lt"/>
        <a:ea typeface="+mn-ea"/>
        <a:cs typeface="+mn-cs"/>
      </a:defRPr>
    </a:lvl7pPr>
    <a:lvl8pPr marL="7020743" algn="l" defTabSz="2005940" rtl="0" eaLnBrk="1" latinLnBrk="0" hangingPunct="1">
      <a:defRPr sz="2100" kern="1200">
        <a:solidFill>
          <a:schemeClr val="tx1"/>
        </a:solidFill>
        <a:latin typeface="+mn-lt"/>
        <a:ea typeface="+mn-ea"/>
        <a:cs typeface="+mn-cs"/>
      </a:defRPr>
    </a:lvl8pPr>
    <a:lvl9pPr marL="8023710" algn="l" defTabSz="2005940" rtl="0" eaLnBrk="1" latinLnBrk="0" hangingPunct="1">
      <a:defRPr sz="21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6119BF7-4279-0EC2-0640-8A826CFB2384}"/>
              </a:ext>
            </a:extLst>
          </p:cNvPr>
          <p:cNvSpPr/>
          <p:nvPr userDrawn="1"/>
        </p:nvSpPr>
        <p:spPr>
          <a:xfrm>
            <a:off x="0" y="0"/>
            <a:ext cx="32918400" cy="4797914"/>
          </a:xfrm>
          <a:prstGeom prst="rect">
            <a:avLst/>
          </a:prstGeom>
          <a:solidFill>
            <a:srgbClr val="005D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645170" y="17427389"/>
            <a:ext cx="8915400" cy="13554636"/>
          </a:xfrm>
          <a:prstGeom prst="rect">
            <a:avLst/>
          </a:prstGeom>
        </p:spPr>
        <p:txBody>
          <a:bodyPr lIns="133772" tIns="66885" rIns="133772" bIns="66885"/>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72 points</a:t>
            </a:r>
            <a:br>
              <a:rPr lang="en-US" dirty="0"/>
            </a:br>
            <a:r>
              <a:rPr lang="en-US" dirty="0"/>
              <a:t>Subhead - authors, contributors - are 40 points </a:t>
            </a:r>
            <a:br>
              <a:rPr lang="en-US" dirty="0"/>
            </a:br>
            <a:r>
              <a:rPr lang="en-US" dirty="0"/>
              <a:t>Topic Headlines - Abstract, Methods, Results, etc - are bold, 54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5" y="7745507"/>
            <a:ext cx="8915400" cy="23236518"/>
          </a:xfrm>
          <a:prstGeom prst="rect">
            <a:avLst/>
          </a:prstGeom>
        </p:spPr>
        <p:txBody>
          <a:bodyPr lIns="133772" tIns="66885" rIns="133772" bIns="66885"/>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2310985" y="7745509"/>
            <a:ext cx="8915400" cy="14223149"/>
          </a:xfrm>
          <a:prstGeom prst="rect">
            <a:avLst/>
          </a:prstGeom>
        </p:spPr>
        <p:txBody>
          <a:bodyPr lIns="133772" tIns="66885" rIns="133772" bIns="66885"/>
          <a:lstStyle>
            <a:lvl1pPr>
              <a:buFontTx/>
              <a:buNone/>
              <a:defRPr sz="3200">
                <a:latin typeface="Times New Roman" panose="02020603050405020304" pitchFamily="18" charset="0"/>
                <a:cs typeface="Times New Roman" panose="02020603050405020304" pitchFamily="18" charset="0"/>
              </a:defRPr>
            </a:lvl1pPr>
            <a:lvl2pPr>
              <a:defRPr sz="3600"/>
            </a:lvl2pPr>
            <a:lvl3pPr>
              <a:defRPr sz="3600"/>
            </a:lvl3pPr>
            <a:lvl4pPr>
              <a:defRPr sz="3600"/>
            </a:lvl4pPr>
            <a:lvl5pPr>
              <a:defRPr sz="3600"/>
            </a:lvl5pPr>
          </a:lstStyle>
          <a:p>
            <a:pPr lvl="0"/>
            <a:r>
              <a:rPr lang="en-US" dirty="0"/>
              <a:t>Click here to edit this text</a:t>
            </a:r>
          </a:p>
        </p:txBody>
      </p:sp>
      <p:sp>
        <p:nvSpPr>
          <p:cNvPr id="21" name="Title 20"/>
          <p:cNvSpPr>
            <a:spLocks noGrp="1"/>
          </p:cNvSpPr>
          <p:nvPr>
            <p:ph type="title" hasCustomPrompt="1"/>
          </p:nvPr>
        </p:nvSpPr>
        <p:spPr>
          <a:xfrm>
            <a:off x="5829305" y="1290922"/>
            <a:ext cx="19202399" cy="3065930"/>
          </a:xfrm>
          <a:prstGeom prst="rect">
            <a:avLst/>
          </a:prstGeom>
        </p:spPr>
        <p:txBody>
          <a:bodyPr lIns="133772" tIns="66885" rIns="133772" bIns="66885"/>
          <a:lstStyle>
            <a:lvl1pPr>
              <a:defRPr sz="72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1290922"/>
            <a:ext cx="6400800" cy="3065930"/>
          </a:xfrm>
          <a:prstGeom prst="rect">
            <a:avLst/>
          </a:prstGeom>
        </p:spPr>
        <p:txBody>
          <a:bodyPr lIns="133772" tIns="66885" rIns="133772" bIns="66885"/>
          <a:lstStyle>
            <a:lvl1pPr>
              <a:buFontTx/>
              <a:buNone/>
              <a:defRPr sz="40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6777320"/>
            <a:ext cx="8915400" cy="968189"/>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6777320"/>
            <a:ext cx="8915400" cy="968189"/>
          </a:xfrm>
          <a:prstGeom prst="rect">
            <a:avLst/>
          </a:prstGeom>
        </p:spPr>
        <p:txBody>
          <a:bodyPr lIns="133772" tIns="66885" rIns="133772" bIns="66885" anchor="ctr"/>
          <a:lstStyle>
            <a:lvl1pPr>
              <a:buFontTx/>
              <a:buNone/>
              <a:defRPr sz="54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2310985" y="6754268"/>
            <a:ext cx="8915400" cy="968189"/>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2333470" y="22393836"/>
            <a:ext cx="8915400" cy="968189"/>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16459202"/>
            <a:ext cx="8915400" cy="968189"/>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7745510"/>
            <a:ext cx="8915400" cy="8390966"/>
          </a:xfrm>
          <a:prstGeom prst="rect">
            <a:avLst/>
          </a:prstGeom>
        </p:spPr>
        <p:txBody>
          <a:bodyPr lIns="133772" tIns="66885" rIns="133772" bIns="66885"/>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2333470" y="23362024"/>
            <a:ext cx="8915400" cy="4679576"/>
          </a:xfrm>
          <a:prstGeom prst="rect">
            <a:avLst/>
          </a:prstGeom>
        </p:spPr>
        <p:txBody>
          <a:bodyPr lIns="133772" tIns="66885" rIns="133772" bIns="66885"/>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3" name="Text Placeholder 24">
            <a:extLst>
              <a:ext uri="{FF2B5EF4-FFF2-40B4-BE49-F238E27FC236}">
                <a16:creationId xmlns:a16="http://schemas.microsoft.com/office/drawing/2014/main" id="{4BD37346-E1D9-85D4-EBFA-A3B3E3111449}"/>
              </a:ext>
            </a:extLst>
          </p:cNvPr>
          <p:cNvSpPr>
            <a:spLocks noGrp="1"/>
          </p:cNvSpPr>
          <p:nvPr>
            <p:ph type="body" sz="quarter" idx="26" hasCustomPrompt="1"/>
          </p:nvPr>
        </p:nvSpPr>
        <p:spPr>
          <a:xfrm>
            <a:off x="22333470" y="28422600"/>
            <a:ext cx="8915400" cy="968189"/>
          </a:xfrm>
          <a:prstGeom prst="rect">
            <a:avLst/>
          </a:prstGeom>
        </p:spPr>
        <p:txBody>
          <a:bodyPr lIns="133772" tIns="66885" rIns="133772" bIns="6688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A548D559-830A-36C3-E7AD-BC66BC5395D6}"/>
              </a:ext>
            </a:extLst>
          </p:cNvPr>
          <p:cNvSpPr>
            <a:spLocks noGrp="1"/>
          </p:cNvSpPr>
          <p:nvPr>
            <p:ph type="body" sz="quarter" idx="27" hasCustomPrompt="1"/>
          </p:nvPr>
        </p:nvSpPr>
        <p:spPr>
          <a:xfrm>
            <a:off x="22333470" y="29390788"/>
            <a:ext cx="8915400" cy="1591237"/>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2" name="Picture 1">
            <a:extLst>
              <a:ext uri="{FF2B5EF4-FFF2-40B4-BE49-F238E27FC236}">
                <a16:creationId xmlns:a16="http://schemas.microsoft.com/office/drawing/2014/main" id="{8CC89307-2EC1-5B42-789C-635B9647F971}"/>
              </a:ext>
            </a:extLst>
          </p:cNvPr>
          <p:cNvPicPr>
            <a:picLocks noChangeAspect="1"/>
          </p:cNvPicPr>
          <p:nvPr userDrawn="1"/>
        </p:nvPicPr>
        <p:blipFill>
          <a:blip r:embed="rId2"/>
          <a:stretch>
            <a:fillRect/>
          </a:stretch>
        </p:blipFill>
        <p:spPr>
          <a:xfrm>
            <a:off x="1676400" y="1447800"/>
            <a:ext cx="3172078" cy="1828800"/>
          </a:xfrm>
          <a:prstGeom prst="rect">
            <a:avLst/>
          </a:prstGeom>
        </p:spPr>
      </p:pic>
    </p:spTree>
  </p:cSld>
  <p:clrMapOvr>
    <a:masterClrMapping/>
  </p:clrMapOvr>
  <p:extLst>
    <p:ext uri="{DCECCB84-F9BA-43D5-87BE-67443E8EF086}">
      <p15:sldGuideLst xmlns:p15="http://schemas.microsoft.com/office/powerpoint/2012/main">
        <p15:guide id="1" orient="horz" pos="432" userDrawn="1">
          <p15:clr>
            <a:srgbClr val="FBAE40"/>
          </p15:clr>
        </p15:guide>
        <p15:guide id="2" pos="43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6119BF7-4279-0EC2-0640-8A826CFB2384}"/>
              </a:ext>
            </a:extLst>
          </p:cNvPr>
          <p:cNvSpPr/>
          <p:nvPr userDrawn="1"/>
        </p:nvSpPr>
        <p:spPr>
          <a:xfrm>
            <a:off x="0" y="0"/>
            <a:ext cx="32918400" cy="4797914"/>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645170" y="17427389"/>
            <a:ext cx="8915400" cy="13554636"/>
          </a:xfrm>
          <a:prstGeom prst="rect">
            <a:avLst/>
          </a:prstGeom>
        </p:spPr>
        <p:txBody>
          <a:bodyPr lIns="133772" tIns="66885" rIns="133772" bIns="66885"/>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72 points</a:t>
            </a:r>
            <a:br>
              <a:rPr lang="en-US" dirty="0"/>
            </a:br>
            <a:r>
              <a:rPr lang="en-US" dirty="0"/>
              <a:t>Subhead - authors, contributors - are 40 points </a:t>
            </a:r>
            <a:br>
              <a:rPr lang="en-US" dirty="0"/>
            </a:br>
            <a:r>
              <a:rPr lang="en-US" dirty="0"/>
              <a:t>Topic Headlines - Abstract, Methods, Results, etc - are bold, 54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5" y="7745507"/>
            <a:ext cx="8915400" cy="23236518"/>
          </a:xfrm>
          <a:prstGeom prst="rect">
            <a:avLst/>
          </a:prstGeom>
        </p:spPr>
        <p:txBody>
          <a:bodyPr lIns="133772" tIns="66885" rIns="133772" bIns="66885"/>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29305" y="1290922"/>
            <a:ext cx="19202399" cy="3065930"/>
          </a:xfrm>
          <a:prstGeom prst="rect">
            <a:avLst/>
          </a:prstGeom>
        </p:spPr>
        <p:txBody>
          <a:bodyPr lIns="133772" tIns="66885" rIns="133772" bIns="66885"/>
          <a:lstStyle>
            <a:lvl1pPr>
              <a:defRPr sz="72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1290922"/>
            <a:ext cx="6400800" cy="3065930"/>
          </a:xfrm>
          <a:prstGeom prst="rect">
            <a:avLst/>
          </a:prstGeom>
        </p:spPr>
        <p:txBody>
          <a:bodyPr lIns="133772" tIns="66885" rIns="133772" bIns="66885"/>
          <a:lstStyle>
            <a:lvl1pPr>
              <a:buFontTx/>
              <a:buNone/>
              <a:defRPr sz="40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6777320"/>
            <a:ext cx="8915400" cy="968189"/>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6777320"/>
            <a:ext cx="8915400" cy="968189"/>
          </a:xfrm>
          <a:prstGeom prst="rect">
            <a:avLst/>
          </a:prstGeom>
        </p:spPr>
        <p:txBody>
          <a:bodyPr lIns="133772" tIns="66885" rIns="133772" bIns="66885" anchor="ctr"/>
          <a:lstStyle>
            <a:lvl1pPr>
              <a:buFontTx/>
              <a:buNone/>
              <a:defRPr sz="54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16459202"/>
            <a:ext cx="8915400" cy="968189"/>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7745510"/>
            <a:ext cx="8915400" cy="8390966"/>
          </a:xfrm>
          <a:prstGeom prst="rect">
            <a:avLst/>
          </a:prstGeom>
        </p:spPr>
        <p:txBody>
          <a:bodyPr lIns="133772" tIns="66885" rIns="133772" bIns="66885"/>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BA668EE8-AB85-9A98-BA27-667A156EE21D}"/>
              </a:ext>
            </a:extLst>
          </p:cNvPr>
          <p:cNvSpPr>
            <a:spLocks noGrp="1"/>
          </p:cNvSpPr>
          <p:nvPr>
            <p:ph type="body" sz="quarter" idx="16" hasCustomPrompt="1"/>
          </p:nvPr>
        </p:nvSpPr>
        <p:spPr>
          <a:xfrm>
            <a:off x="22310985" y="7745509"/>
            <a:ext cx="8915400" cy="14223149"/>
          </a:xfrm>
          <a:prstGeom prst="rect">
            <a:avLst/>
          </a:prstGeom>
        </p:spPr>
        <p:txBody>
          <a:bodyPr lIns="133772" tIns="66885" rIns="133772" bIns="66885"/>
          <a:lstStyle>
            <a:lvl1pPr>
              <a:buFontTx/>
              <a:buNone/>
              <a:defRPr sz="3200">
                <a:latin typeface="Times New Roman" panose="02020603050405020304" pitchFamily="18" charset="0"/>
                <a:cs typeface="Times New Roman" panose="02020603050405020304" pitchFamily="18" charset="0"/>
              </a:defRPr>
            </a:lvl1pPr>
            <a:lvl2pPr>
              <a:defRPr sz="3600"/>
            </a:lvl2pPr>
            <a:lvl3pPr>
              <a:defRPr sz="3600"/>
            </a:lvl3pPr>
            <a:lvl4pPr>
              <a:defRPr sz="3600"/>
            </a:lvl4pPr>
            <a:lvl5pPr>
              <a:defRPr sz="3600"/>
            </a:lvl5pPr>
          </a:lstStyle>
          <a:p>
            <a:pPr lvl="0"/>
            <a:r>
              <a:rPr lang="en-US" dirty="0"/>
              <a:t>Click here to edit this text</a:t>
            </a:r>
          </a:p>
        </p:txBody>
      </p:sp>
      <p:sp>
        <p:nvSpPr>
          <p:cNvPr id="4" name="Text Placeholder 24">
            <a:extLst>
              <a:ext uri="{FF2B5EF4-FFF2-40B4-BE49-F238E27FC236}">
                <a16:creationId xmlns:a16="http://schemas.microsoft.com/office/drawing/2014/main" id="{5CBE0BBB-749A-9327-7E65-8E71BD3A948A}"/>
              </a:ext>
            </a:extLst>
          </p:cNvPr>
          <p:cNvSpPr>
            <a:spLocks noGrp="1"/>
          </p:cNvSpPr>
          <p:nvPr>
            <p:ph type="body" sz="quarter" idx="21" hasCustomPrompt="1"/>
          </p:nvPr>
        </p:nvSpPr>
        <p:spPr>
          <a:xfrm>
            <a:off x="22310985" y="6754268"/>
            <a:ext cx="8915400" cy="968189"/>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05743D66-D19F-AB8A-104C-2BBE7466DB03}"/>
              </a:ext>
            </a:extLst>
          </p:cNvPr>
          <p:cNvSpPr>
            <a:spLocks noGrp="1"/>
          </p:cNvSpPr>
          <p:nvPr>
            <p:ph type="body" sz="quarter" idx="22" hasCustomPrompt="1"/>
          </p:nvPr>
        </p:nvSpPr>
        <p:spPr>
          <a:xfrm>
            <a:off x="22333470" y="22393836"/>
            <a:ext cx="8915400" cy="968189"/>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FA03D222-66E4-59B0-62F4-FFDFF7146407}"/>
              </a:ext>
            </a:extLst>
          </p:cNvPr>
          <p:cNvSpPr>
            <a:spLocks noGrp="1"/>
          </p:cNvSpPr>
          <p:nvPr>
            <p:ph type="body" sz="quarter" idx="25" hasCustomPrompt="1"/>
          </p:nvPr>
        </p:nvSpPr>
        <p:spPr>
          <a:xfrm>
            <a:off x="22333470" y="23362024"/>
            <a:ext cx="8915400" cy="4679576"/>
          </a:xfrm>
          <a:prstGeom prst="rect">
            <a:avLst/>
          </a:prstGeom>
        </p:spPr>
        <p:txBody>
          <a:bodyPr lIns="133772" tIns="66885" rIns="133772" bIns="66885"/>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FAB91F27-A5F1-876A-71BD-2EE7EBEC9356}"/>
              </a:ext>
            </a:extLst>
          </p:cNvPr>
          <p:cNvSpPr>
            <a:spLocks noGrp="1"/>
          </p:cNvSpPr>
          <p:nvPr>
            <p:ph type="body" sz="quarter" idx="26" hasCustomPrompt="1"/>
          </p:nvPr>
        </p:nvSpPr>
        <p:spPr>
          <a:xfrm>
            <a:off x="22333470" y="28422600"/>
            <a:ext cx="8915400" cy="968189"/>
          </a:xfrm>
          <a:prstGeom prst="rect">
            <a:avLst/>
          </a:prstGeom>
        </p:spPr>
        <p:txBody>
          <a:bodyPr lIns="133772" tIns="66885" rIns="133772" bIns="66885" anchor="ctr"/>
          <a:lstStyle>
            <a:lvl1pPr>
              <a:buFontTx/>
              <a:buNone/>
              <a:defRPr sz="4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E58F2B7C-E812-CF30-6523-ABB590D165CD}"/>
              </a:ext>
            </a:extLst>
          </p:cNvPr>
          <p:cNvSpPr>
            <a:spLocks noGrp="1"/>
          </p:cNvSpPr>
          <p:nvPr>
            <p:ph type="body" sz="quarter" idx="27" hasCustomPrompt="1"/>
          </p:nvPr>
        </p:nvSpPr>
        <p:spPr>
          <a:xfrm>
            <a:off x="22333470" y="29390788"/>
            <a:ext cx="8915400" cy="1591237"/>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2" name="Picture 1">
            <a:extLst>
              <a:ext uri="{FF2B5EF4-FFF2-40B4-BE49-F238E27FC236}">
                <a16:creationId xmlns:a16="http://schemas.microsoft.com/office/drawing/2014/main" id="{9EBEEFA5-0601-D534-0630-8AD3E85D7B5B}"/>
              </a:ext>
            </a:extLst>
          </p:cNvPr>
          <p:cNvPicPr>
            <a:picLocks noChangeAspect="1"/>
          </p:cNvPicPr>
          <p:nvPr userDrawn="1"/>
        </p:nvPicPr>
        <p:blipFill>
          <a:blip r:embed="rId2"/>
          <a:stretch>
            <a:fillRect/>
          </a:stretch>
        </p:blipFill>
        <p:spPr>
          <a:xfrm>
            <a:off x="1801155" y="1295400"/>
            <a:ext cx="3304245" cy="1905000"/>
          </a:xfrm>
          <a:prstGeom prst="rect">
            <a:avLst/>
          </a:prstGeom>
        </p:spPr>
      </p:pic>
    </p:spTree>
    <p:extLst>
      <p:ext uri="{BB962C8B-B14F-4D97-AF65-F5344CB8AC3E}">
        <p14:creationId xmlns:p14="http://schemas.microsoft.com/office/powerpoint/2010/main" val="2274311018"/>
      </p:ext>
    </p:extLst>
  </p:cSld>
  <p:clrMapOvr>
    <a:masterClrMapping/>
  </p:clrMapOvr>
  <p:extLst>
    <p:ext uri="{DCECCB84-F9BA-43D5-87BE-67443E8EF086}">
      <p15:sldGuideLst xmlns:p15="http://schemas.microsoft.com/office/powerpoint/2012/main">
        <p15:guide id="1" orient="horz" pos="432">
          <p15:clr>
            <a:srgbClr val="FBAE40"/>
          </p15:clr>
        </p15:guide>
        <p15:guide id="2" pos="43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6119BF7-4279-0EC2-0640-8A826CFB2384}"/>
              </a:ext>
            </a:extLst>
          </p:cNvPr>
          <p:cNvSpPr/>
          <p:nvPr userDrawn="1"/>
        </p:nvSpPr>
        <p:spPr>
          <a:xfrm>
            <a:off x="0" y="0"/>
            <a:ext cx="32918400" cy="4797914"/>
          </a:xfrm>
          <a:prstGeom prst="rect">
            <a:avLst/>
          </a:prstGeom>
          <a:solidFill>
            <a:srgbClr val="005D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85B393A-26D3-E3C2-72F5-009E95B41C5D}"/>
              </a:ext>
            </a:extLst>
          </p:cNvPr>
          <p:cNvSpPr/>
          <p:nvPr userDrawn="1"/>
        </p:nvSpPr>
        <p:spPr>
          <a:xfrm>
            <a:off x="0" y="4937760"/>
            <a:ext cx="32918400" cy="27980640"/>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black and white background with lines&#10;&#10;AI-generated content may be incorrect.">
            <a:extLst>
              <a:ext uri="{FF2B5EF4-FFF2-40B4-BE49-F238E27FC236}">
                <a16:creationId xmlns:a16="http://schemas.microsoft.com/office/drawing/2014/main" id="{1104A7E4-EA23-F5A3-0F0F-AF3B5087111F}"/>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t="-1" r="14531" b="344"/>
          <a:stretch>
            <a:fillRect/>
          </a:stretch>
        </p:blipFill>
        <p:spPr>
          <a:xfrm>
            <a:off x="43095" y="0"/>
            <a:ext cx="32918400" cy="4797914"/>
          </a:xfrm>
          <a:prstGeom prst="rect">
            <a:avLst/>
          </a:prstGeom>
        </p:spPr>
      </p:pic>
      <p:sp>
        <p:nvSpPr>
          <p:cNvPr id="16" name="Text Placeholder 15"/>
          <p:cNvSpPr>
            <a:spLocks noGrp="1"/>
          </p:cNvSpPr>
          <p:nvPr>
            <p:ph type="body" sz="quarter" idx="14" hasCustomPrompt="1"/>
          </p:nvPr>
        </p:nvSpPr>
        <p:spPr>
          <a:xfrm>
            <a:off x="1645170" y="17427389"/>
            <a:ext cx="8915400" cy="13554636"/>
          </a:xfrm>
          <a:prstGeom prst="rect">
            <a:avLst/>
          </a:prstGeom>
        </p:spPr>
        <p:txBody>
          <a:bodyPr lIns="133772" tIns="66885" rIns="133772" bIns="66885"/>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72 points</a:t>
            </a:r>
            <a:br>
              <a:rPr lang="en-US" dirty="0"/>
            </a:br>
            <a:r>
              <a:rPr lang="en-US" dirty="0"/>
              <a:t>Subhead - authors, contributors - are 40 points </a:t>
            </a:r>
            <a:br>
              <a:rPr lang="en-US" dirty="0"/>
            </a:br>
            <a:r>
              <a:rPr lang="en-US" dirty="0"/>
              <a:t>Topic Headlines - Abstract, Methods, Results, etc - are bold, 54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5" y="7745507"/>
            <a:ext cx="8915400" cy="23236518"/>
          </a:xfrm>
          <a:prstGeom prst="rect">
            <a:avLst/>
          </a:prstGeom>
        </p:spPr>
        <p:txBody>
          <a:bodyPr lIns="133772" tIns="66885" rIns="133772" bIns="66885"/>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2310985" y="7745509"/>
            <a:ext cx="8915400" cy="14223149"/>
          </a:xfrm>
          <a:prstGeom prst="rect">
            <a:avLst/>
          </a:prstGeom>
        </p:spPr>
        <p:txBody>
          <a:bodyPr lIns="133772" tIns="66885" rIns="133772" bIns="66885"/>
          <a:lstStyle>
            <a:lvl1pPr>
              <a:buFontTx/>
              <a:buNone/>
              <a:defRPr sz="3200">
                <a:latin typeface="Times New Roman" panose="02020603050405020304" pitchFamily="18" charset="0"/>
                <a:cs typeface="Times New Roman" panose="02020603050405020304" pitchFamily="18" charset="0"/>
              </a:defRPr>
            </a:lvl1pPr>
            <a:lvl2pPr>
              <a:defRPr sz="3600"/>
            </a:lvl2pPr>
            <a:lvl3pPr>
              <a:defRPr sz="3600"/>
            </a:lvl3pPr>
            <a:lvl4pPr>
              <a:defRPr sz="3600"/>
            </a:lvl4pPr>
            <a:lvl5pPr>
              <a:defRPr sz="3600"/>
            </a:lvl5pPr>
          </a:lstStyle>
          <a:p>
            <a:pPr lvl="0"/>
            <a:r>
              <a:rPr lang="en-US" dirty="0"/>
              <a:t>Click here to edit this text</a:t>
            </a:r>
          </a:p>
        </p:txBody>
      </p:sp>
      <p:sp>
        <p:nvSpPr>
          <p:cNvPr id="21" name="Title 20"/>
          <p:cNvSpPr>
            <a:spLocks noGrp="1"/>
          </p:cNvSpPr>
          <p:nvPr>
            <p:ph type="title" hasCustomPrompt="1"/>
          </p:nvPr>
        </p:nvSpPr>
        <p:spPr>
          <a:xfrm>
            <a:off x="5829305" y="1290922"/>
            <a:ext cx="19202399" cy="3065930"/>
          </a:xfrm>
          <a:prstGeom prst="rect">
            <a:avLst/>
          </a:prstGeom>
        </p:spPr>
        <p:txBody>
          <a:bodyPr lIns="133772" tIns="66885" rIns="133772" bIns="66885"/>
          <a:lstStyle>
            <a:lvl1pPr>
              <a:defRPr sz="72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1290922"/>
            <a:ext cx="6400800" cy="3065930"/>
          </a:xfrm>
          <a:prstGeom prst="rect">
            <a:avLst/>
          </a:prstGeom>
        </p:spPr>
        <p:txBody>
          <a:bodyPr lIns="133772" tIns="66885" rIns="133772" bIns="66885"/>
          <a:lstStyle>
            <a:lvl1pPr>
              <a:buFontTx/>
              <a:buNone/>
              <a:defRPr sz="40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6777320"/>
            <a:ext cx="8915400" cy="968189"/>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6777320"/>
            <a:ext cx="8915400" cy="968189"/>
          </a:xfrm>
          <a:prstGeom prst="rect">
            <a:avLst/>
          </a:prstGeom>
        </p:spPr>
        <p:txBody>
          <a:bodyPr lIns="133772" tIns="66885" rIns="133772" bIns="66885" anchor="ctr"/>
          <a:lstStyle>
            <a:lvl1pPr>
              <a:buFontTx/>
              <a:buNone/>
              <a:defRPr sz="54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2310985" y="6754268"/>
            <a:ext cx="8915400" cy="968189"/>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2333470" y="22393836"/>
            <a:ext cx="8915400" cy="968189"/>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16459202"/>
            <a:ext cx="8915400" cy="968189"/>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7745510"/>
            <a:ext cx="8915400" cy="8390966"/>
          </a:xfrm>
          <a:prstGeom prst="rect">
            <a:avLst/>
          </a:prstGeom>
        </p:spPr>
        <p:txBody>
          <a:bodyPr lIns="133772" tIns="66885" rIns="133772" bIns="66885"/>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2333470" y="23362024"/>
            <a:ext cx="8915400" cy="4679576"/>
          </a:xfrm>
          <a:prstGeom prst="rect">
            <a:avLst/>
          </a:prstGeom>
        </p:spPr>
        <p:txBody>
          <a:bodyPr lIns="133772" tIns="66885" rIns="133772" bIns="66885"/>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3" name="Text Placeholder 24">
            <a:extLst>
              <a:ext uri="{FF2B5EF4-FFF2-40B4-BE49-F238E27FC236}">
                <a16:creationId xmlns:a16="http://schemas.microsoft.com/office/drawing/2014/main" id="{4BD37346-E1D9-85D4-EBFA-A3B3E3111449}"/>
              </a:ext>
            </a:extLst>
          </p:cNvPr>
          <p:cNvSpPr>
            <a:spLocks noGrp="1"/>
          </p:cNvSpPr>
          <p:nvPr>
            <p:ph type="body" sz="quarter" idx="26" hasCustomPrompt="1"/>
          </p:nvPr>
        </p:nvSpPr>
        <p:spPr>
          <a:xfrm>
            <a:off x="22333470" y="28422600"/>
            <a:ext cx="8915400" cy="968189"/>
          </a:xfrm>
          <a:prstGeom prst="rect">
            <a:avLst/>
          </a:prstGeom>
        </p:spPr>
        <p:txBody>
          <a:bodyPr lIns="133772" tIns="66885" rIns="133772" bIns="6688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A548D559-830A-36C3-E7AD-BC66BC5395D6}"/>
              </a:ext>
            </a:extLst>
          </p:cNvPr>
          <p:cNvSpPr>
            <a:spLocks noGrp="1"/>
          </p:cNvSpPr>
          <p:nvPr>
            <p:ph type="body" sz="quarter" idx="27" hasCustomPrompt="1"/>
          </p:nvPr>
        </p:nvSpPr>
        <p:spPr>
          <a:xfrm>
            <a:off x="22333470" y="29390788"/>
            <a:ext cx="8915400" cy="1591237"/>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8" name="Picture 7">
            <a:extLst>
              <a:ext uri="{FF2B5EF4-FFF2-40B4-BE49-F238E27FC236}">
                <a16:creationId xmlns:a16="http://schemas.microsoft.com/office/drawing/2014/main" id="{E5770BAC-4F02-E25C-FDA9-F2450AE5AC3D}"/>
              </a:ext>
            </a:extLst>
          </p:cNvPr>
          <p:cNvPicPr>
            <a:picLocks noChangeAspect="1"/>
          </p:cNvPicPr>
          <p:nvPr userDrawn="1"/>
        </p:nvPicPr>
        <p:blipFill>
          <a:blip r:embed="rId3"/>
          <a:stretch>
            <a:fillRect/>
          </a:stretch>
        </p:blipFill>
        <p:spPr>
          <a:xfrm>
            <a:off x="1676400" y="1447800"/>
            <a:ext cx="3172078" cy="1828800"/>
          </a:xfrm>
          <a:prstGeom prst="rect">
            <a:avLst/>
          </a:prstGeom>
        </p:spPr>
      </p:pic>
    </p:spTree>
    <p:extLst>
      <p:ext uri="{BB962C8B-B14F-4D97-AF65-F5344CB8AC3E}">
        <p14:creationId xmlns:p14="http://schemas.microsoft.com/office/powerpoint/2010/main" val="3923335121"/>
      </p:ext>
    </p:extLst>
  </p:cSld>
  <p:clrMapOvr>
    <a:masterClrMapping/>
  </p:clrMapOvr>
  <p:extLst>
    <p:ext uri="{DCECCB84-F9BA-43D5-87BE-67443E8EF086}">
      <p15:sldGuideLst xmlns:p15="http://schemas.microsoft.com/office/powerpoint/2012/main">
        <p15:guide id="1" orient="horz" pos="432">
          <p15:clr>
            <a:srgbClr val="FBAE40"/>
          </p15:clr>
        </p15:guide>
        <p15:guide id="2" pos="43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6119BF7-4279-0EC2-0640-8A826CFB2384}"/>
              </a:ext>
            </a:extLst>
          </p:cNvPr>
          <p:cNvSpPr/>
          <p:nvPr userDrawn="1"/>
        </p:nvSpPr>
        <p:spPr>
          <a:xfrm>
            <a:off x="0" y="0"/>
            <a:ext cx="32918400" cy="4797914"/>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black and white background with lines&#10;&#10;AI-generated content may be incorrect.">
            <a:extLst>
              <a:ext uri="{FF2B5EF4-FFF2-40B4-BE49-F238E27FC236}">
                <a16:creationId xmlns:a16="http://schemas.microsoft.com/office/drawing/2014/main" id="{A3E2F925-3CAB-2443-9B97-990CA448FDAA}"/>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t="-1" r="14531" b="344"/>
          <a:stretch>
            <a:fillRect/>
          </a:stretch>
        </p:blipFill>
        <p:spPr>
          <a:xfrm>
            <a:off x="0" y="-23052"/>
            <a:ext cx="32918400" cy="4797914"/>
          </a:xfrm>
          <a:prstGeom prst="rect">
            <a:avLst/>
          </a:prstGeom>
        </p:spPr>
      </p:pic>
      <p:sp>
        <p:nvSpPr>
          <p:cNvPr id="2" name="Rectangle 1">
            <a:extLst>
              <a:ext uri="{FF2B5EF4-FFF2-40B4-BE49-F238E27FC236}">
                <a16:creationId xmlns:a16="http://schemas.microsoft.com/office/drawing/2014/main" id="{085B393A-26D3-E3C2-72F5-009E95B41C5D}"/>
              </a:ext>
            </a:extLst>
          </p:cNvPr>
          <p:cNvSpPr/>
          <p:nvPr userDrawn="1"/>
        </p:nvSpPr>
        <p:spPr>
          <a:xfrm>
            <a:off x="0" y="4937760"/>
            <a:ext cx="32918400" cy="27980640"/>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645170" y="17427389"/>
            <a:ext cx="8915400" cy="13554636"/>
          </a:xfrm>
          <a:prstGeom prst="rect">
            <a:avLst/>
          </a:prstGeom>
        </p:spPr>
        <p:txBody>
          <a:bodyPr lIns="133772" tIns="66885" rIns="133772" bIns="66885"/>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72 points</a:t>
            </a:r>
            <a:br>
              <a:rPr lang="en-US" dirty="0"/>
            </a:br>
            <a:r>
              <a:rPr lang="en-US" dirty="0"/>
              <a:t>Subhead - authors, contributors - are 40 points </a:t>
            </a:r>
            <a:br>
              <a:rPr lang="en-US" dirty="0"/>
            </a:br>
            <a:r>
              <a:rPr lang="en-US" dirty="0"/>
              <a:t>Topic Headlines - Abstract, Methods, Results, etc - are bold, 54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5" y="7745507"/>
            <a:ext cx="8915400" cy="23236518"/>
          </a:xfrm>
          <a:prstGeom prst="rect">
            <a:avLst/>
          </a:prstGeom>
        </p:spPr>
        <p:txBody>
          <a:bodyPr lIns="133772" tIns="66885" rIns="133772" bIns="66885"/>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29305" y="1290922"/>
            <a:ext cx="19202399" cy="3065930"/>
          </a:xfrm>
          <a:prstGeom prst="rect">
            <a:avLst/>
          </a:prstGeom>
        </p:spPr>
        <p:txBody>
          <a:bodyPr lIns="133772" tIns="66885" rIns="133772" bIns="66885"/>
          <a:lstStyle>
            <a:lvl1pPr>
              <a:defRPr sz="72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1290922"/>
            <a:ext cx="6400800" cy="3065930"/>
          </a:xfrm>
          <a:prstGeom prst="rect">
            <a:avLst/>
          </a:prstGeom>
        </p:spPr>
        <p:txBody>
          <a:bodyPr lIns="133772" tIns="66885" rIns="133772" bIns="66885"/>
          <a:lstStyle>
            <a:lvl1pPr>
              <a:buFontTx/>
              <a:buNone/>
              <a:defRPr sz="40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6777320"/>
            <a:ext cx="8915400" cy="968189"/>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6777320"/>
            <a:ext cx="8915400" cy="968189"/>
          </a:xfrm>
          <a:prstGeom prst="rect">
            <a:avLst/>
          </a:prstGeom>
        </p:spPr>
        <p:txBody>
          <a:bodyPr lIns="133772" tIns="66885" rIns="133772" bIns="66885" anchor="ctr"/>
          <a:lstStyle>
            <a:lvl1pPr>
              <a:buFontTx/>
              <a:buNone/>
              <a:defRPr sz="54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16459202"/>
            <a:ext cx="8915400" cy="968189"/>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7745510"/>
            <a:ext cx="8915400" cy="8390966"/>
          </a:xfrm>
          <a:prstGeom prst="rect">
            <a:avLst/>
          </a:prstGeom>
        </p:spPr>
        <p:txBody>
          <a:bodyPr lIns="133772" tIns="66885" rIns="133772" bIns="66885"/>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4" name="Text Placeholder 19">
            <a:extLst>
              <a:ext uri="{FF2B5EF4-FFF2-40B4-BE49-F238E27FC236}">
                <a16:creationId xmlns:a16="http://schemas.microsoft.com/office/drawing/2014/main" id="{45C83A83-1BF0-E3D3-2D86-DD69E6753C05}"/>
              </a:ext>
            </a:extLst>
          </p:cNvPr>
          <p:cNvSpPr>
            <a:spLocks noGrp="1"/>
          </p:cNvSpPr>
          <p:nvPr>
            <p:ph type="body" sz="quarter" idx="16" hasCustomPrompt="1"/>
          </p:nvPr>
        </p:nvSpPr>
        <p:spPr>
          <a:xfrm>
            <a:off x="22310985" y="7745509"/>
            <a:ext cx="8915400" cy="14223149"/>
          </a:xfrm>
          <a:prstGeom prst="rect">
            <a:avLst/>
          </a:prstGeom>
        </p:spPr>
        <p:txBody>
          <a:bodyPr lIns="133772" tIns="66885" rIns="133772" bIns="66885"/>
          <a:lstStyle>
            <a:lvl1pPr>
              <a:buFontTx/>
              <a:buNone/>
              <a:defRPr sz="3200">
                <a:latin typeface="Times New Roman" panose="02020603050405020304" pitchFamily="18" charset="0"/>
                <a:cs typeface="Times New Roman" panose="02020603050405020304" pitchFamily="18" charset="0"/>
              </a:defRPr>
            </a:lvl1pPr>
            <a:lvl2pPr>
              <a:defRPr sz="3600"/>
            </a:lvl2pPr>
            <a:lvl3pPr>
              <a:defRPr sz="3600"/>
            </a:lvl3pPr>
            <a:lvl4pPr>
              <a:defRPr sz="3600"/>
            </a:lvl4pPr>
            <a:lvl5pPr>
              <a:defRPr sz="3600"/>
            </a:lvl5pPr>
          </a:lstStyle>
          <a:p>
            <a:pPr lvl="0"/>
            <a:r>
              <a:rPr lang="en-US" dirty="0"/>
              <a:t>Click here to edit this text</a:t>
            </a:r>
          </a:p>
        </p:txBody>
      </p:sp>
      <p:sp>
        <p:nvSpPr>
          <p:cNvPr id="5" name="Text Placeholder 24">
            <a:extLst>
              <a:ext uri="{FF2B5EF4-FFF2-40B4-BE49-F238E27FC236}">
                <a16:creationId xmlns:a16="http://schemas.microsoft.com/office/drawing/2014/main" id="{C0C56EF1-D370-FBC8-07A6-4FFEE1F35F29}"/>
              </a:ext>
            </a:extLst>
          </p:cNvPr>
          <p:cNvSpPr>
            <a:spLocks noGrp="1"/>
          </p:cNvSpPr>
          <p:nvPr>
            <p:ph type="body" sz="quarter" idx="21" hasCustomPrompt="1"/>
          </p:nvPr>
        </p:nvSpPr>
        <p:spPr>
          <a:xfrm>
            <a:off x="22310985" y="6754268"/>
            <a:ext cx="8915400" cy="968189"/>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24">
            <a:extLst>
              <a:ext uri="{FF2B5EF4-FFF2-40B4-BE49-F238E27FC236}">
                <a16:creationId xmlns:a16="http://schemas.microsoft.com/office/drawing/2014/main" id="{59AD8A82-068C-A6E6-7654-FE396DF2DBC1}"/>
              </a:ext>
            </a:extLst>
          </p:cNvPr>
          <p:cNvSpPr>
            <a:spLocks noGrp="1"/>
          </p:cNvSpPr>
          <p:nvPr>
            <p:ph type="body" sz="quarter" idx="22" hasCustomPrompt="1"/>
          </p:nvPr>
        </p:nvSpPr>
        <p:spPr>
          <a:xfrm>
            <a:off x="22333470" y="22393836"/>
            <a:ext cx="8915400" cy="968189"/>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14414A9B-4556-6684-5F5A-14760F5CECD6}"/>
              </a:ext>
            </a:extLst>
          </p:cNvPr>
          <p:cNvSpPr>
            <a:spLocks noGrp="1"/>
          </p:cNvSpPr>
          <p:nvPr>
            <p:ph type="body" sz="quarter" idx="25" hasCustomPrompt="1"/>
          </p:nvPr>
        </p:nvSpPr>
        <p:spPr>
          <a:xfrm>
            <a:off x="22333470" y="23362024"/>
            <a:ext cx="8915400" cy="4679576"/>
          </a:xfrm>
          <a:prstGeom prst="rect">
            <a:avLst/>
          </a:prstGeom>
        </p:spPr>
        <p:txBody>
          <a:bodyPr lIns="133772" tIns="66885" rIns="133772" bIns="66885"/>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0BD98BF6-EEBA-662D-A94E-AE8221DFF83E}"/>
              </a:ext>
            </a:extLst>
          </p:cNvPr>
          <p:cNvSpPr>
            <a:spLocks noGrp="1"/>
          </p:cNvSpPr>
          <p:nvPr>
            <p:ph type="body" sz="quarter" idx="26" hasCustomPrompt="1"/>
          </p:nvPr>
        </p:nvSpPr>
        <p:spPr>
          <a:xfrm>
            <a:off x="22333470" y="28422600"/>
            <a:ext cx="8915400" cy="968189"/>
          </a:xfrm>
          <a:prstGeom prst="rect">
            <a:avLst/>
          </a:prstGeom>
        </p:spPr>
        <p:txBody>
          <a:bodyPr lIns="133772" tIns="66885" rIns="133772" bIns="6688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1E051030-F2F0-6099-9B05-2900AABB27EA}"/>
              </a:ext>
            </a:extLst>
          </p:cNvPr>
          <p:cNvSpPr>
            <a:spLocks noGrp="1"/>
          </p:cNvSpPr>
          <p:nvPr>
            <p:ph type="body" sz="quarter" idx="27" hasCustomPrompt="1"/>
          </p:nvPr>
        </p:nvSpPr>
        <p:spPr>
          <a:xfrm>
            <a:off x="22333470" y="29390788"/>
            <a:ext cx="8915400" cy="1591237"/>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2" name="Picture 11">
            <a:extLst>
              <a:ext uri="{FF2B5EF4-FFF2-40B4-BE49-F238E27FC236}">
                <a16:creationId xmlns:a16="http://schemas.microsoft.com/office/drawing/2014/main" id="{5C5BC70D-E674-1F1B-234A-B95553FD9281}"/>
              </a:ext>
            </a:extLst>
          </p:cNvPr>
          <p:cNvPicPr>
            <a:picLocks noChangeAspect="1"/>
          </p:cNvPicPr>
          <p:nvPr userDrawn="1"/>
        </p:nvPicPr>
        <p:blipFill>
          <a:blip r:embed="rId3"/>
          <a:stretch>
            <a:fillRect/>
          </a:stretch>
        </p:blipFill>
        <p:spPr>
          <a:xfrm>
            <a:off x="1676400" y="1447800"/>
            <a:ext cx="3172078" cy="1828800"/>
          </a:xfrm>
          <a:prstGeom prst="rect">
            <a:avLst/>
          </a:prstGeom>
        </p:spPr>
      </p:pic>
    </p:spTree>
    <p:extLst>
      <p:ext uri="{BB962C8B-B14F-4D97-AF65-F5344CB8AC3E}">
        <p14:creationId xmlns:p14="http://schemas.microsoft.com/office/powerpoint/2010/main" val="170451025"/>
      </p:ext>
    </p:extLst>
  </p:cSld>
  <p:clrMapOvr>
    <a:masterClrMapping/>
  </p:clrMapOvr>
  <p:extLst>
    <p:ext uri="{DCECCB84-F9BA-43D5-87BE-67443E8EF086}">
      <p15:sldGuideLst xmlns:p15="http://schemas.microsoft.com/office/powerpoint/2012/main">
        <p15:guide id="1" orient="horz" pos="432">
          <p15:clr>
            <a:srgbClr val="FBAE40"/>
          </p15:clr>
        </p15:guide>
        <p15:guide id="2" pos="43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6119BF7-4279-0EC2-0640-8A826CFB2384}"/>
              </a:ext>
            </a:extLst>
          </p:cNvPr>
          <p:cNvSpPr/>
          <p:nvPr userDrawn="1"/>
        </p:nvSpPr>
        <p:spPr>
          <a:xfrm>
            <a:off x="0" y="0"/>
            <a:ext cx="32918400" cy="4797914"/>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and white background with lines&#10;&#10;AI-generated content may be incorrect.">
            <a:extLst>
              <a:ext uri="{FF2B5EF4-FFF2-40B4-BE49-F238E27FC236}">
                <a16:creationId xmlns:a16="http://schemas.microsoft.com/office/drawing/2014/main" id="{07A62A7B-D73F-C54A-54E5-CEF4BC0DC4AF}"/>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rcRect t="-1" r="14531" b="344"/>
          <a:stretch>
            <a:fillRect/>
          </a:stretch>
        </p:blipFill>
        <p:spPr>
          <a:xfrm>
            <a:off x="-33528" y="-23052"/>
            <a:ext cx="32918400" cy="4797914"/>
          </a:xfrm>
          <a:prstGeom prst="rect">
            <a:avLst/>
          </a:prstGeom>
        </p:spPr>
      </p:pic>
      <p:sp>
        <p:nvSpPr>
          <p:cNvPr id="2" name="Rectangle 1">
            <a:extLst>
              <a:ext uri="{FF2B5EF4-FFF2-40B4-BE49-F238E27FC236}">
                <a16:creationId xmlns:a16="http://schemas.microsoft.com/office/drawing/2014/main" id="{085B393A-26D3-E3C2-72F5-009E95B41C5D}"/>
              </a:ext>
            </a:extLst>
          </p:cNvPr>
          <p:cNvSpPr/>
          <p:nvPr userDrawn="1"/>
        </p:nvSpPr>
        <p:spPr>
          <a:xfrm>
            <a:off x="0" y="4937760"/>
            <a:ext cx="32918400" cy="27980640"/>
          </a:xfrm>
          <a:prstGeom prst="rect">
            <a:avLst/>
          </a:prstGeom>
          <a:gradFill flip="none" rotWithShape="1">
            <a:gsLst>
              <a:gs pos="0">
                <a:schemeClr val="bg1"/>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645170" y="17427389"/>
            <a:ext cx="8915400" cy="13554636"/>
          </a:xfrm>
          <a:prstGeom prst="rect">
            <a:avLst/>
          </a:prstGeom>
        </p:spPr>
        <p:txBody>
          <a:bodyPr lIns="133772" tIns="66885" rIns="133772" bIns="66885"/>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72 points</a:t>
            </a:r>
            <a:br>
              <a:rPr lang="en-US" dirty="0"/>
            </a:br>
            <a:r>
              <a:rPr lang="en-US" dirty="0"/>
              <a:t>Subhead - authors, contributors - are 40 points </a:t>
            </a:r>
            <a:br>
              <a:rPr lang="en-US" dirty="0"/>
            </a:br>
            <a:r>
              <a:rPr lang="en-US" dirty="0"/>
              <a:t>Topic Headlines - Abstract, Methods, Results, etc - are bold, 54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5" y="7745507"/>
            <a:ext cx="8915400" cy="23236518"/>
          </a:xfrm>
          <a:prstGeom prst="rect">
            <a:avLst/>
          </a:prstGeom>
        </p:spPr>
        <p:txBody>
          <a:bodyPr lIns="133772" tIns="66885" rIns="133772" bIns="66885"/>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29305" y="1290922"/>
            <a:ext cx="19202399" cy="3065930"/>
          </a:xfrm>
          <a:prstGeom prst="rect">
            <a:avLst/>
          </a:prstGeom>
        </p:spPr>
        <p:txBody>
          <a:bodyPr lIns="133772" tIns="66885" rIns="133772" bIns="66885"/>
          <a:lstStyle>
            <a:lvl1pPr>
              <a:defRPr sz="72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1290922"/>
            <a:ext cx="6400800" cy="3065930"/>
          </a:xfrm>
          <a:prstGeom prst="rect">
            <a:avLst/>
          </a:prstGeom>
        </p:spPr>
        <p:txBody>
          <a:bodyPr lIns="133772" tIns="66885" rIns="133772" bIns="66885"/>
          <a:lstStyle>
            <a:lvl1pPr>
              <a:buFontTx/>
              <a:buNone/>
              <a:defRPr sz="40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6777320"/>
            <a:ext cx="8915400" cy="968189"/>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6777320"/>
            <a:ext cx="8915400" cy="968189"/>
          </a:xfrm>
          <a:prstGeom prst="rect">
            <a:avLst/>
          </a:prstGeom>
        </p:spPr>
        <p:txBody>
          <a:bodyPr lIns="133772" tIns="66885" rIns="133772" bIns="66885" anchor="ctr"/>
          <a:lstStyle>
            <a:lvl1pPr>
              <a:buFontTx/>
              <a:buNone/>
              <a:defRPr sz="54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16459202"/>
            <a:ext cx="8915400" cy="968189"/>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7745510"/>
            <a:ext cx="8915400" cy="8390966"/>
          </a:xfrm>
          <a:prstGeom prst="rect">
            <a:avLst/>
          </a:prstGeom>
        </p:spPr>
        <p:txBody>
          <a:bodyPr lIns="133772" tIns="66885" rIns="133772" bIns="66885"/>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BA668EE8-AB85-9A98-BA27-667A156EE21D}"/>
              </a:ext>
            </a:extLst>
          </p:cNvPr>
          <p:cNvSpPr>
            <a:spLocks noGrp="1"/>
          </p:cNvSpPr>
          <p:nvPr>
            <p:ph type="body" sz="quarter" idx="16" hasCustomPrompt="1"/>
          </p:nvPr>
        </p:nvSpPr>
        <p:spPr>
          <a:xfrm>
            <a:off x="22310985" y="7745509"/>
            <a:ext cx="8915400" cy="14223149"/>
          </a:xfrm>
          <a:prstGeom prst="rect">
            <a:avLst/>
          </a:prstGeom>
        </p:spPr>
        <p:txBody>
          <a:bodyPr lIns="133772" tIns="66885" rIns="133772" bIns="66885"/>
          <a:lstStyle>
            <a:lvl1pPr>
              <a:buFontTx/>
              <a:buNone/>
              <a:defRPr sz="3200">
                <a:latin typeface="Times New Roman" panose="02020603050405020304" pitchFamily="18" charset="0"/>
                <a:cs typeface="Times New Roman" panose="02020603050405020304" pitchFamily="18" charset="0"/>
              </a:defRPr>
            </a:lvl1pPr>
            <a:lvl2pPr>
              <a:defRPr sz="3600"/>
            </a:lvl2pPr>
            <a:lvl3pPr>
              <a:defRPr sz="3600"/>
            </a:lvl3pPr>
            <a:lvl4pPr>
              <a:defRPr sz="3600"/>
            </a:lvl4pPr>
            <a:lvl5pPr>
              <a:defRPr sz="3600"/>
            </a:lvl5pPr>
          </a:lstStyle>
          <a:p>
            <a:pPr lvl="0"/>
            <a:r>
              <a:rPr lang="en-US" dirty="0"/>
              <a:t>Click here to edit this text</a:t>
            </a:r>
          </a:p>
        </p:txBody>
      </p:sp>
      <p:sp>
        <p:nvSpPr>
          <p:cNvPr id="4" name="Text Placeholder 24">
            <a:extLst>
              <a:ext uri="{FF2B5EF4-FFF2-40B4-BE49-F238E27FC236}">
                <a16:creationId xmlns:a16="http://schemas.microsoft.com/office/drawing/2014/main" id="{5CBE0BBB-749A-9327-7E65-8E71BD3A948A}"/>
              </a:ext>
            </a:extLst>
          </p:cNvPr>
          <p:cNvSpPr>
            <a:spLocks noGrp="1"/>
          </p:cNvSpPr>
          <p:nvPr>
            <p:ph type="body" sz="quarter" idx="21" hasCustomPrompt="1"/>
          </p:nvPr>
        </p:nvSpPr>
        <p:spPr>
          <a:xfrm>
            <a:off x="22310985" y="6754268"/>
            <a:ext cx="8915400" cy="968189"/>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05743D66-D19F-AB8A-104C-2BBE7466DB03}"/>
              </a:ext>
            </a:extLst>
          </p:cNvPr>
          <p:cNvSpPr>
            <a:spLocks noGrp="1"/>
          </p:cNvSpPr>
          <p:nvPr>
            <p:ph type="body" sz="quarter" idx="22" hasCustomPrompt="1"/>
          </p:nvPr>
        </p:nvSpPr>
        <p:spPr>
          <a:xfrm>
            <a:off x="22333470" y="22393836"/>
            <a:ext cx="8915400" cy="968189"/>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FA03D222-66E4-59B0-62F4-FFDFF7146407}"/>
              </a:ext>
            </a:extLst>
          </p:cNvPr>
          <p:cNvSpPr>
            <a:spLocks noGrp="1"/>
          </p:cNvSpPr>
          <p:nvPr>
            <p:ph type="body" sz="quarter" idx="25" hasCustomPrompt="1"/>
          </p:nvPr>
        </p:nvSpPr>
        <p:spPr>
          <a:xfrm>
            <a:off x="22333470" y="23362024"/>
            <a:ext cx="8915400" cy="4679576"/>
          </a:xfrm>
          <a:prstGeom prst="rect">
            <a:avLst/>
          </a:prstGeom>
        </p:spPr>
        <p:txBody>
          <a:bodyPr lIns="133772" tIns="66885" rIns="133772" bIns="66885"/>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FAB91F27-A5F1-876A-71BD-2EE7EBEC9356}"/>
              </a:ext>
            </a:extLst>
          </p:cNvPr>
          <p:cNvSpPr>
            <a:spLocks noGrp="1"/>
          </p:cNvSpPr>
          <p:nvPr>
            <p:ph type="body" sz="quarter" idx="26" hasCustomPrompt="1"/>
          </p:nvPr>
        </p:nvSpPr>
        <p:spPr>
          <a:xfrm>
            <a:off x="22333470" y="28422600"/>
            <a:ext cx="8915400" cy="968189"/>
          </a:xfrm>
          <a:prstGeom prst="rect">
            <a:avLst/>
          </a:prstGeom>
        </p:spPr>
        <p:txBody>
          <a:bodyPr lIns="133772" tIns="66885" rIns="133772" bIns="66885" anchor="ctr"/>
          <a:lstStyle>
            <a:lvl1pPr>
              <a:buFontTx/>
              <a:buNone/>
              <a:defRPr sz="4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E58F2B7C-E812-CF30-6523-ABB590D165CD}"/>
              </a:ext>
            </a:extLst>
          </p:cNvPr>
          <p:cNvSpPr>
            <a:spLocks noGrp="1"/>
          </p:cNvSpPr>
          <p:nvPr>
            <p:ph type="body" sz="quarter" idx="27" hasCustomPrompt="1"/>
          </p:nvPr>
        </p:nvSpPr>
        <p:spPr>
          <a:xfrm>
            <a:off x="22333470" y="29390788"/>
            <a:ext cx="8915400" cy="1591237"/>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5" name="Picture 4">
            <a:extLst>
              <a:ext uri="{FF2B5EF4-FFF2-40B4-BE49-F238E27FC236}">
                <a16:creationId xmlns:a16="http://schemas.microsoft.com/office/drawing/2014/main" id="{B5FF3C88-358D-105C-7E46-279B98844A42}"/>
              </a:ext>
            </a:extLst>
          </p:cNvPr>
          <p:cNvPicPr>
            <a:picLocks noChangeAspect="1"/>
          </p:cNvPicPr>
          <p:nvPr userDrawn="1"/>
        </p:nvPicPr>
        <p:blipFill>
          <a:blip r:embed="rId3"/>
          <a:stretch>
            <a:fillRect/>
          </a:stretch>
        </p:blipFill>
        <p:spPr>
          <a:xfrm>
            <a:off x="1801155" y="1295400"/>
            <a:ext cx="3304245" cy="1905000"/>
          </a:xfrm>
          <a:prstGeom prst="rect">
            <a:avLst/>
          </a:prstGeom>
        </p:spPr>
      </p:pic>
    </p:spTree>
    <p:extLst>
      <p:ext uri="{BB962C8B-B14F-4D97-AF65-F5344CB8AC3E}">
        <p14:creationId xmlns:p14="http://schemas.microsoft.com/office/powerpoint/2010/main" val="819143048"/>
      </p:ext>
    </p:extLst>
  </p:cSld>
  <p:clrMapOvr>
    <a:masterClrMapping/>
  </p:clrMapOvr>
  <p:extLst>
    <p:ext uri="{DCECCB84-F9BA-43D5-87BE-67443E8EF086}">
      <p15:sldGuideLst xmlns:p15="http://schemas.microsoft.com/office/powerpoint/2012/main">
        <p15:guide id="1" orient="horz" pos="432">
          <p15:clr>
            <a:srgbClr val="FBAE40"/>
          </p15:clr>
        </p15:guide>
        <p15:guide id="2" pos="43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3128456" rtl="0" eaLnBrk="1" fontAlgn="base" hangingPunct="1">
        <a:spcBef>
          <a:spcPct val="0"/>
        </a:spcBef>
        <a:spcAft>
          <a:spcPct val="0"/>
        </a:spcAft>
        <a:defRPr sz="6701" b="1" kern="1200">
          <a:solidFill>
            <a:schemeClr val="tx1"/>
          </a:solidFill>
          <a:latin typeface="+mj-lt"/>
          <a:ea typeface="+mj-ea"/>
          <a:cs typeface="+mj-cs"/>
        </a:defRPr>
      </a:lvl1pPr>
      <a:lvl2pPr algn="ctr" defTabSz="3128456" rtl="0" eaLnBrk="1" fontAlgn="base" hangingPunct="1">
        <a:spcBef>
          <a:spcPct val="0"/>
        </a:spcBef>
        <a:spcAft>
          <a:spcPct val="0"/>
        </a:spcAft>
        <a:defRPr sz="15101">
          <a:solidFill>
            <a:schemeClr val="tx1"/>
          </a:solidFill>
          <a:latin typeface="Calibri" pitchFamily="34" charset="0"/>
        </a:defRPr>
      </a:lvl2pPr>
      <a:lvl3pPr algn="ctr" defTabSz="3128456" rtl="0" eaLnBrk="1" fontAlgn="base" hangingPunct="1">
        <a:spcBef>
          <a:spcPct val="0"/>
        </a:spcBef>
        <a:spcAft>
          <a:spcPct val="0"/>
        </a:spcAft>
        <a:defRPr sz="15101">
          <a:solidFill>
            <a:schemeClr val="tx1"/>
          </a:solidFill>
          <a:latin typeface="Calibri" pitchFamily="34" charset="0"/>
        </a:defRPr>
      </a:lvl3pPr>
      <a:lvl4pPr algn="ctr" defTabSz="3128456" rtl="0" eaLnBrk="1" fontAlgn="base" hangingPunct="1">
        <a:spcBef>
          <a:spcPct val="0"/>
        </a:spcBef>
        <a:spcAft>
          <a:spcPct val="0"/>
        </a:spcAft>
        <a:defRPr sz="15101">
          <a:solidFill>
            <a:schemeClr val="tx1"/>
          </a:solidFill>
          <a:latin typeface="Calibri" pitchFamily="34" charset="0"/>
        </a:defRPr>
      </a:lvl4pPr>
      <a:lvl5pPr algn="ctr" defTabSz="3128456" rtl="0" eaLnBrk="1" fontAlgn="base" hangingPunct="1">
        <a:spcBef>
          <a:spcPct val="0"/>
        </a:spcBef>
        <a:spcAft>
          <a:spcPct val="0"/>
        </a:spcAft>
        <a:defRPr sz="15101">
          <a:solidFill>
            <a:schemeClr val="tx1"/>
          </a:solidFill>
          <a:latin typeface="Calibri" pitchFamily="34" charset="0"/>
        </a:defRPr>
      </a:lvl5pPr>
      <a:lvl6pPr marL="668891" algn="ctr" defTabSz="3128456" rtl="0" eaLnBrk="1" fontAlgn="base" hangingPunct="1">
        <a:spcBef>
          <a:spcPct val="0"/>
        </a:spcBef>
        <a:spcAft>
          <a:spcPct val="0"/>
        </a:spcAft>
        <a:defRPr sz="15101">
          <a:solidFill>
            <a:schemeClr val="tx1"/>
          </a:solidFill>
          <a:latin typeface="Calibri" pitchFamily="34" charset="0"/>
        </a:defRPr>
      </a:lvl6pPr>
      <a:lvl7pPr marL="1337783" algn="ctr" defTabSz="3128456" rtl="0" eaLnBrk="1" fontAlgn="base" hangingPunct="1">
        <a:spcBef>
          <a:spcPct val="0"/>
        </a:spcBef>
        <a:spcAft>
          <a:spcPct val="0"/>
        </a:spcAft>
        <a:defRPr sz="15101">
          <a:solidFill>
            <a:schemeClr val="tx1"/>
          </a:solidFill>
          <a:latin typeface="Calibri" pitchFamily="34" charset="0"/>
        </a:defRPr>
      </a:lvl7pPr>
      <a:lvl8pPr marL="2006672" algn="ctr" defTabSz="3128456" rtl="0" eaLnBrk="1" fontAlgn="base" hangingPunct="1">
        <a:spcBef>
          <a:spcPct val="0"/>
        </a:spcBef>
        <a:spcAft>
          <a:spcPct val="0"/>
        </a:spcAft>
        <a:defRPr sz="15101">
          <a:solidFill>
            <a:schemeClr val="tx1"/>
          </a:solidFill>
          <a:latin typeface="Calibri" pitchFamily="34" charset="0"/>
        </a:defRPr>
      </a:lvl8pPr>
      <a:lvl9pPr marL="2675562" algn="ctr" defTabSz="3128456" rtl="0" eaLnBrk="1" fontAlgn="base" hangingPunct="1">
        <a:spcBef>
          <a:spcPct val="0"/>
        </a:spcBef>
        <a:spcAft>
          <a:spcPct val="0"/>
        </a:spcAft>
        <a:defRPr sz="15101">
          <a:solidFill>
            <a:schemeClr val="tx1"/>
          </a:solidFill>
          <a:latin typeface="Calibri" pitchFamily="34" charset="0"/>
        </a:defRPr>
      </a:lvl9pPr>
    </p:titleStyle>
    <p:bodyStyle>
      <a:lvl1pPr marL="0" indent="0" algn="l" defTabSz="3128456" rtl="0" eaLnBrk="1" fontAlgn="base" hangingPunct="1">
        <a:spcBef>
          <a:spcPct val="20000"/>
        </a:spcBef>
        <a:spcAft>
          <a:spcPct val="0"/>
        </a:spcAft>
        <a:buFontTx/>
        <a:buNone/>
        <a:defRPr lang="en-US" sz="3600" kern="1200" dirty="0" smtClean="0">
          <a:solidFill>
            <a:schemeClr val="tx1"/>
          </a:solidFill>
          <a:latin typeface="+mn-lt"/>
          <a:ea typeface="+mn-ea"/>
          <a:cs typeface="+mn-cs"/>
        </a:defRPr>
      </a:lvl1pPr>
      <a:lvl2pPr marL="2543177" indent="-977787" algn="l" defTabSz="3128456" rtl="0" eaLnBrk="1" fontAlgn="base" hangingPunct="1">
        <a:spcBef>
          <a:spcPct val="20000"/>
        </a:spcBef>
        <a:spcAft>
          <a:spcPct val="0"/>
        </a:spcAft>
        <a:buFont typeface="Arial" charset="0"/>
        <a:buChar char="–"/>
        <a:defRPr sz="9600" kern="1200">
          <a:solidFill>
            <a:schemeClr val="tx1"/>
          </a:solidFill>
          <a:latin typeface="+mn-lt"/>
          <a:ea typeface="+mn-ea"/>
          <a:cs typeface="+mn-cs"/>
        </a:defRPr>
      </a:lvl2pPr>
      <a:lvl3pPr marL="3911148" indent="-782696" algn="l" defTabSz="3128456" rtl="0" eaLnBrk="1" fontAlgn="base" hangingPunct="1">
        <a:spcBef>
          <a:spcPct val="20000"/>
        </a:spcBef>
        <a:spcAft>
          <a:spcPct val="0"/>
        </a:spcAft>
        <a:buFont typeface="Arial" charset="0"/>
        <a:buChar char="•"/>
        <a:defRPr sz="8301" kern="1200">
          <a:solidFill>
            <a:schemeClr val="tx1"/>
          </a:solidFill>
          <a:latin typeface="+mn-lt"/>
          <a:ea typeface="+mn-ea"/>
          <a:cs typeface="+mn-cs"/>
        </a:defRPr>
      </a:lvl3pPr>
      <a:lvl4pPr marL="5476539" indent="-782696" algn="l" defTabSz="3128456" rtl="0" eaLnBrk="1" fontAlgn="base" hangingPunct="1">
        <a:spcBef>
          <a:spcPct val="20000"/>
        </a:spcBef>
        <a:spcAft>
          <a:spcPct val="0"/>
        </a:spcAft>
        <a:buFont typeface="Arial" charset="0"/>
        <a:buChar char="–"/>
        <a:defRPr sz="6900" kern="1200">
          <a:solidFill>
            <a:schemeClr val="tx1"/>
          </a:solidFill>
          <a:latin typeface="+mn-lt"/>
          <a:ea typeface="+mn-ea"/>
          <a:cs typeface="+mn-cs"/>
        </a:defRPr>
      </a:lvl4pPr>
      <a:lvl5pPr marL="7039604" indent="-782696" algn="l" defTabSz="3128456" rtl="0" eaLnBrk="1" fontAlgn="base" hangingPunct="1">
        <a:spcBef>
          <a:spcPct val="20000"/>
        </a:spcBef>
        <a:spcAft>
          <a:spcPct val="0"/>
        </a:spcAft>
        <a:buFont typeface="Arial" charset="0"/>
        <a:buChar char="»"/>
        <a:defRPr sz="6900" kern="1200">
          <a:solidFill>
            <a:schemeClr val="tx1"/>
          </a:solidFill>
          <a:latin typeface="+mn-lt"/>
          <a:ea typeface="+mn-ea"/>
          <a:cs typeface="+mn-cs"/>
        </a:defRPr>
      </a:lvl5pPr>
      <a:lvl6pPr marL="17633292" indent="-1603019" algn="l" defTabSz="6412119" rtl="0" eaLnBrk="1" latinLnBrk="0" hangingPunct="1">
        <a:spcBef>
          <a:spcPct val="20000"/>
        </a:spcBef>
        <a:buFont typeface="Arial" pitchFamily="34" charset="0"/>
        <a:buChar char="•"/>
        <a:defRPr sz="14100" kern="1200">
          <a:solidFill>
            <a:schemeClr val="tx1"/>
          </a:solidFill>
          <a:latin typeface="+mn-lt"/>
          <a:ea typeface="+mn-ea"/>
          <a:cs typeface="+mn-cs"/>
        </a:defRPr>
      </a:lvl6pPr>
      <a:lvl7pPr marL="20839349" indent="-1603019" algn="l" defTabSz="6412119" rtl="0" eaLnBrk="1" latinLnBrk="0" hangingPunct="1">
        <a:spcBef>
          <a:spcPct val="20000"/>
        </a:spcBef>
        <a:buFont typeface="Arial" pitchFamily="34" charset="0"/>
        <a:buChar char="•"/>
        <a:defRPr sz="14100" kern="1200">
          <a:solidFill>
            <a:schemeClr val="tx1"/>
          </a:solidFill>
          <a:latin typeface="+mn-lt"/>
          <a:ea typeface="+mn-ea"/>
          <a:cs typeface="+mn-cs"/>
        </a:defRPr>
      </a:lvl7pPr>
      <a:lvl8pPr marL="24045395" indent="-1603019" algn="l" defTabSz="6412119" rtl="0" eaLnBrk="1" latinLnBrk="0" hangingPunct="1">
        <a:spcBef>
          <a:spcPct val="20000"/>
        </a:spcBef>
        <a:buFont typeface="Arial" pitchFamily="34" charset="0"/>
        <a:buChar char="•"/>
        <a:defRPr sz="14100" kern="1200">
          <a:solidFill>
            <a:schemeClr val="tx1"/>
          </a:solidFill>
          <a:latin typeface="+mn-lt"/>
          <a:ea typeface="+mn-ea"/>
          <a:cs typeface="+mn-cs"/>
        </a:defRPr>
      </a:lvl8pPr>
      <a:lvl9pPr marL="27251439" indent="-1603019" algn="l" defTabSz="6412119" rtl="0" eaLnBrk="1" latinLnBrk="0" hangingPunct="1">
        <a:spcBef>
          <a:spcPct val="20000"/>
        </a:spcBef>
        <a:buFont typeface="Arial" pitchFamily="34" charset="0"/>
        <a:buChar char="•"/>
        <a:defRPr sz="14100" kern="1200">
          <a:solidFill>
            <a:schemeClr val="tx1"/>
          </a:solidFill>
          <a:latin typeface="+mn-lt"/>
          <a:ea typeface="+mn-ea"/>
          <a:cs typeface="+mn-cs"/>
        </a:defRPr>
      </a:lvl9pPr>
    </p:bodyStyle>
    <p:otherStyle>
      <a:defPPr>
        <a:defRPr lang="en-US"/>
      </a:defPPr>
      <a:lvl1pPr marL="0" algn="l" defTabSz="6412119" rtl="0" eaLnBrk="1" latinLnBrk="0" hangingPunct="1">
        <a:defRPr sz="12600" kern="1200">
          <a:solidFill>
            <a:schemeClr val="tx1"/>
          </a:solidFill>
          <a:latin typeface="+mn-lt"/>
          <a:ea typeface="+mn-ea"/>
          <a:cs typeface="+mn-cs"/>
        </a:defRPr>
      </a:lvl1pPr>
      <a:lvl2pPr marL="3206058" algn="l" defTabSz="6412119" rtl="0" eaLnBrk="1" latinLnBrk="0" hangingPunct="1">
        <a:defRPr sz="12600" kern="1200">
          <a:solidFill>
            <a:schemeClr val="tx1"/>
          </a:solidFill>
          <a:latin typeface="+mn-lt"/>
          <a:ea typeface="+mn-ea"/>
          <a:cs typeface="+mn-cs"/>
        </a:defRPr>
      </a:lvl2pPr>
      <a:lvl3pPr marL="6412119" algn="l" defTabSz="6412119" rtl="0" eaLnBrk="1" latinLnBrk="0" hangingPunct="1">
        <a:defRPr sz="12600" kern="1200">
          <a:solidFill>
            <a:schemeClr val="tx1"/>
          </a:solidFill>
          <a:latin typeface="+mn-lt"/>
          <a:ea typeface="+mn-ea"/>
          <a:cs typeface="+mn-cs"/>
        </a:defRPr>
      </a:lvl3pPr>
      <a:lvl4pPr marL="9618176" algn="l" defTabSz="6412119" rtl="0" eaLnBrk="1" latinLnBrk="0" hangingPunct="1">
        <a:defRPr sz="12600" kern="1200">
          <a:solidFill>
            <a:schemeClr val="tx1"/>
          </a:solidFill>
          <a:latin typeface="+mn-lt"/>
          <a:ea typeface="+mn-ea"/>
          <a:cs typeface="+mn-cs"/>
        </a:defRPr>
      </a:lvl4pPr>
      <a:lvl5pPr marL="12824220" algn="l" defTabSz="6412119" rtl="0" eaLnBrk="1" latinLnBrk="0" hangingPunct="1">
        <a:defRPr sz="12600" kern="1200">
          <a:solidFill>
            <a:schemeClr val="tx1"/>
          </a:solidFill>
          <a:latin typeface="+mn-lt"/>
          <a:ea typeface="+mn-ea"/>
          <a:cs typeface="+mn-cs"/>
        </a:defRPr>
      </a:lvl5pPr>
      <a:lvl6pPr marL="16030266" algn="l" defTabSz="6412119" rtl="0" eaLnBrk="1" latinLnBrk="0" hangingPunct="1">
        <a:defRPr sz="12600" kern="1200">
          <a:solidFill>
            <a:schemeClr val="tx1"/>
          </a:solidFill>
          <a:latin typeface="+mn-lt"/>
          <a:ea typeface="+mn-ea"/>
          <a:cs typeface="+mn-cs"/>
        </a:defRPr>
      </a:lvl6pPr>
      <a:lvl7pPr marL="19236303" algn="l" defTabSz="6412119" rtl="0" eaLnBrk="1" latinLnBrk="0" hangingPunct="1">
        <a:defRPr sz="12600" kern="1200">
          <a:solidFill>
            <a:schemeClr val="tx1"/>
          </a:solidFill>
          <a:latin typeface="+mn-lt"/>
          <a:ea typeface="+mn-ea"/>
          <a:cs typeface="+mn-cs"/>
        </a:defRPr>
      </a:lvl7pPr>
      <a:lvl8pPr marL="22442360" algn="l" defTabSz="6412119" rtl="0" eaLnBrk="1" latinLnBrk="0" hangingPunct="1">
        <a:defRPr sz="12600" kern="1200">
          <a:solidFill>
            <a:schemeClr val="tx1"/>
          </a:solidFill>
          <a:latin typeface="+mn-lt"/>
          <a:ea typeface="+mn-ea"/>
          <a:cs typeface="+mn-cs"/>
        </a:defRPr>
      </a:lvl8pPr>
      <a:lvl9pPr marL="25648413" algn="l" defTabSz="6412119" rtl="0" eaLnBrk="1" latinLnBrk="0" hangingPunct="1">
        <a:defRPr sz="1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98BFE35-844C-2A19-6295-BC8C1C4AFF76}"/>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D80108B1-2916-11DB-DC73-604555284F50}"/>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774D4BA8-B4B6-345E-D55E-57069B5F0288}"/>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7B9D0D35-5936-D639-49C3-C58082D6E882}"/>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8A3AFEA6-2C6E-094E-4764-B7E74B81A764}"/>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5C95EB46-16C2-D08E-8400-9DCF94A1C317}"/>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037849D7-9F7B-6029-9D7F-178608F9D1FD}"/>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50D06702-DC2F-1F9F-6C2F-C2DB653982C4}"/>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AB0BFA79-4B8F-6E93-42A1-2F6B9877A50C}"/>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A2CDEE83-C4AA-8CB3-76DB-1C9A9379716A}"/>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D173FB05-5D61-2DE3-BF49-C1187EC06C92}"/>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A702CE74-BD44-AF63-8C9B-C1A1142B93E0}"/>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6D16CADA-DFD8-8496-2F55-8C90DC1DD9EF}"/>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BDACA496-8EF5-E225-8944-1D108A03C4A5}"/>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2591815798"/>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851E2E-CF24-4CB8-9C29-19C121F178B8}">
  <ds:schemaRefs>
    <ds:schemaRef ds:uri="http://schemas.microsoft.com/office/infopath/2007/PartnerControls"/>
    <ds:schemaRef ds:uri="http://schemas.microsoft.com/office/2006/documentManagement/types"/>
    <ds:schemaRef ds:uri="http://schemas.microsoft.com/office/2006/metadata/properties"/>
    <ds:schemaRef ds:uri="http://purl.org/dc/dcmitype/"/>
    <ds:schemaRef ds:uri="http://www.w3.org/XML/1998/namespace"/>
    <ds:schemaRef ds:uri="http://purl.org/dc/elements/1.1/"/>
    <ds:schemaRef ds:uri="952b4952-d007-4d97-b50e-79165ea12049"/>
    <ds:schemaRef ds:uri="http://schemas.openxmlformats.org/package/2006/metadata/core-properties"/>
    <ds:schemaRef ds:uri="8cb5f936-c297-426d-b367-8d80127451e1"/>
    <ds:schemaRef ds:uri="http://purl.org/dc/terms/"/>
  </ds:schemaRefs>
</ds:datastoreItem>
</file>

<file path=customXml/itemProps2.xml><?xml version="1.0" encoding="utf-8"?>
<ds:datastoreItem xmlns:ds="http://schemas.openxmlformats.org/officeDocument/2006/customXml" ds:itemID="{B717A8D9-D1FB-461A-92C2-2FE9F1ECAA4B}"/>
</file>

<file path=customXml/itemProps3.xml><?xml version="1.0" encoding="utf-8"?>
<ds:datastoreItem xmlns:ds="http://schemas.openxmlformats.org/officeDocument/2006/customXml" ds:itemID="{0C1E9071-BAFA-4084-9785-F0A3D548B9D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36x48_BLUE</Template>
  <TotalTime>101</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10</cp:revision>
  <cp:lastPrinted>2008-03-12T16:04:08Z</cp:lastPrinted>
  <dcterms:created xsi:type="dcterms:W3CDTF">2014-09-24T17:47:45Z</dcterms:created>
  <dcterms:modified xsi:type="dcterms:W3CDTF">2026-04-14T17:35:56Z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