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6"/>
  </p:notesMasterIdLst>
  <p:handoutMasterIdLst>
    <p:handoutMasterId r:id="rId7"/>
  </p:handoutMasterIdLst>
  <p:sldIdLst>
    <p:sldId id="256" r:id="rId5"/>
  </p:sldIdLst>
  <p:sldSz cx="27432000" cy="21945600"/>
  <p:notesSz cx="6888163" cy="10020300"/>
  <p:defaultTextStyle>
    <a:defPPr>
      <a:defRPr lang="en-US"/>
    </a:defPPr>
    <a:lvl1pPr algn="l" rtl="0" eaLnBrk="0" fontAlgn="base" hangingPunct="0">
      <a:spcBef>
        <a:spcPct val="0"/>
      </a:spcBef>
      <a:spcAft>
        <a:spcPct val="0"/>
      </a:spcAft>
      <a:defRPr sz="3750" kern="1200">
        <a:solidFill>
          <a:schemeClr val="tx1"/>
        </a:solidFill>
        <a:latin typeface="Times New Roman" pitchFamily="1" charset="0"/>
        <a:ea typeface="+mn-ea"/>
        <a:cs typeface="+mn-cs"/>
      </a:defRPr>
    </a:lvl1pPr>
    <a:lvl2pPr marL="69426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2pPr>
    <a:lvl3pPr marL="139094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3pPr>
    <a:lvl4pPr marL="2087623"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4pPr>
    <a:lvl5pPr marL="2784304" indent="2420" algn="l" rtl="0" eaLnBrk="0" fontAlgn="base" hangingPunct="0">
      <a:spcBef>
        <a:spcPct val="0"/>
      </a:spcBef>
      <a:spcAft>
        <a:spcPct val="0"/>
      </a:spcAft>
      <a:defRPr sz="3750" kern="1200">
        <a:solidFill>
          <a:schemeClr val="tx1"/>
        </a:solidFill>
        <a:latin typeface="Times New Roman" pitchFamily="1" charset="0"/>
        <a:ea typeface="+mn-ea"/>
        <a:cs typeface="+mn-cs"/>
      </a:defRPr>
    </a:lvl5pPr>
    <a:lvl6pPr marL="3483402" algn="l" defTabSz="1393363" rtl="0" eaLnBrk="1" latinLnBrk="0" hangingPunct="1">
      <a:defRPr sz="3750" kern="1200">
        <a:solidFill>
          <a:schemeClr val="tx1"/>
        </a:solidFill>
        <a:latin typeface="Times New Roman" pitchFamily="1" charset="0"/>
        <a:ea typeface="+mn-ea"/>
        <a:cs typeface="+mn-cs"/>
      </a:defRPr>
    </a:lvl6pPr>
    <a:lvl7pPr marL="4180084" algn="l" defTabSz="1393363" rtl="0" eaLnBrk="1" latinLnBrk="0" hangingPunct="1">
      <a:defRPr sz="3750" kern="1200">
        <a:solidFill>
          <a:schemeClr val="tx1"/>
        </a:solidFill>
        <a:latin typeface="Times New Roman" pitchFamily="1" charset="0"/>
        <a:ea typeface="+mn-ea"/>
        <a:cs typeface="+mn-cs"/>
      </a:defRPr>
    </a:lvl7pPr>
    <a:lvl8pPr marL="4876764" algn="l" defTabSz="1393363" rtl="0" eaLnBrk="1" latinLnBrk="0" hangingPunct="1">
      <a:defRPr sz="3750" kern="1200">
        <a:solidFill>
          <a:schemeClr val="tx1"/>
        </a:solidFill>
        <a:latin typeface="Times New Roman" pitchFamily="1" charset="0"/>
        <a:ea typeface="+mn-ea"/>
        <a:cs typeface="+mn-cs"/>
      </a:defRPr>
    </a:lvl8pPr>
    <a:lvl9pPr marL="5573444" algn="l" defTabSz="1393363" rtl="0" eaLnBrk="1" latinLnBrk="0" hangingPunct="1">
      <a:defRPr sz="3750" kern="1200">
        <a:solidFill>
          <a:schemeClr val="tx1"/>
        </a:solidFill>
        <a:latin typeface="Times New Roman" pitchFamily="1" charset="0"/>
        <a:ea typeface="+mn-ea"/>
        <a:cs typeface="+mn-cs"/>
      </a:defRPr>
    </a:lvl9pPr>
  </p:defaultTextStyle>
  <p:extLst>
    <p:ext uri="{EFAFB233-063F-42B5-8137-9DF3F51BA10A}">
      <p15:sldGuideLst xmlns:p15="http://schemas.microsoft.com/office/powerpoint/2012/main">
        <p15:guide id="1" orient="horz" pos="20466" userDrawn="1">
          <p15:clr>
            <a:srgbClr val="A4A3A4"/>
          </p15:clr>
        </p15:guide>
        <p15:guide id="2" orient="horz" pos="-4745" userDrawn="1">
          <p15:clr>
            <a:srgbClr val="A4A3A4"/>
          </p15:clr>
        </p15:guide>
        <p15:guide id="3" orient="horz" pos="-1764" userDrawn="1">
          <p15:clr>
            <a:srgbClr val="A4A3A4"/>
          </p15:clr>
        </p15:guide>
        <p15:guide id="4" pos="-7740" userDrawn="1">
          <p15:clr>
            <a:srgbClr val="A4A3A4"/>
          </p15:clr>
        </p15:guide>
        <p15:guide id="5" pos="25020" userDrawn="1">
          <p15:clr>
            <a:srgbClr val="A4A3A4"/>
          </p15:clr>
        </p15:guide>
      </p15:sldGuideLst>
    </p:ext>
    <p:ext uri="{2D200454-40CA-4A62-9FC3-DE9A4176ACB9}">
      <p15:notesGuideLst xmlns:p15="http://schemas.microsoft.com/office/powerpoint/2012/main">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734"/>
    <a:srgbClr val="003622"/>
    <a:srgbClr val="EBE9C9"/>
    <a:srgbClr val="5F5951"/>
    <a:srgbClr val="005D41"/>
    <a:srgbClr val="F4E589"/>
    <a:srgbClr val="003366"/>
    <a:srgbClr val="336699"/>
    <a:srgbClr val="6E9CC6"/>
    <a:srgbClr val="F2DD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F4E0F4-549F-AA40-8768-B3E15BFF8956}" v="107" dt="2025-09-30T19:54:58.3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0372" autoAdjust="0"/>
    <p:restoredTop sz="86441" autoAdjust="0"/>
  </p:normalViewPr>
  <p:slideViewPr>
    <p:cSldViewPr>
      <p:cViewPr varScale="1">
        <p:scale>
          <a:sx n="69" d="100"/>
          <a:sy n="69" d="100"/>
        </p:scale>
        <p:origin x="3280" y="272"/>
      </p:cViewPr>
      <p:guideLst>
        <p:guide orient="horz" pos="20466"/>
        <p:guide orient="horz" pos="-4745"/>
        <p:guide orient="horz" pos="-1764"/>
        <p:guide pos="-7740"/>
        <p:guide pos="250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p:cViewPr varScale="1">
        <p:scale>
          <a:sx n="81" d="100"/>
          <a:sy n="81" d="100"/>
        </p:scale>
        <p:origin x="-3996" y="-78"/>
      </p:cViewPr>
      <p:guideLst>
        <p:guide orient="horz" pos="3156"/>
        <p:guide pos="216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 Jeffrey" userId="eb56c8e8-783c-45d4-8120-bcd00a17b328" providerId="ADAL" clId="{9879E2A1-6E15-5B5E-B796-952A4143164B}"/>
    <pc:docChg chg="undo custSel addSld delSld modMainMaster">
      <pc:chgData name="Brown, Jeffrey" userId="eb56c8e8-783c-45d4-8120-bcd00a17b328" providerId="ADAL" clId="{9879E2A1-6E15-5B5E-B796-952A4143164B}" dt="2025-09-30T19:56:16.806" v="201" actId="680"/>
      <pc:docMkLst>
        <pc:docMk/>
      </pc:docMkLst>
      <pc:sldChg chg="del">
        <pc:chgData name="Brown, Jeffrey" userId="eb56c8e8-783c-45d4-8120-bcd00a17b328" providerId="ADAL" clId="{9879E2A1-6E15-5B5E-B796-952A4143164B}" dt="2025-09-30T19:56:15.934" v="200" actId="2696"/>
        <pc:sldMkLst>
          <pc:docMk/>
          <pc:sldMk cId="0" sldId="256"/>
        </pc:sldMkLst>
      </pc:sldChg>
      <pc:sldChg chg="new">
        <pc:chgData name="Brown, Jeffrey" userId="eb56c8e8-783c-45d4-8120-bcd00a17b328" providerId="ADAL" clId="{9879E2A1-6E15-5B5E-B796-952A4143164B}" dt="2025-09-30T19:56:16.806" v="201" actId="680"/>
        <pc:sldMkLst>
          <pc:docMk/>
          <pc:sldMk cId="1900840776" sldId="256"/>
        </pc:sldMkLst>
      </pc:sldChg>
      <pc:sldMasterChg chg="modSldLayout">
        <pc:chgData name="Brown, Jeffrey" userId="eb56c8e8-783c-45d4-8120-bcd00a17b328" providerId="ADAL" clId="{9879E2A1-6E15-5B5E-B796-952A4143164B}" dt="2025-09-30T19:55:01.703" v="199" actId="478"/>
        <pc:sldMasterMkLst>
          <pc:docMk/>
          <pc:sldMasterMk cId="0" sldId="2147483648"/>
        </pc:sldMasterMkLst>
        <pc:sldLayoutChg chg="addSp delSp modSp mod">
          <pc:chgData name="Brown, Jeffrey" userId="eb56c8e8-783c-45d4-8120-bcd00a17b328" providerId="ADAL" clId="{9879E2A1-6E15-5B5E-B796-952A4143164B}" dt="2025-09-30T19:53:25.530" v="166" actId="478"/>
          <pc:sldLayoutMkLst>
            <pc:docMk/>
            <pc:sldMasterMk cId="0" sldId="2147483648"/>
            <pc:sldLayoutMk cId="0" sldId="2147483649"/>
          </pc:sldLayoutMkLst>
          <pc:spChg chg="add mod">
            <ac:chgData name="Brown, Jeffrey" userId="eb56c8e8-783c-45d4-8120-bcd00a17b328" providerId="ADAL" clId="{9879E2A1-6E15-5B5E-B796-952A4143164B}" dt="2025-09-17T13:56:59.207" v="109" actId="167"/>
            <ac:spMkLst>
              <pc:docMk/>
              <pc:sldMasterMk cId="0" sldId="2147483648"/>
              <pc:sldLayoutMk cId="0" sldId="2147483649"/>
              <ac:spMk id="4" creationId="{6F4AD3A9-EF87-39A2-4287-B4179B85B4B7}"/>
            </ac:spMkLst>
          </pc:spChg>
          <pc:spChg chg="add mod">
            <ac:chgData name="Brown, Jeffrey" userId="eb56c8e8-783c-45d4-8120-bcd00a17b328" providerId="ADAL" clId="{9879E2A1-6E15-5B5E-B796-952A4143164B}" dt="2025-09-30T19:53:01.313" v="159" actId="404"/>
            <ac:spMkLst>
              <pc:docMk/>
              <pc:sldMasterMk cId="0" sldId="2147483648"/>
              <pc:sldLayoutMk cId="0" sldId="2147483649"/>
              <ac:spMk id="5" creationId="{463707B7-DA28-A73E-00E4-21932EF6B648}"/>
            </ac:spMkLst>
          </pc:spChg>
          <pc:spChg chg="add mod">
            <ac:chgData name="Brown, Jeffrey" userId="eb56c8e8-783c-45d4-8120-bcd00a17b328" providerId="ADAL" clId="{9879E2A1-6E15-5B5E-B796-952A4143164B}" dt="2025-09-30T19:53:12.027" v="164" actId="404"/>
            <ac:spMkLst>
              <pc:docMk/>
              <pc:sldMasterMk cId="0" sldId="2147483648"/>
              <pc:sldLayoutMk cId="0" sldId="2147483649"/>
              <ac:spMk id="6" creationId="{CBAC085E-478E-1EA9-9F70-4F5C98172E6C}"/>
            </ac:spMkLst>
          </pc:spChg>
          <pc:spChg chg="add del mod">
            <ac:chgData name="Brown, Jeffrey" userId="eb56c8e8-783c-45d4-8120-bcd00a17b328" providerId="ADAL" clId="{9879E2A1-6E15-5B5E-B796-952A4143164B}" dt="2025-09-30T19:53:25.530" v="166" actId="478"/>
            <ac:spMkLst>
              <pc:docMk/>
              <pc:sldMasterMk cId="0" sldId="2147483648"/>
              <pc:sldLayoutMk cId="0" sldId="2147483649"/>
              <ac:spMk id="7" creationId="{0C5B9766-31FA-E580-025C-367CC27170DE}"/>
            </ac:spMkLst>
          </pc:spChg>
          <pc:spChg chg="mod">
            <ac:chgData name="Brown, Jeffrey" userId="eb56c8e8-783c-45d4-8120-bcd00a17b328" providerId="ADAL" clId="{9879E2A1-6E15-5B5E-B796-952A4143164B}" dt="2025-09-17T13:55:03.962" v="96" actId="20577"/>
            <ac:spMkLst>
              <pc:docMk/>
              <pc:sldMasterMk cId="0" sldId="2147483648"/>
              <pc:sldLayoutMk cId="0" sldId="2147483649"/>
              <ac:spMk id="16" creationId="{00000000-0000-0000-0000-000000000000}"/>
            </ac:spMkLst>
          </pc:spChg>
          <pc:spChg chg="mod">
            <ac:chgData name="Brown, Jeffrey" userId="eb56c8e8-783c-45d4-8120-bcd00a17b328" providerId="ADAL" clId="{9879E2A1-6E15-5B5E-B796-952A4143164B}" dt="2025-09-17T13:54:14.458" v="69" actId="403"/>
            <ac:spMkLst>
              <pc:docMk/>
              <pc:sldMasterMk cId="0" sldId="2147483648"/>
              <pc:sldLayoutMk cId="0" sldId="2147483649"/>
              <ac:spMk id="18" creationId="{00000000-0000-0000-0000-000000000000}"/>
            </ac:spMkLst>
          </pc:spChg>
          <pc:spChg chg="mod">
            <ac:chgData name="Brown, Jeffrey" userId="eb56c8e8-783c-45d4-8120-bcd00a17b328" providerId="ADAL" clId="{9879E2A1-6E15-5B5E-B796-952A4143164B}" dt="2025-09-30T19:52:38.325" v="148" actId="14100"/>
            <ac:spMkLst>
              <pc:docMk/>
              <pc:sldMasterMk cId="0" sldId="2147483648"/>
              <pc:sldLayoutMk cId="0" sldId="2147483649"/>
              <ac:spMk id="20" creationId="{00000000-0000-0000-0000-000000000000}"/>
            </ac:spMkLst>
          </pc:spChg>
          <pc:spChg chg="mod">
            <ac:chgData name="Brown, Jeffrey" userId="eb56c8e8-783c-45d4-8120-bcd00a17b328" providerId="ADAL" clId="{9879E2A1-6E15-5B5E-B796-952A4143164B}" dt="2025-09-17T13:57:54.690" v="119" actId="207"/>
            <ac:spMkLst>
              <pc:docMk/>
              <pc:sldMasterMk cId="0" sldId="2147483648"/>
              <pc:sldLayoutMk cId="0" sldId="2147483649"/>
              <ac:spMk id="21" creationId="{00000000-0000-0000-0000-000000000000}"/>
            </ac:spMkLst>
          </pc:spChg>
          <pc:spChg chg="mod">
            <ac:chgData name="Brown, Jeffrey" userId="eb56c8e8-783c-45d4-8120-bcd00a17b328" providerId="ADAL" clId="{9879E2A1-6E15-5B5E-B796-952A4143164B}" dt="2025-09-17T13:57:57.235" v="120" actId="207"/>
            <ac:spMkLst>
              <pc:docMk/>
              <pc:sldMasterMk cId="0" sldId="2147483648"/>
              <pc:sldLayoutMk cId="0" sldId="2147483649"/>
              <ac:spMk id="23" creationId="{00000000-0000-0000-0000-000000000000}"/>
            </ac:spMkLst>
          </pc:spChg>
          <pc:spChg chg="mod">
            <ac:chgData name="Brown, Jeffrey" userId="eb56c8e8-783c-45d4-8120-bcd00a17b328" providerId="ADAL" clId="{9879E2A1-6E15-5B5E-B796-952A4143164B}" dt="2025-09-17T13:53:17.620" v="44" actId="404"/>
            <ac:spMkLst>
              <pc:docMk/>
              <pc:sldMasterMk cId="0" sldId="2147483648"/>
              <pc:sldLayoutMk cId="0" sldId="2147483649"/>
              <ac:spMk id="26" creationId="{00000000-0000-0000-0000-000000000000}"/>
            </ac:spMkLst>
          </pc:spChg>
          <pc:spChg chg="mod">
            <ac:chgData name="Brown, Jeffrey" userId="eb56c8e8-783c-45d4-8120-bcd00a17b328" providerId="ADAL" clId="{9879E2A1-6E15-5B5E-B796-952A4143164B}" dt="2025-09-17T13:52:02.283" v="17" actId="242"/>
            <ac:spMkLst>
              <pc:docMk/>
              <pc:sldMasterMk cId="0" sldId="2147483648"/>
              <pc:sldLayoutMk cId="0" sldId="2147483649"/>
              <ac:spMk id="27" creationId="{00000000-0000-0000-0000-000000000000}"/>
            </ac:spMkLst>
          </pc:spChg>
          <pc:spChg chg="mod">
            <ac:chgData name="Brown, Jeffrey" userId="eb56c8e8-783c-45d4-8120-bcd00a17b328" providerId="ADAL" clId="{9879E2A1-6E15-5B5E-B796-952A4143164B}" dt="2025-09-17T13:53:20.062" v="45" actId="404"/>
            <ac:spMkLst>
              <pc:docMk/>
              <pc:sldMasterMk cId="0" sldId="2147483648"/>
              <pc:sldLayoutMk cId="0" sldId="2147483649"/>
              <ac:spMk id="28" creationId="{00000000-0000-0000-0000-000000000000}"/>
            </ac:spMkLst>
          </pc:spChg>
          <pc:spChg chg="mod">
            <ac:chgData name="Brown, Jeffrey" userId="eb56c8e8-783c-45d4-8120-bcd00a17b328" providerId="ADAL" clId="{9879E2A1-6E15-5B5E-B796-952A4143164B}" dt="2025-09-30T19:52:41.981" v="149" actId="1076"/>
            <ac:spMkLst>
              <pc:docMk/>
              <pc:sldMasterMk cId="0" sldId="2147483648"/>
              <pc:sldLayoutMk cId="0" sldId="2147483649"/>
              <ac:spMk id="29" creationId="{00000000-0000-0000-0000-000000000000}"/>
            </ac:spMkLst>
          </pc:spChg>
          <pc:spChg chg="mod">
            <ac:chgData name="Brown, Jeffrey" userId="eb56c8e8-783c-45d4-8120-bcd00a17b328" providerId="ADAL" clId="{9879E2A1-6E15-5B5E-B796-952A4143164B}" dt="2025-09-17T13:53:23.513" v="46" actId="404"/>
            <ac:spMkLst>
              <pc:docMk/>
              <pc:sldMasterMk cId="0" sldId="2147483648"/>
              <pc:sldLayoutMk cId="0" sldId="2147483649"/>
              <ac:spMk id="30" creationId="{00000000-0000-0000-0000-000000000000}"/>
            </ac:spMkLst>
          </pc:spChg>
          <pc:spChg chg="mod">
            <ac:chgData name="Brown, Jeffrey" userId="eb56c8e8-783c-45d4-8120-bcd00a17b328" providerId="ADAL" clId="{9879E2A1-6E15-5B5E-B796-952A4143164B}" dt="2025-09-17T13:53:56.317" v="64" actId="20577"/>
            <ac:spMkLst>
              <pc:docMk/>
              <pc:sldMasterMk cId="0" sldId="2147483648"/>
              <pc:sldLayoutMk cId="0" sldId="2147483649"/>
              <ac:spMk id="31" creationId="{00000000-0000-0000-0000-000000000000}"/>
            </ac:spMkLst>
          </pc:spChg>
          <pc:spChg chg="mod">
            <ac:chgData name="Brown, Jeffrey" userId="eb56c8e8-783c-45d4-8120-bcd00a17b328" providerId="ADAL" clId="{9879E2A1-6E15-5B5E-B796-952A4143164B}" dt="2025-09-30T19:52:41.981" v="149" actId="1076"/>
            <ac:spMkLst>
              <pc:docMk/>
              <pc:sldMasterMk cId="0" sldId="2147483648"/>
              <pc:sldLayoutMk cId="0" sldId="2147483649"/>
              <ac:spMk id="32" creationId="{00000000-0000-0000-0000-000000000000}"/>
            </ac:spMkLst>
          </pc:spChg>
          <pc:picChg chg="add del mod modCrop">
            <ac:chgData name="Brown, Jeffrey" userId="eb56c8e8-783c-45d4-8120-bcd00a17b328" providerId="ADAL" clId="{9879E2A1-6E15-5B5E-B796-952A4143164B}" dt="2025-09-30T19:53:24.659" v="165" actId="478"/>
            <ac:picMkLst>
              <pc:docMk/>
              <pc:sldMasterMk cId="0" sldId="2147483648"/>
              <pc:sldLayoutMk cId="0" sldId="2147483649"/>
              <ac:picMk id="2" creationId="{C830C1BC-4951-E325-26F4-163C2FC17DE2}"/>
            </ac:picMkLst>
          </pc:picChg>
          <pc:picChg chg="add mod">
            <ac:chgData name="Brown, Jeffrey" userId="eb56c8e8-783c-45d4-8120-bcd00a17b328" providerId="ADAL" clId="{9879E2A1-6E15-5B5E-B796-952A4143164B}" dt="2025-09-17T14:01:08.709" v="138" actId="1076"/>
            <ac:picMkLst>
              <pc:docMk/>
              <pc:sldMasterMk cId="0" sldId="2147483648"/>
              <pc:sldLayoutMk cId="0" sldId="2147483649"/>
              <ac:picMk id="3" creationId="{4AE0F7A1-BD2F-C0B6-B249-269A56E41B1D}"/>
            </ac:picMkLst>
          </pc:picChg>
        </pc:sldLayoutChg>
        <pc:sldLayoutChg chg="addSp delSp modSp mod">
          <pc:chgData name="Brown, Jeffrey" userId="eb56c8e8-783c-45d4-8120-bcd00a17b328" providerId="ADAL" clId="{9879E2A1-6E15-5B5E-B796-952A4143164B}" dt="2025-09-30T19:53:41.262" v="171"/>
          <pc:sldLayoutMkLst>
            <pc:docMk/>
            <pc:sldMasterMk cId="0" sldId="2147483648"/>
            <pc:sldLayoutMk cId="1195218470" sldId="2147483650"/>
          </pc:sldLayoutMkLst>
          <pc:spChg chg="add mod">
            <ac:chgData name="Brown, Jeffrey" userId="eb56c8e8-783c-45d4-8120-bcd00a17b328" providerId="ADAL" clId="{9879E2A1-6E15-5B5E-B796-952A4143164B}" dt="2025-09-30T19:53:41.262" v="171"/>
            <ac:spMkLst>
              <pc:docMk/>
              <pc:sldMasterMk cId="0" sldId="2147483648"/>
              <pc:sldLayoutMk cId="1195218470" sldId="2147483650"/>
              <ac:spMk id="2" creationId="{AFC67C7E-9463-2D83-CF81-E4C757C38F48}"/>
            </ac:spMkLst>
          </pc:spChg>
          <pc:spChg chg="mod">
            <ac:chgData name="Brown, Jeffrey" userId="eb56c8e8-783c-45d4-8120-bcd00a17b328" providerId="ADAL" clId="{9879E2A1-6E15-5B5E-B796-952A4143164B}" dt="2025-09-17T13:59:19.428" v="125" actId="167"/>
            <ac:spMkLst>
              <pc:docMk/>
              <pc:sldMasterMk cId="0" sldId="2147483648"/>
              <pc:sldLayoutMk cId="1195218470" sldId="2147483650"/>
              <ac:spMk id="4" creationId="{6F4AD3A9-EF87-39A2-4287-B4179B85B4B7}"/>
            </ac:spMkLst>
          </pc:spChg>
          <pc:spChg chg="add mod">
            <ac:chgData name="Brown, Jeffrey" userId="eb56c8e8-783c-45d4-8120-bcd00a17b328" providerId="ADAL" clId="{9879E2A1-6E15-5B5E-B796-952A4143164B}" dt="2025-09-30T19:53:41.262" v="171"/>
            <ac:spMkLst>
              <pc:docMk/>
              <pc:sldMasterMk cId="0" sldId="2147483648"/>
              <pc:sldLayoutMk cId="1195218470" sldId="2147483650"/>
              <ac:spMk id="6" creationId="{98874EA4-E5DF-4563-3FC3-D1ED8A43EE4C}"/>
            </ac:spMkLst>
          </pc:spChg>
          <pc:spChg chg="mod">
            <ac:chgData name="Brown, Jeffrey" userId="eb56c8e8-783c-45d4-8120-bcd00a17b328" providerId="ADAL" clId="{9879E2A1-6E15-5B5E-B796-952A4143164B}" dt="2025-09-17T13:59:29.009" v="127" actId="207"/>
            <ac:spMkLst>
              <pc:docMk/>
              <pc:sldMasterMk cId="0" sldId="2147483648"/>
              <pc:sldLayoutMk cId="1195218470" sldId="2147483650"/>
              <ac:spMk id="7" creationId="{0C5B9766-31FA-E580-025C-367CC27170DE}"/>
            </ac:spMkLst>
          </pc:spChg>
          <pc:spChg chg="add mod">
            <ac:chgData name="Brown, Jeffrey" userId="eb56c8e8-783c-45d4-8120-bcd00a17b328" providerId="ADAL" clId="{9879E2A1-6E15-5B5E-B796-952A4143164B}" dt="2025-09-30T19:53:41.262" v="171"/>
            <ac:spMkLst>
              <pc:docMk/>
              <pc:sldMasterMk cId="0" sldId="2147483648"/>
              <pc:sldLayoutMk cId="1195218470" sldId="2147483650"/>
              <ac:spMk id="8" creationId="{002427FD-1323-6280-A76C-05F749980F79}"/>
            </ac:spMkLst>
          </pc:spChg>
          <pc:spChg chg="add mod">
            <ac:chgData name="Brown, Jeffrey" userId="eb56c8e8-783c-45d4-8120-bcd00a17b328" providerId="ADAL" clId="{9879E2A1-6E15-5B5E-B796-952A4143164B}" dt="2025-09-30T19:53:41.262" v="171"/>
            <ac:spMkLst>
              <pc:docMk/>
              <pc:sldMasterMk cId="0" sldId="2147483648"/>
              <pc:sldLayoutMk cId="1195218470" sldId="2147483650"/>
              <ac:spMk id="9" creationId="{B1690373-A8EB-2496-B620-67E1A60E24F1}"/>
            </ac:spMkLst>
          </pc:spChg>
          <pc:spChg chg="add mod">
            <ac:chgData name="Brown, Jeffrey" userId="eb56c8e8-783c-45d4-8120-bcd00a17b328" providerId="ADAL" clId="{9879E2A1-6E15-5B5E-B796-952A4143164B}" dt="2025-09-30T19:53:41.262" v="171"/>
            <ac:spMkLst>
              <pc:docMk/>
              <pc:sldMasterMk cId="0" sldId="2147483648"/>
              <pc:sldLayoutMk cId="1195218470" sldId="2147483650"/>
              <ac:spMk id="10" creationId="{A94175C5-DEE1-D94B-5BD8-316E3647A64D}"/>
            </ac:spMkLst>
          </pc:spChg>
          <pc:spChg chg="add mod">
            <ac:chgData name="Brown, Jeffrey" userId="eb56c8e8-783c-45d4-8120-bcd00a17b328" providerId="ADAL" clId="{9879E2A1-6E15-5B5E-B796-952A4143164B}" dt="2025-09-30T19:53:41.262" v="171"/>
            <ac:spMkLst>
              <pc:docMk/>
              <pc:sldMasterMk cId="0" sldId="2147483648"/>
              <pc:sldLayoutMk cId="1195218470" sldId="2147483650"/>
              <ac:spMk id="11" creationId="{AD7E3FD3-C932-9FCB-BB5C-DA171B4E324E}"/>
            </ac:spMkLst>
          </pc:spChg>
          <pc:spChg chg="del">
            <ac:chgData name="Brown, Jeffrey" userId="eb56c8e8-783c-45d4-8120-bcd00a17b328" providerId="ADAL" clId="{9879E2A1-6E15-5B5E-B796-952A4143164B}" dt="2025-09-30T19:53:36.493" v="168" actId="478"/>
            <ac:spMkLst>
              <pc:docMk/>
              <pc:sldMasterMk cId="0" sldId="2147483648"/>
              <pc:sldLayoutMk cId="1195218470" sldId="2147483650"/>
              <ac:spMk id="20" creationId="{00000000-0000-0000-0000-000000000000}"/>
            </ac:spMkLst>
          </pc:spChg>
          <pc:spChg chg="del">
            <ac:chgData name="Brown, Jeffrey" userId="eb56c8e8-783c-45d4-8120-bcd00a17b328" providerId="ADAL" clId="{9879E2A1-6E15-5B5E-B796-952A4143164B}" dt="2025-09-30T19:53:35.161" v="167" actId="478"/>
            <ac:spMkLst>
              <pc:docMk/>
              <pc:sldMasterMk cId="0" sldId="2147483648"/>
              <pc:sldLayoutMk cId="1195218470" sldId="2147483650"/>
              <ac:spMk id="28" creationId="{00000000-0000-0000-0000-000000000000}"/>
            </ac:spMkLst>
          </pc:spChg>
          <pc:spChg chg="del">
            <ac:chgData name="Brown, Jeffrey" userId="eb56c8e8-783c-45d4-8120-bcd00a17b328" providerId="ADAL" clId="{9879E2A1-6E15-5B5E-B796-952A4143164B}" dt="2025-09-30T19:53:38.761" v="169" actId="478"/>
            <ac:spMkLst>
              <pc:docMk/>
              <pc:sldMasterMk cId="0" sldId="2147483648"/>
              <pc:sldLayoutMk cId="1195218470" sldId="2147483650"/>
              <ac:spMk id="29" creationId="{00000000-0000-0000-0000-000000000000}"/>
            </ac:spMkLst>
          </pc:spChg>
          <pc:spChg chg="del">
            <ac:chgData name="Brown, Jeffrey" userId="eb56c8e8-783c-45d4-8120-bcd00a17b328" providerId="ADAL" clId="{9879E2A1-6E15-5B5E-B796-952A4143164B}" dt="2025-09-30T19:53:40.259" v="170" actId="478"/>
            <ac:spMkLst>
              <pc:docMk/>
              <pc:sldMasterMk cId="0" sldId="2147483648"/>
              <pc:sldLayoutMk cId="1195218470" sldId="2147483650"/>
              <ac:spMk id="32" creationId="{00000000-0000-0000-0000-000000000000}"/>
            </ac:spMkLst>
          </pc:spChg>
          <pc:picChg chg="mod">
            <ac:chgData name="Brown, Jeffrey" userId="eb56c8e8-783c-45d4-8120-bcd00a17b328" providerId="ADAL" clId="{9879E2A1-6E15-5B5E-B796-952A4143164B}" dt="2025-09-17T14:01:02.154" v="137" actId="1076"/>
            <ac:picMkLst>
              <pc:docMk/>
              <pc:sldMasterMk cId="0" sldId="2147483648"/>
              <pc:sldLayoutMk cId="1195218470" sldId="2147483650"/>
              <ac:picMk id="3" creationId="{4AE0F7A1-BD2F-C0B6-B249-269A56E41B1D}"/>
            </ac:picMkLst>
          </pc:picChg>
          <pc:picChg chg="add mod">
            <ac:chgData name="Brown, Jeffrey" userId="eb56c8e8-783c-45d4-8120-bcd00a17b328" providerId="ADAL" clId="{9879E2A1-6E15-5B5E-B796-952A4143164B}" dt="2025-09-17T13:59:16.607" v="124" actId="167"/>
            <ac:picMkLst>
              <pc:docMk/>
              <pc:sldMasterMk cId="0" sldId="2147483648"/>
              <pc:sldLayoutMk cId="1195218470" sldId="2147483650"/>
              <ac:picMk id="5" creationId="{1B17FBC2-9057-C73A-B0F9-3D45324239B9}"/>
            </ac:picMkLst>
          </pc:picChg>
        </pc:sldLayoutChg>
        <pc:sldLayoutChg chg="addSp delSp modSp mod">
          <pc:chgData name="Brown, Jeffrey" userId="eb56c8e8-783c-45d4-8120-bcd00a17b328" providerId="ADAL" clId="{9879E2A1-6E15-5B5E-B796-952A4143164B}" dt="2025-09-30T19:54:54.062" v="197" actId="1037"/>
          <pc:sldLayoutMkLst>
            <pc:docMk/>
            <pc:sldMasterMk cId="0" sldId="2147483648"/>
            <pc:sldLayoutMk cId="1004537057" sldId="2147483651"/>
          </pc:sldLayoutMkLst>
          <pc:spChg chg="add mod">
            <ac:chgData name="Brown, Jeffrey" userId="eb56c8e8-783c-45d4-8120-bcd00a17b328" providerId="ADAL" clId="{9879E2A1-6E15-5B5E-B796-952A4143164B}" dt="2025-09-30T19:53:56.201" v="176"/>
            <ac:spMkLst>
              <pc:docMk/>
              <pc:sldMasterMk cId="0" sldId="2147483648"/>
              <pc:sldLayoutMk cId="1004537057" sldId="2147483651"/>
              <ac:spMk id="3" creationId="{D03E13A9-7DFA-39FE-B43C-0D10770080CA}"/>
            </ac:spMkLst>
          </pc:spChg>
          <pc:spChg chg="mod">
            <ac:chgData name="Brown, Jeffrey" userId="eb56c8e8-783c-45d4-8120-bcd00a17b328" providerId="ADAL" clId="{9879E2A1-6E15-5B5E-B796-952A4143164B}" dt="2025-09-17T14:01:34.647" v="142" actId="167"/>
            <ac:spMkLst>
              <pc:docMk/>
              <pc:sldMasterMk cId="0" sldId="2147483648"/>
              <pc:sldLayoutMk cId="1004537057" sldId="2147483651"/>
              <ac:spMk id="4" creationId="{6F4AD3A9-EF87-39A2-4287-B4179B85B4B7}"/>
            </ac:spMkLst>
          </pc:spChg>
          <pc:spChg chg="add mod">
            <ac:chgData name="Brown, Jeffrey" userId="eb56c8e8-783c-45d4-8120-bcd00a17b328" providerId="ADAL" clId="{9879E2A1-6E15-5B5E-B796-952A4143164B}" dt="2025-09-30T19:54:06.141" v="177" actId="207"/>
            <ac:spMkLst>
              <pc:docMk/>
              <pc:sldMasterMk cId="0" sldId="2147483648"/>
              <pc:sldLayoutMk cId="1004537057" sldId="2147483651"/>
              <ac:spMk id="5" creationId="{90D0EE73-742E-9D75-14B8-CEC53C8527A0}"/>
            </ac:spMkLst>
          </pc:spChg>
          <pc:spChg chg="mod">
            <ac:chgData name="Brown, Jeffrey" userId="eb56c8e8-783c-45d4-8120-bcd00a17b328" providerId="ADAL" clId="{9879E2A1-6E15-5B5E-B796-952A4143164B}" dt="2025-09-17T14:00:34.667" v="133" actId="207"/>
            <ac:spMkLst>
              <pc:docMk/>
              <pc:sldMasterMk cId="0" sldId="2147483648"/>
              <pc:sldLayoutMk cId="1004537057" sldId="2147483651"/>
              <ac:spMk id="7" creationId="{0C5B9766-31FA-E580-025C-367CC27170DE}"/>
            </ac:spMkLst>
          </pc:spChg>
          <pc:spChg chg="add mod">
            <ac:chgData name="Brown, Jeffrey" userId="eb56c8e8-783c-45d4-8120-bcd00a17b328" providerId="ADAL" clId="{9879E2A1-6E15-5B5E-B796-952A4143164B}" dt="2025-09-30T19:54:08.905" v="178" actId="207"/>
            <ac:spMkLst>
              <pc:docMk/>
              <pc:sldMasterMk cId="0" sldId="2147483648"/>
              <pc:sldLayoutMk cId="1004537057" sldId="2147483651"/>
              <ac:spMk id="8" creationId="{8748F399-2665-9B35-BF36-8E282F8306F9}"/>
            </ac:spMkLst>
          </pc:spChg>
          <pc:spChg chg="add mod">
            <ac:chgData name="Brown, Jeffrey" userId="eb56c8e8-783c-45d4-8120-bcd00a17b328" providerId="ADAL" clId="{9879E2A1-6E15-5B5E-B796-952A4143164B}" dt="2025-09-30T19:53:56.201" v="176"/>
            <ac:spMkLst>
              <pc:docMk/>
              <pc:sldMasterMk cId="0" sldId="2147483648"/>
              <pc:sldLayoutMk cId="1004537057" sldId="2147483651"/>
              <ac:spMk id="9" creationId="{EE55BE9E-FBEB-201E-EEAE-9B5E1F1DBB13}"/>
            </ac:spMkLst>
          </pc:spChg>
          <pc:spChg chg="add mod">
            <ac:chgData name="Brown, Jeffrey" userId="eb56c8e8-783c-45d4-8120-bcd00a17b328" providerId="ADAL" clId="{9879E2A1-6E15-5B5E-B796-952A4143164B}" dt="2025-09-30T19:54:11.386" v="179" actId="207"/>
            <ac:spMkLst>
              <pc:docMk/>
              <pc:sldMasterMk cId="0" sldId="2147483648"/>
              <pc:sldLayoutMk cId="1004537057" sldId="2147483651"/>
              <ac:spMk id="10" creationId="{8673B737-E0C6-293E-063C-0312163F3BE6}"/>
            </ac:spMkLst>
          </pc:spChg>
          <pc:spChg chg="add mod">
            <ac:chgData name="Brown, Jeffrey" userId="eb56c8e8-783c-45d4-8120-bcd00a17b328" providerId="ADAL" clId="{9879E2A1-6E15-5B5E-B796-952A4143164B}" dt="2025-09-30T19:53:56.201" v="176"/>
            <ac:spMkLst>
              <pc:docMk/>
              <pc:sldMasterMk cId="0" sldId="2147483648"/>
              <pc:sldLayoutMk cId="1004537057" sldId="2147483651"/>
              <ac:spMk id="11" creationId="{08D8A9B5-7CEF-5BA7-C072-939097CC01A7}"/>
            </ac:spMkLst>
          </pc:spChg>
          <pc:spChg chg="del">
            <ac:chgData name="Brown, Jeffrey" userId="eb56c8e8-783c-45d4-8120-bcd00a17b328" providerId="ADAL" clId="{9879E2A1-6E15-5B5E-B796-952A4143164B}" dt="2025-09-30T19:53:49.723" v="172" actId="478"/>
            <ac:spMkLst>
              <pc:docMk/>
              <pc:sldMasterMk cId="0" sldId="2147483648"/>
              <pc:sldLayoutMk cId="1004537057" sldId="2147483651"/>
              <ac:spMk id="20" creationId="{00000000-0000-0000-0000-000000000000}"/>
            </ac:spMkLst>
          </pc:spChg>
          <pc:spChg chg="mod">
            <ac:chgData name="Brown, Jeffrey" userId="eb56c8e8-783c-45d4-8120-bcd00a17b328" providerId="ADAL" clId="{9879E2A1-6E15-5B5E-B796-952A4143164B}" dt="2025-09-30T19:54:15.971" v="181" actId="207"/>
            <ac:spMkLst>
              <pc:docMk/>
              <pc:sldMasterMk cId="0" sldId="2147483648"/>
              <pc:sldLayoutMk cId="1004537057" sldId="2147483651"/>
              <ac:spMk id="21" creationId="{00000000-0000-0000-0000-000000000000}"/>
            </ac:spMkLst>
          </pc:spChg>
          <pc:spChg chg="mod">
            <ac:chgData name="Brown, Jeffrey" userId="eb56c8e8-783c-45d4-8120-bcd00a17b328" providerId="ADAL" clId="{9879E2A1-6E15-5B5E-B796-952A4143164B}" dt="2025-09-30T19:54:13.654" v="180" actId="207"/>
            <ac:spMkLst>
              <pc:docMk/>
              <pc:sldMasterMk cId="0" sldId="2147483648"/>
              <pc:sldLayoutMk cId="1004537057" sldId="2147483651"/>
              <ac:spMk id="23" creationId="{00000000-0000-0000-0000-000000000000}"/>
            </ac:spMkLst>
          </pc:spChg>
          <pc:spChg chg="mod">
            <ac:chgData name="Brown, Jeffrey" userId="eb56c8e8-783c-45d4-8120-bcd00a17b328" providerId="ADAL" clId="{9879E2A1-6E15-5B5E-B796-952A4143164B}" dt="2025-09-30T19:54:19.506" v="182" actId="207"/>
            <ac:spMkLst>
              <pc:docMk/>
              <pc:sldMasterMk cId="0" sldId="2147483648"/>
              <pc:sldLayoutMk cId="1004537057" sldId="2147483651"/>
              <ac:spMk id="26" creationId="{00000000-0000-0000-0000-000000000000}"/>
            </ac:spMkLst>
          </pc:spChg>
          <pc:spChg chg="mod">
            <ac:chgData name="Brown, Jeffrey" userId="eb56c8e8-783c-45d4-8120-bcd00a17b328" providerId="ADAL" clId="{9879E2A1-6E15-5B5E-B796-952A4143164B}" dt="2025-09-30T19:54:21.671" v="183" actId="207"/>
            <ac:spMkLst>
              <pc:docMk/>
              <pc:sldMasterMk cId="0" sldId="2147483648"/>
              <pc:sldLayoutMk cId="1004537057" sldId="2147483651"/>
              <ac:spMk id="27" creationId="{00000000-0000-0000-0000-000000000000}"/>
            </ac:spMkLst>
          </pc:spChg>
          <pc:spChg chg="del mod">
            <ac:chgData name="Brown, Jeffrey" userId="eb56c8e8-783c-45d4-8120-bcd00a17b328" providerId="ADAL" clId="{9879E2A1-6E15-5B5E-B796-952A4143164B}" dt="2025-09-30T19:53:50.802" v="173" actId="478"/>
            <ac:spMkLst>
              <pc:docMk/>
              <pc:sldMasterMk cId="0" sldId="2147483648"/>
              <pc:sldLayoutMk cId="1004537057" sldId="2147483651"/>
              <ac:spMk id="28" creationId="{00000000-0000-0000-0000-000000000000}"/>
            </ac:spMkLst>
          </pc:spChg>
          <pc:spChg chg="del mod">
            <ac:chgData name="Brown, Jeffrey" userId="eb56c8e8-783c-45d4-8120-bcd00a17b328" providerId="ADAL" clId="{9879E2A1-6E15-5B5E-B796-952A4143164B}" dt="2025-09-30T19:53:54.088" v="174" actId="478"/>
            <ac:spMkLst>
              <pc:docMk/>
              <pc:sldMasterMk cId="0" sldId="2147483648"/>
              <pc:sldLayoutMk cId="1004537057" sldId="2147483651"/>
              <ac:spMk id="29" creationId="{00000000-0000-0000-0000-000000000000}"/>
            </ac:spMkLst>
          </pc:spChg>
          <pc:spChg chg="mod">
            <ac:chgData name="Brown, Jeffrey" userId="eb56c8e8-783c-45d4-8120-bcd00a17b328" providerId="ADAL" clId="{9879E2A1-6E15-5B5E-B796-952A4143164B}" dt="2025-09-30T19:54:24.131" v="184" actId="207"/>
            <ac:spMkLst>
              <pc:docMk/>
              <pc:sldMasterMk cId="0" sldId="2147483648"/>
              <pc:sldLayoutMk cId="1004537057" sldId="2147483651"/>
              <ac:spMk id="30" creationId="{00000000-0000-0000-0000-000000000000}"/>
            </ac:spMkLst>
          </pc:spChg>
          <pc:spChg chg="del">
            <ac:chgData name="Brown, Jeffrey" userId="eb56c8e8-783c-45d4-8120-bcd00a17b328" providerId="ADAL" clId="{9879E2A1-6E15-5B5E-B796-952A4143164B}" dt="2025-09-30T19:53:55.093" v="175" actId="478"/>
            <ac:spMkLst>
              <pc:docMk/>
              <pc:sldMasterMk cId="0" sldId="2147483648"/>
              <pc:sldLayoutMk cId="1004537057" sldId="2147483651"/>
              <ac:spMk id="32" creationId="{00000000-0000-0000-0000-000000000000}"/>
            </ac:spMkLst>
          </pc:spChg>
          <pc:picChg chg="add del mod">
            <ac:chgData name="Brown, Jeffrey" userId="eb56c8e8-783c-45d4-8120-bcd00a17b328" providerId="ADAL" clId="{9879E2A1-6E15-5B5E-B796-952A4143164B}" dt="2025-09-30T19:54:51.346" v="193" actId="478"/>
            <ac:picMkLst>
              <pc:docMk/>
              <pc:sldMasterMk cId="0" sldId="2147483648"/>
              <pc:sldLayoutMk cId="1004537057" sldId="2147483651"/>
              <ac:picMk id="2" creationId="{EE03E25E-2C52-E0F8-1671-5FE6F1BF088A}"/>
            </ac:picMkLst>
          </pc:picChg>
          <pc:picChg chg="add mod">
            <ac:chgData name="Brown, Jeffrey" userId="eb56c8e8-783c-45d4-8120-bcd00a17b328" providerId="ADAL" clId="{9879E2A1-6E15-5B5E-B796-952A4143164B}" dt="2025-09-17T14:01:27.714" v="141" actId="167"/>
            <ac:picMkLst>
              <pc:docMk/>
              <pc:sldMasterMk cId="0" sldId="2147483648"/>
              <pc:sldLayoutMk cId="1004537057" sldId="2147483651"/>
              <ac:picMk id="6" creationId="{2FF30F3C-D977-2843-DFFA-647879C224E0}"/>
            </ac:picMkLst>
          </pc:picChg>
          <pc:picChg chg="add mod">
            <ac:chgData name="Brown, Jeffrey" userId="eb56c8e8-783c-45d4-8120-bcd00a17b328" providerId="ADAL" clId="{9879E2A1-6E15-5B5E-B796-952A4143164B}" dt="2025-09-30T19:54:54.062" v="197" actId="1037"/>
            <ac:picMkLst>
              <pc:docMk/>
              <pc:sldMasterMk cId="0" sldId="2147483648"/>
              <pc:sldLayoutMk cId="1004537057" sldId="2147483651"/>
              <ac:picMk id="12" creationId="{F7189787-0797-8543-6408-E3EE5B883CAF}"/>
            </ac:picMkLst>
          </pc:picChg>
        </pc:sldLayoutChg>
        <pc:sldLayoutChg chg="delSp mod">
          <pc:chgData name="Brown, Jeffrey" userId="eb56c8e8-783c-45d4-8120-bcd00a17b328" providerId="ADAL" clId="{9879E2A1-6E15-5B5E-B796-952A4143164B}" dt="2025-09-30T19:55:01.703" v="199" actId="478"/>
          <pc:sldLayoutMkLst>
            <pc:docMk/>
            <pc:sldMasterMk cId="0" sldId="2147483648"/>
            <pc:sldLayoutMk cId="3312238072" sldId="2147483653"/>
          </pc:sldLayoutMkLst>
          <pc:spChg chg="del">
            <ac:chgData name="Brown, Jeffrey" userId="eb56c8e8-783c-45d4-8120-bcd00a17b328" providerId="ADAL" clId="{9879E2A1-6E15-5B5E-B796-952A4143164B}" dt="2025-09-30T19:55:01.703" v="199" actId="478"/>
            <ac:spMkLst>
              <pc:docMk/>
              <pc:sldMasterMk cId="0" sldId="2147483648"/>
              <pc:sldLayoutMk cId="3312238072" sldId="2147483653"/>
              <ac:spMk id="7" creationId="{0C5B9766-31FA-E580-025C-367CC27170DE}"/>
            </ac:spMkLst>
          </pc:spChg>
          <pc:picChg chg="del">
            <ac:chgData name="Brown, Jeffrey" userId="eb56c8e8-783c-45d4-8120-bcd00a17b328" providerId="ADAL" clId="{9879E2A1-6E15-5B5E-B796-952A4143164B}" dt="2025-09-30T19:55:00.732" v="198" actId="478"/>
            <ac:picMkLst>
              <pc:docMk/>
              <pc:sldMasterMk cId="0" sldId="2147483648"/>
              <pc:sldLayoutMk cId="3312238072" sldId="2147483653"/>
              <ac:picMk id="6" creationId="{2FF30F3C-D977-2843-DFFA-647879C224E0}"/>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4099" name="Rectangle 3"/>
          <p:cNvSpPr>
            <a:spLocks noGrp="1" noChangeArrowheads="1"/>
          </p:cNvSpPr>
          <p:nvPr>
            <p:ph type="dt" sz="quarter"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5D50D6BE-5184-406D-A35E-0BC92A55DC1B}" type="slidenum">
              <a:rPr lang="en-AU"/>
              <a:pPr>
                <a:defRPr/>
              </a:pPr>
              <a:t>‹#›</a:t>
            </a:fld>
            <a:endParaRPr lang="en-AU"/>
          </a:p>
        </p:txBody>
      </p:sp>
    </p:spTree>
    <p:extLst>
      <p:ext uri="{BB962C8B-B14F-4D97-AF65-F5344CB8AC3E}">
        <p14:creationId xmlns:p14="http://schemas.microsoft.com/office/powerpoint/2010/main" val="36921033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4975"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defTabSz="896938">
              <a:defRPr sz="1200" smtClean="0"/>
            </a:lvl1pPr>
          </a:lstStyle>
          <a:p>
            <a:pPr>
              <a:defRPr/>
            </a:pPr>
            <a:endParaRPr lang="en-AU"/>
          </a:p>
        </p:txBody>
      </p:sp>
      <p:sp>
        <p:nvSpPr>
          <p:cNvPr id="3075" name="Rectangle 3"/>
          <p:cNvSpPr>
            <a:spLocks noGrp="1" noChangeArrowheads="1"/>
          </p:cNvSpPr>
          <p:nvPr>
            <p:ph type="dt" idx="1"/>
          </p:nvPr>
        </p:nvSpPr>
        <p:spPr bwMode="auto">
          <a:xfrm>
            <a:off x="3867150" y="0"/>
            <a:ext cx="3048000" cy="525463"/>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lvl1pPr algn="r" defTabSz="896938">
              <a:defRPr sz="1200" smtClean="0"/>
            </a:lvl1pPr>
          </a:lstStyle>
          <a:p>
            <a:pPr>
              <a:defRPr/>
            </a:pPr>
            <a:endParaRPr lang="en-AU"/>
          </a:p>
        </p:txBody>
      </p:sp>
      <p:sp>
        <p:nvSpPr>
          <p:cNvPr id="10244" name="Rectangle 4"/>
          <p:cNvSpPr>
            <a:spLocks noGrp="1" noRot="1" noChangeAspect="1" noChangeArrowheads="1" noTextEdit="1"/>
          </p:cNvSpPr>
          <p:nvPr>
            <p:ph type="sldImg" idx="2"/>
          </p:nvPr>
        </p:nvSpPr>
        <p:spPr bwMode="auto">
          <a:xfrm>
            <a:off x="1079500" y="749300"/>
            <a:ext cx="4686300" cy="37480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92175" y="4797425"/>
            <a:ext cx="5056188" cy="4497388"/>
          </a:xfrm>
          <a:prstGeom prst="rect">
            <a:avLst/>
          </a:prstGeom>
          <a:noFill/>
          <a:ln w="9525">
            <a:noFill/>
            <a:miter lim="800000"/>
            <a:headEnd/>
            <a:tailEnd/>
          </a:ln>
          <a:effectLst/>
        </p:spPr>
        <p:txBody>
          <a:bodyPr vert="horz" wrap="square" lIns="89569" tIns="44785" rIns="89569" bIns="44785"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0" y="9520238"/>
            <a:ext cx="2974975"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defTabSz="8969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867150" y="9520238"/>
            <a:ext cx="3048000" cy="523875"/>
          </a:xfrm>
          <a:prstGeom prst="rect">
            <a:avLst/>
          </a:prstGeom>
          <a:noFill/>
          <a:ln w="9525">
            <a:noFill/>
            <a:miter lim="800000"/>
            <a:headEnd/>
            <a:tailEnd/>
          </a:ln>
          <a:effectLst/>
        </p:spPr>
        <p:txBody>
          <a:bodyPr vert="horz" wrap="square" lIns="89569" tIns="44785" rIns="89569" bIns="44785" numCol="1" anchor="b" anchorCtr="0" compatLnSpc="1">
            <a:prstTxWarp prst="textNoShape">
              <a:avLst/>
            </a:prstTxWarp>
          </a:bodyPr>
          <a:lstStyle>
            <a:lvl1pPr algn="r" defTabSz="896938">
              <a:defRPr sz="1200" smtClean="0"/>
            </a:lvl1pPr>
          </a:lstStyle>
          <a:p>
            <a:pPr>
              <a:defRPr/>
            </a:pPr>
            <a:fld id="{339B97A4-CC12-416E-BD11-753F0085D6FC}" type="slidenum">
              <a:rPr lang="en-AU"/>
              <a:pPr>
                <a:defRPr/>
              </a:pPr>
              <a:t>‹#›</a:t>
            </a:fld>
            <a:endParaRPr lang="en-AU"/>
          </a:p>
        </p:txBody>
      </p:sp>
    </p:spTree>
    <p:extLst>
      <p:ext uri="{BB962C8B-B14F-4D97-AF65-F5344CB8AC3E}">
        <p14:creationId xmlns:p14="http://schemas.microsoft.com/office/powerpoint/2010/main" val="15202707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58" kern="1200">
        <a:solidFill>
          <a:schemeClr val="tx1"/>
        </a:solidFill>
        <a:latin typeface="Times New Roman" pitchFamily="1" charset="0"/>
        <a:ea typeface="+mn-ea"/>
        <a:cs typeface="+mn-cs"/>
      </a:defRPr>
    </a:lvl1pPr>
    <a:lvl2pPr marL="694263" algn="l" rtl="0" eaLnBrk="0" fontAlgn="base" hangingPunct="0">
      <a:spcBef>
        <a:spcPct val="30000"/>
      </a:spcBef>
      <a:spcAft>
        <a:spcPct val="0"/>
      </a:spcAft>
      <a:defRPr sz="1458" kern="1200">
        <a:solidFill>
          <a:schemeClr val="tx1"/>
        </a:solidFill>
        <a:latin typeface="Times New Roman" pitchFamily="1" charset="0"/>
        <a:ea typeface="+mn-ea"/>
        <a:cs typeface="+mn-cs"/>
      </a:defRPr>
    </a:lvl2pPr>
    <a:lvl3pPr marL="1390943" algn="l" rtl="0" eaLnBrk="0" fontAlgn="base" hangingPunct="0">
      <a:spcBef>
        <a:spcPct val="30000"/>
      </a:spcBef>
      <a:spcAft>
        <a:spcPct val="0"/>
      </a:spcAft>
      <a:defRPr sz="1458" kern="1200">
        <a:solidFill>
          <a:schemeClr val="tx1"/>
        </a:solidFill>
        <a:latin typeface="Times New Roman" pitchFamily="1" charset="0"/>
        <a:ea typeface="+mn-ea"/>
        <a:cs typeface="+mn-cs"/>
      </a:defRPr>
    </a:lvl3pPr>
    <a:lvl4pPr marL="2087623" algn="l" rtl="0" eaLnBrk="0" fontAlgn="base" hangingPunct="0">
      <a:spcBef>
        <a:spcPct val="30000"/>
      </a:spcBef>
      <a:spcAft>
        <a:spcPct val="0"/>
      </a:spcAft>
      <a:defRPr sz="1458" kern="1200">
        <a:solidFill>
          <a:schemeClr val="tx1"/>
        </a:solidFill>
        <a:latin typeface="Times New Roman" pitchFamily="1" charset="0"/>
        <a:ea typeface="+mn-ea"/>
        <a:cs typeface="+mn-cs"/>
      </a:defRPr>
    </a:lvl4pPr>
    <a:lvl5pPr marL="2784304" algn="l" rtl="0" eaLnBrk="0" fontAlgn="base" hangingPunct="0">
      <a:spcBef>
        <a:spcPct val="30000"/>
      </a:spcBef>
      <a:spcAft>
        <a:spcPct val="0"/>
      </a:spcAft>
      <a:defRPr sz="1458" kern="1200">
        <a:solidFill>
          <a:schemeClr val="tx1"/>
        </a:solidFill>
        <a:latin typeface="Times New Roman" pitchFamily="1" charset="0"/>
        <a:ea typeface="+mn-ea"/>
        <a:cs typeface="+mn-cs"/>
      </a:defRPr>
    </a:lvl5pPr>
    <a:lvl6pPr marL="3482292" algn="l" defTabSz="1392924" rtl="0" eaLnBrk="1" latinLnBrk="0" hangingPunct="1">
      <a:defRPr sz="1458" kern="1200">
        <a:solidFill>
          <a:schemeClr val="tx1"/>
        </a:solidFill>
        <a:latin typeface="+mn-lt"/>
        <a:ea typeface="+mn-ea"/>
        <a:cs typeface="+mn-cs"/>
      </a:defRPr>
    </a:lvl6pPr>
    <a:lvl7pPr marL="4178751" algn="l" defTabSz="1392924" rtl="0" eaLnBrk="1" latinLnBrk="0" hangingPunct="1">
      <a:defRPr sz="1458" kern="1200">
        <a:solidFill>
          <a:schemeClr val="tx1"/>
        </a:solidFill>
        <a:latin typeface="+mn-lt"/>
        <a:ea typeface="+mn-ea"/>
        <a:cs typeface="+mn-cs"/>
      </a:defRPr>
    </a:lvl7pPr>
    <a:lvl8pPr marL="4875199" algn="l" defTabSz="1392924" rtl="0" eaLnBrk="1" latinLnBrk="0" hangingPunct="1">
      <a:defRPr sz="1458" kern="1200">
        <a:solidFill>
          <a:schemeClr val="tx1"/>
        </a:solidFill>
        <a:latin typeface="+mn-lt"/>
        <a:ea typeface="+mn-ea"/>
        <a:cs typeface="+mn-cs"/>
      </a:defRPr>
    </a:lvl8pPr>
    <a:lvl9pPr marL="5571659" algn="l" defTabSz="1392924" rtl="0" eaLnBrk="1" latinLnBrk="0" hangingPunct="1">
      <a:defRPr sz="1458"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utler Green_simp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F4AD3A9-EF87-39A2-4287-B4179B85B4B7}"/>
              </a:ext>
            </a:extLst>
          </p:cNvPr>
          <p:cNvSpPr/>
          <p:nvPr userDrawn="1"/>
        </p:nvSpPr>
        <p:spPr>
          <a:xfrm>
            <a:off x="0" y="0"/>
            <a:ext cx="27432000" cy="3290051"/>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370975" y="11618260"/>
            <a:ext cx="7429500" cy="9036425"/>
          </a:xfrm>
          <a:prstGeom prst="rect">
            <a:avLst/>
          </a:prstGeom>
        </p:spPr>
        <p:txBody>
          <a:bodyPr lIns="133772" tIns="66885" rIns="133772" bIns="66885"/>
          <a:lstStyle>
            <a:lvl1pPr>
              <a:lnSpc>
                <a:spcPct val="100000"/>
              </a:lnSpc>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32 points </a:t>
            </a:r>
            <a:br>
              <a:rPr lang="en-US" dirty="0"/>
            </a:br>
            <a:r>
              <a:rPr lang="en-US" dirty="0"/>
              <a:t>Topic Headlines - Abstract, Methods, Results, etc - are bold, 44 points </a:t>
            </a:r>
            <a:br>
              <a:rPr lang="en-US" dirty="0"/>
            </a:br>
            <a:r>
              <a:rPr lang="en-US" dirty="0"/>
              <a:t>Abstract Content is 20 points </a:t>
            </a:r>
            <a:br>
              <a:rPr lang="en-US" dirty="0"/>
            </a:br>
            <a:r>
              <a:rPr lang="en-US" dirty="0"/>
              <a:t>Body Content is 20 points </a:t>
            </a:r>
            <a:br>
              <a:rPr lang="en-US" dirty="0"/>
            </a:br>
            <a:r>
              <a:rPr lang="en-US" dirty="0"/>
              <a:t>Captions - for figures and illustrations - are 12 points</a:t>
            </a:r>
            <a:br>
              <a:rPr lang="en-US" dirty="0"/>
            </a:br>
            <a:r>
              <a:rPr lang="en-US" dirty="0"/>
              <a:t>References are 18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2" y="5163674"/>
            <a:ext cx="7429500" cy="15491012"/>
          </a:xfrm>
          <a:prstGeom prst="rect">
            <a:avLst/>
          </a:prstGeom>
        </p:spPr>
        <p:txBody>
          <a:bodyPr lIns="133772" tIns="66885" rIns="133772" bIns="66885"/>
          <a:lstStyle>
            <a:lvl1pPr>
              <a:buFontTx/>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8592487" y="5163673"/>
            <a:ext cx="7429500" cy="9867581"/>
          </a:xfrm>
          <a:prstGeom prst="rect">
            <a:avLst/>
          </a:prstGeom>
        </p:spPr>
        <p:txBody>
          <a:bodyPr lIns="133772" tIns="66885" rIns="133772" bIns="66885"/>
          <a:lstStyle>
            <a:lvl1pPr>
              <a:buFontTx/>
              <a:buNone/>
              <a:defRPr sz="2000">
                <a:latin typeface="Times New Roman" panose="02020603050405020304" pitchFamily="18" charset="0"/>
                <a:cs typeface="Times New Roman" panose="02020603050405020304" pitchFamily="18" charset="0"/>
              </a:defRPr>
            </a:lvl1pPr>
            <a:lvl2pPr>
              <a:defRPr sz="2800"/>
            </a:lvl2pPr>
            <a:lvl3pPr>
              <a:defRPr sz="2800"/>
            </a:lvl3pPr>
            <a:lvl4pPr>
              <a:defRPr sz="2800"/>
            </a:lvl4pPr>
            <a:lvl5pPr>
              <a:defRPr sz="2800"/>
            </a:lvl5pPr>
          </a:lstStyle>
          <a:p>
            <a:pPr lvl="0"/>
            <a:r>
              <a:rPr lang="en-US" dirty="0"/>
              <a:t>Click here to edit this text</a:t>
            </a:r>
          </a:p>
        </p:txBody>
      </p:sp>
      <p:sp>
        <p:nvSpPr>
          <p:cNvPr id="21" name="Title 20"/>
          <p:cNvSpPr>
            <a:spLocks noGrp="1"/>
          </p:cNvSpPr>
          <p:nvPr>
            <p:ph type="title" hasCustomPrompt="1"/>
          </p:nvPr>
        </p:nvSpPr>
        <p:spPr>
          <a:xfrm>
            <a:off x="4857756" y="860617"/>
            <a:ext cx="16001999" cy="2043954"/>
          </a:xfrm>
          <a:prstGeom prst="rect">
            <a:avLst/>
          </a:prstGeom>
        </p:spPr>
        <p:txBody>
          <a:bodyPr lIns="133772" tIns="66885" rIns="133772" bIns="6688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860617"/>
            <a:ext cx="5334000" cy="2043954"/>
          </a:xfrm>
          <a:prstGeom prst="rect">
            <a:avLst/>
          </a:prstGeom>
        </p:spPr>
        <p:txBody>
          <a:bodyPr lIns="133772" tIns="66885" rIns="133772" bIns="66885"/>
          <a:lstStyle>
            <a:lvl1pPr>
              <a:buFontTx/>
              <a:buNone/>
              <a:defRPr sz="32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2" y="4518215"/>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4518215"/>
            <a:ext cx="7429500" cy="645460"/>
          </a:xfrm>
          <a:prstGeom prst="rect">
            <a:avLst/>
          </a:prstGeom>
        </p:spPr>
        <p:txBody>
          <a:bodyPr lIns="133772" tIns="66885" rIns="133772" bIns="66885" anchor="ctr"/>
          <a:lstStyle>
            <a:lvl1pPr>
              <a:buFontTx/>
              <a:buNone/>
              <a:defRPr sz="4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8592487" y="4502848"/>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8611225" y="15237436"/>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10972804"/>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5163674"/>
            <a:ext cx="7429500" cy="5593978"/>
          </a:xfrm>
          <a:prstGeom prst="rect">
            <a:avLst/>
          </a:prstGeom>
        </p:spPr>
        <p:txBody>
          <a:bodyPr lIns="133772" tIns="66885" rIns="133772" bIns="66885"/>
          <a:lstStyle>
            <a:lvl1pPr>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8611225" y="15882893"/>
            <a:ext cx="7429500" cy="3119718"/>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5" name="Text Placeholder 24">
            <a:extLst>
              <a:ext uri="{FF2B5EF4-FFF2-40B4-BE49-F238E27FC236}">
                <a16:creationId xmlns:a16="http://schemas.microsoft.com/office/drawing/2014/main" id="{463707B7-DA28-A73E-00E4-21932EF6B648}"/>
              </a:ext>
            </a:extLst>
          </p:cNvPr>
          <p:cNvSpPr>
            <a:spLocks noGrp="1"/>
          </p:cNvSpPr>
          <p:nvPr>
            <p:ph type="body" sz="quarter" idx="26" hasCustomPrompt="1"/>
          </p:nvPr>
        </p:nvSpPr>
        <p:spPr>
          <a:xfrm>
            <a:off x="18611225" y="19202400"/>
            <a:ext cx="7429500" cy="645460"/>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15">
            <a:extLst>
              <a:ext uri="{FF2B5EF4-FFF2-40B4-BE49-F238E27FC236}">
                <a16:creationId xmlns:a16="http://schemas.microsoft.com/office/drawing/2014/main" id="{CBAC085E-478E-1EA9-9F70-4F5C98172E6C}"/>
              </a:ext>
            </a:extLst>
          </p:cNvPr>
          <p:cNvSpPr>
            <a:spLocks noGrp="1"/>
          </p:cNvSpPr>
          <p:nvPr>
            <p:ph type="body" sz="quarter" idx="27" hasCustomPrompt="1"/>
          </p:nvPr>
        </p:nvSpPr>
        <p:spPr>
          <a:xfrm>
            <a:off x="18611225" y="19847857"/>
            <a:ext cx="7429500" cy="806828"/>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1F1E7B17-ADC7-BBF0-989E-F28ABAC59ABF}"/>
              </a:ext>
            </a:extLst>
          </p:cNvPr>
          <p:cNvPicPr>
            <a:picLocks noChangeAspect="1"/>
          </p:cNvPicPr>
          <p:nvPr userDrawn="1"/>
        </p:nvPicPr>
        <p:blipFill>
          <a:blip r:embed="rId2"/>
          <a:stretch>
            <a:fillRect/>
          </a:stretch>
        </p:blipFill>
        <p:spPr>
          <a:xfrm>
            <a:off x="1451172" y="838200"/>
            <a:ext cx="2435028" cy="1403868"/>
          </a:xfrm>
          <a:prstGeom prst="rect">
            <a:avLst/>
          </a:prstGeom>
        </p:spPr>
      </p:pic>
    </p:spTree>
  </p:cSld>
  <p:clrMapOvr>
    <a:masterClrMapping/>
  </p:clrMapOvr>
  <p:extLst>
    <p:ext uri="{DCECCB84-F9BA-43D5-87BE-67443E8EF086}">
      <p15:sldGuideLst xmlns:p15="http://schemas.microsoft.com/office/powerpoint/2012/main">
        <p15:guide id="1" orient="horz" pos="288" userDrawn="1">
          <p15:clr>
            <a:srgbClr val="FBAE40"/>
          </p15:clr>
        </p15:guide>
        <p15:guide id="2" pos="3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ycamore_simp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F4AD3A9-EF87-39A2-4287-B4179B85B4B7}"/>
              </a:ext>
            </a:extLst>
          </p:cNvPr>
          <p:cNvSpPr/>
          <p:nvPr userDrawn="1"/>
        </p:nvSpPr>
        <p:spPr>
          <a:xfrm>
            <a:off x="0" y="0"/>
            <a:ext cx="27432000" cy="3290051"/>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5"/>
          <p:cNvSpPr>
            <a:spLocks noGrp="1"/>
          </p:cNvSpPr>
          <p:nvPr>
            <p:ph type="body" sz="quarter" idx="14" hasCustomPrompt="1"/>
          </p:nvPr>
        </p:nvSpPr>
        <p:spPr>
          <a:xfrm>
            <a:off x="1370975" y="11618260"/>
            <a:ext cx="7429500" cy="9036425"/>
          </a:xfrm>
          <a:prstGeom prst="rect">
            <a:avLst/>
          </a:prstGeom>
        </p:spPr>
        <p:txBody>
          <a:bodyPr lIns="133772" tIns="66885" rIns="133772" bIns="66885"/>
          <a:lstStyle>
            <a:lvl1pPr>
              <a:lnSpc>
                <a:spcPct val="100000"/>
              </a:lnSpc>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32 points </a:t>
            </a:r>
            <a:br>
              <a:rPr lang="en-US" dirty="0"/>
            </a:br>
            <a:r>
              <a:rPr lang="en-US" dirty="0"/>
              <a:t>Topic Headlines - Abstract, Methods, Results, etc - are bold, 44 points </a:t>
            </a:r>
            <a:br>
              <a:rPr lang="en-US" dirty="0"/>
            </a:br>
            <a:r>
              <a:rPr lang="en-US" dirty="0"/>
              <a:t>Abstract Content is 20 points </a:t>
            </a:r>
            <a:br>
              <a:rPr lang="en-US" dirty="0"/>
            </a:br>
            <a:r>
              <a:rPr lang="en-US" dirty="0"/>
              <a:t>Body Content is 20 points </a:t>
            </a:r>
            <a:br>
              <a:rPr lang="en-US" dirty="0"/>
            </a:br>
            <a:r>
              <a:rPr lang="en-US" dirty="0"/>
              <a:t>Captions - for figures and illustrations - are 12 points</a:t>
            </a:r>
            <a:br>
              <a:rPr lang="en-US" dirty="0"/>
            </a:br>
            <a:r>
              <a:rPr lang="en-US" dirty="0"/>
              <a:t>References are 18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2" y="5163674"/>
            <a:ext cx="7429500" cy="15491012"/>
          </a:xfrm>
          <a:prstGeom prst="rect">
            <a:avLst/>
          </a:prstGeom>
        </p:spPr>
        <p:txBody>
          <a:bodyPr lIns="133772" tIns="66885" rIns="133772" bIns="66885"/>
          <a:lstStyle>
            <a:lvl1pPr>
              <a:buFontTx/>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6" y="860617"/>
            <a:ext cx="16001999" cy="2043954"/>
          </a:xfrm>
          <a:prstGeom prst="rect">
            <a:avLst/>
          </a:prstGeom>
        </p:spPr>
        <p:txBody>
          <a:bodyPr lIns="133772" tIns="66885" rIns="133772" bIns="66885"/>
          <a:lstStyle>
            <a:lvl1pPr>
              <a:defRPr sz="6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860617"/>
            <a:ext cx="5334000" cy="2043954"/>
          </a:xfrm>
          <a:prstGeom prst="rect">
            <a:avLst/>
          </a:prstGeom>
        </p:spPr>
        <p:txBody>
          <a:bodyPr lIns="133772" tIns="66885" rIns="133772" bIns="66885"/>
          <a:lstStyle>
            <a:lvl1pPr>
              <a:buFontTx/>
              <a:buNone/>
              <a:defRPr sz="32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2" y="4518215"/>
            <a:ext cx="7429500" cy="645460"/>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4518215"/>
            <a:ext cx="7429500" cy="645460"/>
          </a:xfrm>
          <a:prstGeom prst="rect">
            <a:avLst/>
          </a:prstGeom>
        </p:spPr>
        <p:txBody>
          <a:bodyPr lIns="133772" tIns="66885" rIns="133772" bIns="66885" anchor="ctr"/>
          <a:lstStyle>
            <a:lvl1pPr>
              <a:buFontTx/>
              <a:buNone/>
              <a:defRPr sz="44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10972804"/>
            <a:ext cx="7429500" cy="645460"/>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5163674"/>
            <a:ext cx="7429500" cy="5593978"/>
          </a:xfrm>
          <a:prstGeom prst="rect">
            <a:avLst/>
          </a:prstGeom>
        </p:spPr>
        <p:txBody>
          <a:bodyPr lIns="133772" tIns="66885" rIns="133772" bIns="66885"/>
          <a:lstStyle>
            <a:lvl1pPr>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D03E13A9-7DFA-39FE-B43C-0D10770080CA}"/>
              </a:ext>
            </a:extLst>
          </p:cNvPr>
          <p:cNvSpPr>
            <a:spLocks noGrp="1"/>
          </p:cNvSpPr>
          <p:nvPr>
            <p:ph type="body" sz="quarter" idx="16" hasCustomPrompt="1"/>
          </p:nvPr>
        </p:nvSpPr>
        <p:spPr>
          <a:xfrm>
            <a:off x="18592487" y="5163673"/>
            <a:ext cx="7429500" cy="9867581"/>
          </a:xfrm>
          <a:prstGeom prst="rect">
            <a:avLst/>
          </a:prstGeom>
        </p:spPr>
        <p:txBody>
          <a:bodyPr lIns="133772" tIns="66885" rIns="133772" bIns="66885"/>
          <a:lstStyle>
            <a:lvl1pPr>
              <a:buFontTx/>
              <a:buNone/>
              <a:defRPr sz="2000">
                <a:latin typeface="Times New Roman" panose="02020603050405020304" pitchFamily="18" charset="0"/>
                <a:cs typeface="Times New Roman" panose="02020603050405020304" pitchFamily="18" charset="0"/>
              </a:defRPr>
            </a:lvl1pPr>
            <a:lvl2pPr>
              <a:defRPr sz="2800"/>
            </a:lvl2pPr>
            <a:lvl3pPr>
              <a:defRPr sz="2800"/>
            </a:lvl3pPr>
            <a:lvl4pPr>
              <a:defRPr sz="2800"/>
            </a:lvl4pPr>
            <a:lvl5pPr>
              <a:defRPr sz="2800"/>
            </a:lvl5pPr>
          </a:lstStyle>
          <a:p>
            <a:pPr lvl="0"/>
            <a:r>
              <a:rPr lang="en-US" dirty="0"/>
              <a:t>Click here to edit this text</a:t>
            </a:r>
          </a:p>
        </p:txBody>
      </p:sp>
      <p:sp>
        <p:nvSpPr>
          <p:cNvPr id="5" name="Text Placeholder 24">
            <a:extLst>
              <a:ext uri="{FF2B5EF4-FFF2-40B4-BE49-F238E27FC236}">
                <a16:creationId xmlns:a16="http://schemas.microsoft.com/office/drawing/2014/main" id="{90D0EE73-742E-9D75-14B8-CEC53C8527A0}"/>
              </a:ext>
            </a:extLst>
          </p:cNvPr>
          <p:cNvSpPr>
            <a:spLocks noGrp="1"/>
          </p:cNvSpPr>
          <p:nvPr>
            <p:ph type="body" sz="quarter" idx="21" hasCustomPrompt="1"/>
          </p:nvPr>
        </p:nvSpPr>
        <p:spPr>
          <a:xfrm>
            <a:off x="18592487" y="4502848"/>
            <a:ext cx="7429500" cy="645460"/>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8748F399-2665-9B35-BF36-8E282F8306F9}"/>
              </a:ext>
            </a:extLst>
          </p:cNvPr>
          <p:cNvSpPr>
            <a:spLocks noGrp="1"/>
          </p:cNvSpPr>
          <p:nvPr>
            <p:ph type="body" sz="quarter" idx="22" hasCustomPrompt="1"/>
          </p:nvPr>
        </p:nvSpPr>
        <p:spPr>
          <a:xfrm>
            <a:off x="18611225" y="15237436"/>
            <a:ext cx="7429500" cy="645460"/>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EE55BE9E-FBEB-201E-EEAE-9B5E1F1DBB13}"/>
              </a:ext>
            </a:extLst>
          </p:cNvPr>
          <p:cNvSpPr>
            <a:spLocks noGrp="1"/>
          </p:cNvSpPr>
          <p:nvPr>
            <p:ph type="body" sz="quarter" idx="25" hasCustomPrompt="1"/>
          </p:nvPr>
        </p:nvSpPr>
        <p:spPr>
          <a:xfrm>
            <a:off x="18611225" y="15882893"/>
            <a:ext cx="7429500" cy="3119718"/>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8673B737-E0C6-293E-063C-0312163F3BE6}"/>
              </a:ext>
            </a:extLst>
          </p:cNvPr>
          <p:cNvSpPr>
            <a:spLocks noGrp="1"/>
          </p:cNvSpPr>
          <p:nvPr>
            <p:ph type="body" sz="quarter" idx="26" hasCustomPrompt="1"/>
          </p:nvPr>
        </p:nvSpPr>
        <p:spPr>
          <a:xfrm>
            <a:off x="18611225" y="19202400"/>
            <a:ext cx="7429500" cy="645460"/>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08D8A9B5-7CEF-5BA7-C072-939097CC01A7}"/>
              </a:ext>
            </a:extLst>
          </p:cNvPr>
          <p:cNvSpPr>
            <a:spLocks noGrp="1"/>
          </p:cNvSpPr>
          <p:nvPr>
            <p:ph type="body" sz="quarter" idx="27" hasCustomPrompt="1"/>
          </p:nvPr>
        </p:nvSpPr>
        <p:spPr>
          <a:xfrm>
            <a:off x="18611225" y="19847857"/>
            <a:ext cx="7429500" cy="806828"/>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094EAF5A-28F0-D643-AC5F-E9C5A966E3C6}"/>
              </a:ext>
            </a:extLst>
          </p:cNvPr>
          <p:cNvPicPr>
            <a:picLocks noChangeAspect="1"/>
          </p:cNvPicPr>
          <p:nvPr userDrawn="1"/>
        </p:nvPicPr>
        <p:blipFill>
          <a:blip r:embed="rId2"/>
          <a:stretch>
            <a:fillRect/>
          </a:stretch>
        </p:blipFill>
        <p:spPr>
          <a:xfrm>
            <a:off x="1447800" y="838200"/>
            <a:ext cx="2511228" cy="1447800"/>
          </a:xfrm>
          <a:prstGeom prst="rect">
            <a:avLst/>
          </a:prstGeom>
        </p:spPr>
      </p:pic>
    </p:spTree>
    <p:extLst>
      <p:ext uri="{BB962C8B-B14F-4D97-AF65-F5344CB8AC3E}">
        <p14:creationId xmlns:p14="http://schemas.microsoft.com/office/powerpoint/2010/main" val="3312238072"/>
      </p:ext>
    </p:extLst>
  </p:cSld>
  <p:clrMapOvr>
    <a:masterClrMapping/>
  </p:clrMapOvr>
  <p:extLst>
    <p:ext uri="{DCECCB84-F9BA-43D5-87BE-67443E8EF086}">
      <p15:sldGuideLst xmlns:p15="http://schemas.microsoft.com/office/powerpoint/2012/main">
        <p15:guide id="1" orient="horz" pos="288">
          <p15:clr>
            <a:srgbClr val="FBAE40"/>
          </p15:clr>
        </p15:guide>
        <p15:guide id="2" pos="3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tler Green_gradi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5B9766-31FA-E580-025C-367CC27170DE}"/>
              </a:ext>
            </a:extLst>
          </p:cNvPr>
          <p:cNvSpPr/>
          <p:nvPr userDrawn="1"/>
        </p:nvSpPr>
        <p:spPr>
          <a:xfrm>
            <a:off x="0" y="3383280"/>
            <a:ext cx="27432000" cy="18562320"/>
          </a:xfrm>
          <a:prstGeom prst="rect">
            <a:avLst/>
          </a:prstGeom>
          <a:gradFill flip="none" rotWithShape="1">
            <a:gsLst>
              <a:gs pos="0">
                <a:schemeClr val="bg1"/>
              </a:gs>
              <a:gs pos="100000">
                <a:srgbClr val="005D4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6F4AD3A9-EF87-39A2-4287-B4179B85B4B7}"/>
              </a:ext>
            </a:extLst>
          </p:cNvPr>
          <p:cNvSpPr/>
          <p:nvPr userDrawn="1"/>
        </p:nvSpPr>
        <p:spPr>
          <a:xfrm>
            <a:off x="0" y="0"/>
            <a:ext cx="27432000" cy="3290051"/>
          </a:xfrm>
          <a:prstGeom prst="rect">
            <a:avLst/>
          </a:prstGeom>
          <a:solidFill>
            <a:srgbClr val="005D4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black and white background with lines&#10;&#10;AI-generated content may be incorrect.">
            <a:extLst>
              <a:ext uri="{FF2B5EF4-FFF2-40B4-BE49-F238E27FC236}">
                <a16:creationId xmlns:a16="http://schemas.microsoft.com/office/drawing/2014/main" id="{C830C1BC-4951-E325-26F4-163C2FC17DE2}"/>
              </a:ext>
            </a:extLst>
          </p:cNvPr>
          <p:cNvPicPr>
            <a:picLocks/>
          </p:cNvPicPr>
          <p:nvPr userDrawn="1"/>
        </p:nvPicPr>
        <p:blipFill>
          <a:blip r:embed="rId2">
            <a:alphaModFix amt="10000"/>
            <a:extLst>
              <a:ext uri="{28A0092B-C50C-407E-A947-70E740481C1C}">
                <a14:useLocalDpi xmlns:a14="http://schemas.microsoft.com/office/drawing/2010/main" val="0"/>
              </a:ext>
            </a:extLst>
          </a:blip>
          <a:srcRect t="1" r="19414" b="25194"/>
          <a:stretch>
            <a:fillRect/>
          </a:stretch>
        </p:blipFill>
        <p:spPr>
          <a:xfrm>
            <a:off x="30620" y="1"/>
            <a:ext cx="27432000" cy="3290050"/>
          </a:xfrm>
          <a:prstGeom prst="rect">
            <a:avLst/>
          </a:prstGeom>
        </p:spPr>
      </p:pic>
      <p:sp>
        <p:nvSpPr>
          <p:cNvPr id="16" name="Text Placeholder 15"/>
          <p:cNvSpPr>
            <a:spLocks noGrp="1"/>
          </p:cNvSpPr>
          <p:nvPr>
            <p:ph type="body" sz="quarter" idx="14" hasCustomPrompt="1"/>
          </p:nvPr>
        </p:nvSpPr>
        <p:spPr>
          <a:xfrm>
            <a:off x="1370975" y="11618260"/>
            <a:ext cx="7429500" cy="9036425"/>
          </a:xfrm>
          <a:prstGeom prst="rect">
            <a:avLst/>
          </a:prstGeom>
        </p:spPr>
        <p:txBody>
          <a:bodyPr lIns="133772" tIns="66885" rIns="133772" bIns="66885"/>
          <a:lstStyle>
            <a:lvl1pPr>
              <a:lnSpc>
                <a:spcPct val="100000"/>
              </a:lnSpc>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32 points </a:t>
            </a:r>
            <a:br>
              <a:rPr lang="en-US" dirty="0"/>
            </a:br>
            <a:r>
              <a:rPr lang="en-US" dirty="0"/>
              <a:t>Topic Headlines - Abstract, Methods, Results, etc - are bold, 44 points </a:t>
            </a:r>
            <a:br>
              <a:rPr lang="en-US" dirty="0"/>
            </a:br>
            <a:r>
              <a:rPr lang="en-US" dirty="0"/>
              <a:t>Abstract Content is 20 points </a:t>
            </a:r>
            <a:br>
              <a:rPr lang="en-US" dirty="0"/>
            </a:br>
            <a:r>
              <a:rPr lang="en-US" dirty="0"/>
              <a:t>Body Content is 20 points </a:t>
            </a:r>
            <a:br>
              <a:rPr lang="en-US" dirty="0"/>
            </a:br>
            <a:r>
              <a:rPr lang="en-US" dirty="0"/>
              <a:t>Captions - for figures and illustrations - are 12 points</a:t>
            </a:r>
            <a:br>
              <a:rPr lang="en-US" dirty="0"/>
            </a:br>
            <a:r>
              <a:rPr lang="en-US" dirty="0"/>
              <a:t>References are 18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2" y="5163674"/>
            <a:ext cx="7429500" cy="15491012"/>
          </a:xfrm>
          <a:prstGeom prst="rect">
            <a:avLst/>
          </a:prstGeom>
        </p:spPr>
        <p:txBody>
          <a:bodyPr lIns="133772" tIns="66885" rIns="133772" bIns="66885"/>
          <a:lstStyle>
            <a:lvl1pPr>
              <a:buFontTx/>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0" name="Text Placeholder 19"/>
          <p:cNvSpPr>
            <a:spLocks noGrp="1"/>
          </p:cNvSpPr>
          <p:nvPr>
            <p:ph type="body" sz="quarter" idx="16" hasCustomPrompt="1"/>
          </p:nvPr>
        </p:nvSpPr>
        <p:spPr>
          <a:xfrm>
            <a:off x="18592487" y="5163673"/>
            <a:ext cx="7429500" cy="9867581"/>
          </a:xfrm>
          <a:prstGeom prst="rect">
            <a:avLst/>
          </a:prstGeom>
        </p:spPr>
        <p:txBody>
          <a:bodyPr lIns="133772" tIns="66885" rIns="133772" bIns="66885"/>
          <a:lstStyle>
            <a:lvl1pPr>
              <a:buFontTx/>
              <a:buNone/>
              <a:defRPr sz="2000">
                <a:latin typeface="Times New Roman" panose="02020603050405020304" pitchFamily="18" charset="0"/>
                <a:cs typeface="Times New Roman" panose="02020603050405020304" pitchFamily="18" charset="0"/>
              </a:defRPr>
            </a:lvl1pPr>
            <a:lvl2pPr>
              <a:defRPr sz="2800"/>
            </a:lvl2pPr>
            <a:lvl3pPr>
              <a:defRPr sz="2800"/>
            </a:lvl3pPr>
            <a:lvl4pPr>
              <a:defRPr sz="2800"/>
            </a:lvl4pPr>
            <a:lvl5pPr>
              <a:defRPr sz="2800"/>
            </a:lvl5pPr>
          </a:lstStyle>
          <a:p>
            <a:pPr lvl="0"/>
            <a:r>
              <a:rPr lang="en-US" dirty="0"/>
              <a:t>Click here to edit this text</a:t>
            </a:r>
          </a:p>
        </p:txBody>
      </p:sp>
      <p:sp>
        <p:nvSpPr>
          <p:cNvPr id="21" name="Title 20"/>
          <p:cNvSpPr>
            <a:spLocks noGrp="1"/>
          </p:cNvSpPr>
          <p:nvPr>
            <p:ph type="title" hasCustomPrompt="1"/>
          </p:nvPr>
        </p:nvSpPr>
        <p:spPr>
          <a:xfrm>
            <a:off x="4857756" y="860617"/>
            <a:ext cx="16001999" cy="2043954"/>
          </a:xfrm>
          <a:prstGeom prst="rect">
            <a:avLst/>
          </a:prstGeom>
        </p:spPr>
        <p:txBody>
          <a:bodyPr lIns="133772" tIns="66885" rIns="133772" bIns="6688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860617"/>
            <a:ext cx="5334000" cy="2043954"/>
          </a:xfrm>
          <a:prstGeom prst="rect">
            <a:avLst/>
          </a:prstGeom>
        </p:spPr>
        <p:txBody>
          <a:bodyPr lIns="133772" tIns="66885" rIns="133772" bIns="66885"/>
          <a:lstStyle>
            <a:lvl1pPr>
              <a:buFontTx/>
              <a:buNone/>
              <a:defRPr sz="32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2" y="4518215"/>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4518215"/>
            <a:ext cx="7429500" cy="645460"/>
          </a:xfrm>
          <a:prstGeom prst="rect">
            <a:avLst/>
          </a:prstGeom>
        </p:spPr>
        <p:txBody>
          <a:bodyPr lIns="133772" tIns="66885" rIns="133772" bIns="66885" anchor="ctr"/>
          <a:lstStyle>
            <a:lvl1pPr>
              <a:buFontTx/>
              <a:buNone/>
              <a:defRPr sz="4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8" name="Text Placeholder 24"/>
          <p:cNvSpPr>
            <a:spLocks noGrp="1"/>
          </p:cNvSpPr>
          <p:nvPr>
            <p:ph type="body" sz="quarter" idx="21" hasCustomPrompt="1"/>
          </p:nvPr>
        </p:nvSpPr>
        <p:spPr>
          <a:xfrm>
            <a:off x="18592487" y="4502848"/>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9" name="Text Placeholder 24"/>
          <p:cNvSpPr>
            <a:spLocks noGrp="1"/>
          </p:cNvSpPr>
          <p:nvPr>
            <p:ph type="body" sz="quarter" idx="22" hasCustomPrompt="1"/>
          </p:nvPr>
        </p:nvSpPr>
        <p:spPr>
          <a:xfrm>
            <a:off x="18611225" y="15237436"/>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10972804"/>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5163674"/>
            <a:ext cx="7429500" cy="5593978"/>
          </a:xfrm>
          <a:prstGeom prst="rect">
            <a:avLst/>
          </a:prstGeom>
        </p:spPr>
        <p:txBody>
          <a:bodyPr lIns="133772" tIns="66885" rIns="133772" bIns="66885"/>
          <a:lstStyle>
            <a:lvl1pPr>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2" name="Text Placeholder 15"/>
          <p:cNvSpPr>
            <a:spLocks noGrp="1"/>
          </p:cNvSpPr>
          <p:nvPr>
            <p:ph type="body" sz="quarter" idx="25" hasCustomPrompt="1"/>
          </p:nvPr>
        </p:nvSpPr>
        <p:spPr>
          <a:xfrm>
            <a:off x="18611225" y="15882893"/>
            <a:ext cx="7429500" cy="3119718"/>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5" name="Text Placeholder 24">
            <a:extLst>
              <a:ext uri="{FF2B5EF4-FFF2-40B4-BE49-F238E27FC236}">
                <a16:creationId xmlns:a16="http://schemas.microsoft.com/office/drawing/2014/main" id="{463707B7-DA28-A73E-00E4-21932EF6B648}"/>
              </a:ext>
            </a:extLst>
          </p:cNvPr>
          <p:cNvSpPr>
            <a:spLocks noGrp="1"/>
          </p:cNvSpPr>
          <p:nvPr>
            <p:ph type="body" sz="quarter" idx="26" hasCustomPrompt="1"/>
          </p:nvPr>
        </p:nvSpPr>
        <p:spPr>
          <a:xfrm>
            <a:off x="18611225" y="19202400"/>
            <a:ext cx="7429500" cy="645460"/>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6" name="Text Placeholder 15">
            <a:extLst>
              <a:ext uri="{FF2B5EF4-FFF2-40B4-BE49-F238E27FC236}">
                <a16:creationId xmlns:a16="http://schemas.microsoft.com/office/drawing/2014/main" id="{CBAC085E-478E-1EA9-9F70-4F5C98172E6C}"/>
              </a:ext>
            </a:extLst>
          </p:cNvPr>
          <p:cNvSpPr>
            <a:spLocks noGrp="1"/>
          </p:cNvSpPr>
          <p:nvPr>
            <p:ph type="body" sz="quarter" idx="27" hasCustomPrompt="1"/>
          </p:nvPr>
        </p:nvSpPr>
        <p:spPr>
          <a:xfrm>
            <a:off x="18611225" y="19847857"/>
            <a:ext cx="7429500" cy="806828"/>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8" name="Picture 7">
            <a:extLst>
              <a:ext uri="{FF2B5EF4-FFF2-40B4-BE49-F238E27FC236}">
                <a16:creationId xmlns:a16="http://schemas.microsoft.com/office/drawing/2014/main" id="{C1F3BD8C-EC84-3C2B-FCBF-9A71F17725C4}"/>
              </a:ext>
            </a:extLst>
          </p:cNvPr>
          <p:cNvPicPr>
            <a:picLocks noChangeAspect="1"/>
          </p:cNvPicPr>
          <p:nvPr userDrawn="1"/>
        </p:nvPicPr>
        <p:blipFill>
          <a:blip r:embed="rId3"/>
          <a:stretch>
            <a:fillRect/>
          </a:stretch>
        </p:blipFill>
        <p:spPr>
          <a:xfrm>
            <a:off x="1451172" y="838200"/>
            <a:ext cx="2435028" cy="1403868"/>
          </a:xfrm>
          <a:prstGeom prst="rect">
            <a:avLst/>
          </a:prstGeom>
        </p:spPr>
      </p:pic>
    </p:spTree>
    <p:extLst>
      <p:ext uri="{BB962C8B-B14F-4D97-AF65-F5344CB8AC3E}">
        <p14:creationId xmlns:p14="http://schemas.microsoft.com/office/powerpoint/2010/main" val="1025073639"/>
      </p:ext>
    </p:extLst>
  </p:cSld>
  <p:clrMapOvr>
    <a:masterClrMapping/>
  </p:clrMapOvr>
  <p:extLst>
    <p:ext uri="{DCECCB84-F9BA-43D5-87BE-67443E8EF086}">
      <p15:sldGuideLst xmlns:p15="http://schemas.microsoft.com/office/powerpoint/2012/main">
        <p15:guide id="1" orient="horz" pos="288">
          <p15:clr>
            <a:srgbClr val="FBAE40"/>
          </p15:clr>
        </p15:guide>
        <p15:guide id="2" pos="3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utnam_gradi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F4AD3A9-EF87-39A2-4287-B4179B85B4B7}"/>
              </a:ext>
            </a:extLst>
          </p:cNvPr>
          <p:cNvSpPr/>
          <p:nvPr userDrawn="1"/>
        </p:nvSpPr>
        <p:spPr>
          <a:xfrm>
            <a:off x="0" y="0"/>
            <a:ext cx="27432000" cy="3290051"/>
          </a:xfrm>
          <a:prstGeom prst="rect">
            <a:avLst/>
          </a:prstGeom>
          <a:solidFill>
            <a:srgbClr val="5F59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ack and white background with lines&#10;&#10;AI-generated content may be incorrect.">
            <a:extLst>
              <a:ext uri="{FF2B5EF4-FFF2-40B4-BE49-F238E27FC236}">
                <a16:creationId xmlns:a16="http://schemas.microsoft.com/office/drawing/2014/main" id="{1B17FBC2-9057-C73A-B0F9-3D45324239B9}"/>
              </a:ext>
            </a:extLst>
          </p:cNvPr>
          <p:cNvPicPr>
            <a:picLocks/>
          </p:cNvPicPr>
          <p:nvPr userDrawn="1"/>
        </p:nvPicPr>
        <p:blipFill>
          <a:blip r:embed="rId2">
            <a:alphaModFix amt="10000"/>
            <a:extLst>
              <a:ext uri="{28A0092B-C50C-407E-A947-70E740481C1C}">
                <a14:useLocalDpi xmlns:a14="http://schemas.microsoft.com/office/drawing/2010/main" val="0"/>
              </a:ext>
            </a:extLst>
          </a:blip>
          <a:srcRect t="1" r="19414" b="25194"/>
          <a:stretch>
            <a:fillRect/>
          </a:stretch>
        </p:blipFill>
        <p:spPr>
          <a:xfrm>
            <a:off x="30620" y="1"/>
            <a:ext cx="27432000" cy="3290050"/>
          </a:xfrm>
          <a:prstGeom prst="rect">
            <a:avLst/>
          </a:prstGeom>
        </p:spPr>
      </p:pic>
      <p:sp>
        <p:nvSpPr>
          <p:cNvPr id="7" name="Rectangle 6">
            <a:extLst>
              <a:ext uri="{FF2B5EF4-FFF2-40B4-BE49-F238E27FC236}">
                <a16:creationId xmlns:a16="http://schemas.microsoft.com/office/drawing/2014/main" id="{0C5B9766-31FA-E580-025C-367CC27170DE}"/>
              </a:ext>
            </a:extLst>
          </p:cNvPr>
          <p:cNvSpPr/>
          <p:nvPr userDrawn="1"/>
        </p:nvSpPr>
        <p:spPr>
          <a:xfrm>
            <a:off x="0" y="3383280"/>
            <a:ext cx="27432000" cy="18562320"/>
          </a:xfrm>
          <a:prstGeom prst="rect">
            <a:avLst/>
          </a:prstGeom>
          <a:gradFill flip="none" rotWithShape="1">
            <a:gsLst>
              <a:gs pos="0">
                <a:schemeClr val="bg1"/>
              </a:gs>
              <a:gs pos="100000">
                <a:srgbClr val="5F5951">
                  <a:alpha val="2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370975" y="11618260"/>
            <a:ext cx="7429500" cy="9036425"/>
          </a:xfrm>
          <a:prstGeom prst="rect">
            <a:avLst/>
          </a:prstGeom>
        </p:spPr>
        <p:txBody>
          <a:bodyPr lIns="133772" tIns="66885" rIns="133772" bIns="66885"/>
          <a:lstStyle>
            <a:lvl1pPr>
              <a:lnSpc>
                <a:spcPct val="100000"/>
              </a:lnSpc>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32 points </a:t>
            </a:r>
            <a:br>
              <a:rPr lang="en-US" dirty="0"/>
            </a:br>
            <a:r>
              <a:rPr lang="en-US" dirty="0"/>
              <a:t>Topic Headlines - Abstract, Methods, Results, etc - are bold, 44 points </a:t>
            </a:r>
            <a:br>
              <a:rPr lang="en-US" dirty="0"/>
            </a:br>
            <a:r>
              <a:rPr lang="en-US" dirty="0"/>
              <a:t>Abstract Content is 20 points </a:t>
            </a:r>
            <a:br>
              <a:rPr lang="en-US" dirty="0"/>
            </a:br>
            <a:r>
              <a:rPr lang="en-US" dirty="0"/>
              <a:t>Body Content is 20 points </a:t>
            </a:r>
            <a:br>
              <a:rPr lang="en-US" dirty="0"/>
            </a:br>
            <a:r>
              <a:rPr lang="en-US" dirty="0"/>
              <a:t>Captions - for figures and illustrations - are 12 points</a:t>
            </a:r>
            <a:br>
              <a:rPr lang="en-US" dirty="0"/>
            </a:br>
            <a:r>
              <a:rPr lang="en-US" dirty="0"/>
              <a:t>References are 18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2" y="5163674"/>
            <a:ext cx="7429500" cy="15491012"/>
          </a:xfrm>
          <a:prstGeom prst="rect">
            <a:avLst/>
          </a:prstGeom>
        </p:spPr>
        <p:txBody>
          <a:bodyPr lIns="133772" tIns="66885" rIns="133772" bIns="66885"/>
          <a:lstStyle>
            <a:lvl1pPr>
              <a:buFontTx/>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6" y="860617"/>
            <a:ext cx="16001999" cy="2043954"/>
          </a:xfrm>
          <a:prstGeom prst="rect">
            <a:avLst/>
          </a:prstGeom>
        </p:spPr>
        <p:txBody>
          <a:bodyPr lIns="133772" tIns="66885" rIns="133772" bIns="66885"/>
          <a:lstStyle>
            <a:lvl1pPr>
              <a:defRPr sz="6000" b="1" i="0">
                <a:solidFill>
                  <a:schemeClr val="bg1"/>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860617"/>
            <a:ext cx="5334000" cy="2043954"/>
          </a:xfrm>
          <a:prstGeom prst="rect">
            <a:avLst/>
          </a:prstGeom>
        </p:spPr>
        <p:txBody>
          <a:bodyPr lIns="133772" tIns="66885" rIns="133772" bIns="66885"/>
          <a:lstStyle>
            <a:lvl1pPr>
              <a:buFontTx/>
              <a:buNone/>
              <a:defRPr sz="3200" b="0" i="0" baseline="0">
                <a:solidFill>
                  <a:schemeClr val="bg1"/>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2" y="4518215"/>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4518215"/>
            <a:ext cx="7429500" cy="645460"/>
          </a:xfrm>
          <a:prstGeom prst="rect">
            <a:avLst/>
          </a:prstGeom>
        </p:spPr>
        <p:txBody>
          <a:bodyPr lIns="133772" tIns="66885" rIns="133772" bIns="66885" anchor="ctr"/>
          <a:lstStyle>
            <a:lvl1pPr>
              <a:buFontTx/>
              <a:buNone/>
              <a:defRPr sz="4400" b="1" i="0" baseline="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10972804"/>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5163674"/>
            <a:ext cx="7429500" cy="5593978"/>
          </a:xfrm>
          <a:prstGeom prst="rect">
            <a:avLst/>
          </a:prstGeom>
        </p:spPr>
        <p:txBody>
          <a:bodyPr lIns="133772" tIns="66885" rIns="133772" bIns="66885"/>
          <a:lstStyle>
            <a:lvl1pPr>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2" name="Text Placeholder 19">
            <a:extLst>
              <a:ext uri="{FF2B5EF4-FFF2-40B4-BE49-F238E27FC236}">
                <a16:creationId xmlns:a16="http://schemas.microsoft.com/office/drawing/2014/main" id="{AFC67C7E-9463-2D83-CF81-E4C757C38F48}"/>
              </a:ext>
            </a:extLst>
          </p:cNvPr>
          <p:cNvSpPr>
            <a:spLocks noGrp="1"/>
          </p:cNvSpPr>
          <p:nvPr>
            <p:ph type="body" sz="quarter" idx="16" hasCustomPrompt="1"/>
          </p:nvPr>
        </p:nvSpPr>
        <p:spPr>
          <a:xfrm>
            <a:off x="18592487" y="5163673"/>
            <a:ext cx="7429500" cy="9867581"/>
          </a:xfrm>
          <a:prstGeom prst="rect">
            <a:avLst/>
          </a:prstGeom>
        </p:spPr>
        <p:txBody>
          <a:bodyPr lIns="133772" tIns="66885" rIns="133772" bIns="66885"/>
          <a:lstStyle>
            <a:lvl1pPr>
              <a:buFontTx/>
              <a:buNone/>
              <a:defRPr sz="2000">
                <a:latin typeface="Times New Roman" panose="02020603050405020304" pitchFamily="18" charset="0"/>
                <a:cs typeface="Times New Roman" panose="02020603050405020304" pitchFamily="18" charset="0"/>
              </a:defRPr>
            </a:lvl1pPr>
            <a:lvl2pPr>
              <a:defRPr sz="2800"/>
            </a:lvl2pPr>
            <a:lvl3pPr>
              <a:defRPr sz="2800"/>
            </a:lvl3pPr>
            <a:lvl4pPr>
              <a:defRPr sz="2800"/>
            </a:lvl4pPr>
            <a:lvl5pPr>
              <a:defRPr sz="2800"/>
            </a:lvl5pPr>
          </a:lstStyle>
          <a:p>
            <a:pPr lvl="0"/>
            <a:r>
              <a:rPr lang="en-US" dirty="0"/>
              <a:t>Click here to edit this text</a:t>
            </a:r>
          </a:p>
        </p:txBody>
      </p:sp>
      <p:sp>
        <p:nvSpPr>
          <p:cNvPr id="6" name="Text Placeholder 24">
            <a:extLst>
              <a:ext uri="{FF2B5EF4-FFF2-40B4-BE49-F238E27FC236}">
                <a16:creationId xmlns:a16="http://schemas.microsoft.com/office/drawing/2014/main" id="{98874EA4-E5DF-4563-3FC3-D1ED8A43EE4C}"/>
              </a:ext>
            </a:extLst>
          </p:cNvPr>
          <p:cNvSpPr>
            <a:spLocks noGrp="1"/>
          </p:cNvSpPr>
          <p:nvPr>
            <p:ph type="body" sz="quarter" idx="21" hasCustomPrompt="1"/>
          </p:nvPr>
        </p:nvSpPr>
        <p:spPr>
          <a:xfrm>
            <a:off x="18592487" y="4502848"/>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002427FD-1323-6280-A76C-05F749980F79}"/>
              </a:ext>
            </a:extLst>
          </p:cNvPr>
          <p:cNvSpPr>
            <a:spLocks noGrp="1"/>
          </p:cNvSpPr>
          <p:nvPr>
            <p:ph type="body" sz="quarter" idx="22" hasCustomPrompt="1"/>
          </p:nvPr>
        </p:nvSpPr>
        <p:spPr>
          <a:xfrm>
            <a:off x="18611225" y="15237436"/>
            <a:ext cx="7429500" cy="645460"/>
          </a:xfrm>
          <a:prstGeom prst="rect">
            <a:avLst/>
          </a:prstGeom>
        </p:spPr>
        <p:txBody>
          <a:bodyPr lIns="133772" tIns="66885" rIns="133772" bIns="66885" anchor="ctr"/>
          <a:lstStyle>
            <a:lvl1pPr>
              <a:buFontTx/>
              <a:buNone/>
              <a:defRPr sz="44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B1690373-A8EB-2496-B620-67E1A60E24F1}"/>
              </a:ext>
            </a:extLst>
          </p:cNvPr>
          <p:cNvSpPr>
            <a:spLocks noGrp="1"/>
          </p:cNvSpPr>
          <p:nvPr>
            <p:ph type="body" sz="quarter" idx="25" hasCustomPrompt="1"/>
          </p:nvPr>
        </p:nvSpPr>
        <p:spPr>
          <a:xfrm>
            <a:off x="18611225" y="15882893"/>
            <a:ext cx="7429500" cy="3119718"/>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A94175C5-DEE1-D94B-5BD8-316E3647A64D}"/>
              </a:ext>
            </a:extLst>
          </p:cNvPr>
          <p:cNvSpPr>
            <a:spLocks noGrp="1"/>
          </p:cNvSpPr>
          <p:nvPr>
            <p:ph type="body" sz="quarter" idx="26" hasCustomPrompt="1"/>
          </p:nvPr>
        </p:nvSpPr>
        <p:spPr>
          <a:xfrm>
            <a:off x="18611225" y="19202400"/>
            <a:ext cx="7429500" cy="645460"/>
          </a:xfrm>
          <a:prstGeom prst="rect">
            <a:avLst/>
          </a:prstGeom>
        </p:spPr>
        <p:txBody>
          <a:bodyPr lIns="133772" tIns="66885" rIns="133772" bIns="66885" anchor="ctr"/>
          <a:lstStyle>
            <a:lvl1pPr>
              <a:buFontTx/>
              <a:buNone/>
              <a:defRPr sz="3200" b="1" i="0">
                <a:solidFill>
                  <a:srgbClr val="005D41"/>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AD7E3FD3-C932-9FCB-BB5C-DA171B4E324E}"/>
              </a:ext>
            </a:extLst>
          </p:cNvPr>
          <p:cNvSpPr>
            <a:spLocks noGrp="1"/>
          </p:cNvSpPr>
          <p:nvPr>
            <p:ph type="body" sz="quarter" idx="27" hasCustomPrompt="1"/>
          </p:nvPr>
        </p:nvSpPr>
        <p:spPr>
          <a:xfrm>
            <a:off x="18611225" y="19847857"/>
            <a:ext cx="7429500" cy="806828"/>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12" name="Picture 11">
            <a:extLst>
              <a:ext uri="{FF2B5EF4-FFF2-40B4-BE49-F238E27FC236}">
                <a16:creationId xmlns:a16="http://schemas.microsoft.com/office/drawing/2014/main" id="{8DDE5323-598D-CCBE-9CFC-DEA51485C6FB}"/>
              </a:ext>
            </a:extLst>
          </p:cNvPr>
          <p:cNvPicPr>
            <a:picLocks noChangeAspect="1"/>
          </p:cNvPicPr>
          <p:nvPr userDrawn="1"/>
        </p:nvPicPr>
        <p:blipFill>
          <a:blip r:embed="rId3"/>
          <a:stretch>
            <a:fillRect/>
          </a:stretch>
        </p:blipFill>
        <p:spPr>
          <a:xfrm>
            <a:off x="1451172" y="838200"/>
            <a:ext cx="2435028" cy="1403868"/>
          </a:xfrm>
          <a:prstGeom prst="rect">
            <a:avLst/>
          </a:prstGeom>
        </p:spPr>
      </p:pic>
    </p:spTree>
    <p:extLst>
      <p:ext uri="{BB962C8B-B14F-4D97-AF65-F5344CB8AC3E}">
        <p14:creationId xmlns:p14="http://schemas.microsoft.com/office/powerpoint/2010/main" val="1195218470"/>
      </p:ext>
    </p:extLst>
  </p:cSld>
  <p:clrMapOvr>
    <a:masterClrMapping/>
  </p:clrMapOvr>
  <p:extLst>
    <p:ext uri="{DCECCB84-F9BA-43D5-87BE-67443E8EF086}">
      <p15:sldGuideLst xmlns:p15="http://schemas.microsoft.com/office/powerpoint/2012/main">
        <p15:guide id="1" orient="horz" pos="288">
          <p15:clr>
            <a:srgbClr val="FBAE40"/>
          </p15:clr>
        </p15:guide>
        <p15:guide id="2" pos="3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ycamore_gradi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F4AD3A9-EF87-39A2-4287-B4179B85B4B7}"/>
              </a:ext>
            </a:extLst>
          </p:cNvPr>
          <p:cNvSpPr/>
          <p:nvPr userDrawn="1"/>
        </p:nvSpPr>
        <p:spPr>
          <a:xfrm>
            <a:off x="0" y="0"/>
            <a:ext cx="27432000" cy="3290051"/>
          </a:xfrm>
          <a:prstGeom prst="rect">
            <a:avLst/>
          </a:prstGeom>
          <a:solidFill>
            <a:srgbClr val="EBE9C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black and white background with lines&#10;&#10;AI-generated content may be incorrect.">
            <a:extLst>
              <a:ext uri="{FF2B5EF4-FFF2-40B4-BE49-F238E27FC236}">
                <a16:creationId xmlns:a16="http://schemas.microsoft.com/office/drawing/2014/main" id="{2FF30F3C-D977-2843-DFFA-647879C224E0}"/>
              </a:ext>
            </a:extLst>
          </p:cNvPr>
          <p:cNvPicPr>
            <a:picLocks/>
          </p:cNvPicPr>
          <p:nvPr userDrawn="1"/>
        </p:nvPicPr>
        <p:blipFill>
          <a:blip r:embed="rId2">
            <a:alphaModFix amt="50000"/>
            <a:extLst>
              <a:ext uri="{28A0092B-C50C-407E-A947-70E740481C1C}">
                <a14:useLocalDpi xmlns:a14="http://schemas.microsoft.com/office/drawing/2010/main" val="0"/>
              </a:ext>
            </a:extLst>
          </a:blip>
          <a:srcRect t="1" r="19414" b="25194"/>
          <a:stretch>
            <a:fillRect/>
          </a:stretch>
        </p:blipFill>
        <p:spPr>
          <a:xfrm>
            <a:off x="30620" y="1"/>
            <a:ext cx="27432000" cy="3290050"/>
          </a:xfrm>
          <a:prstGeom prst="rect">
            <a:avLst/>
          </a:prstGeom>
        </p:spPr>
      </p:pic>
      <p:sp>
        <p:nvSpPr>
          <p:cNvPr id="7" name="Rectangle 6">
            <a:extLst>
              <a:ext uri="{FF2B5EF4-FFF2-40B4-BE49-F238E27FC236}">
                <a16:creationId xmlns:a16="http://schemas.microsoft.com/office/drawing/2014/main" id="{0C5B9766-31FA-E580-025C-367CC27170DE}"/>
              </a:ext>
            </a:extLst>
          </p:cNvPr>
          <p:cNvSpPr/>
          <p:nvPr userDrawn="1"/>
        </p:nvSpPr>
        <p:spPr>
          <a:xfrm>
            <a:off x="0" y="3383280"/>
            <a:ext cx="27432000" cy="18562320"/>
          </a:xfrm>
          <a:prstGeom prst="rect">
            <a:avLst/>
          </a:prstGeom>
          <a:gradFill flip="none" rotWithShape="1">
            <a:gsLst>
              <a:gs pos="0">
                <a:schemeClr val="bg1"/>
              </a:gs>
              <a:gs pos="100000">
                <a:srgbClr val="EBE9C9">
                  <a:alpha val="50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4" hasCustomPrompt="1"/>
          </p:nvPr>
        </p:nvSpPr>
        <p:spPr>
          <a:xfrm>
            <a:off x="1370975" y="11618260"/>
            <a:ext cx="7429500" cy="9036425"/>
          </a:xfrm>
          <a:prstGeom prst="rect">
            <a:avLst/>
          </a:prstGeom>
        </p:spPr>
        <p:txBody>
          <a:bodyPr lIns="133772" tIns="66885" rIns="133772" bIns="66885"/>
          <a:lstStyle>
            <a:lvl1pPr>
              <a:lnSpc>
                <a:spcPct val="100000"/>
              </a:lnSpc>
              <a:buNone/>
              <a:defRPr sz="200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TYPE SIZES </a:t>
            </a:r>
            <a:br>
              <a:rPr lang="en-US" dirty="0"/>
            </a:br>
            <a:r>
              <a:rPr lang="en-US" dirty="0"/>
              <a:t>Your poster was designed at half size to make it easier for you to manage.  You can adjust the point size up or down a few points as needed. </a:t>
            </a:r>
            <a:br>
              <a:rPr lang="en-US" dirty="0"/>
            </a:br>
            <a:r>
              <a:rPr lang="en-US" dirty="0"/>
              <a:t>Header - your poster title - is bold, 60 points</a:t>
            </a:r>
            <a:br>
              <a:rPr lang="en-US" dirty="0"/>
            </a:br>
            <a:r>
              <a:rPr lang="en-US" dirty="0"/>
              <a:t>Subhead - authors, contributors - are 32 points </a:t>
            </a:r>
            <a:br>
              <a:rPr lang="en-US" dirty="0"/>
            </a:br>
            <a:r>
              <a:rPr lang="en-US" dirty="0"/>
              <a:t>Topic Headlines - Abstract, Methods, Results, etc - are bold, 44 points </a:t>
            </a:r>
            <a:br>
              <a:rPr lang="en-US" dirty="0"/>
            </a:br>
            <a:r>
              <a:rPr lang="en-US" dirty="0"/>
              <a:t>Abstract Content is 20 points </a:t>
            </a:r>
            <a:br>
              <a:rPr lang="en-US" dirty="0"/>
            </a:br>
            <a:r>
              <a:rPr lang="en-US" dirty="0"/>
              <a:t>Body Content is 20 points </a:t>
            </a:r>
            <a:br>
              <a:rPr lang="en-US" dirty="0"/>
            </a:br>
            <a:r>
              <a:rPr lang="en-US" dirty="0"/>
              <a:t>Captions - for figures and illustrations - are 12 points</a:t>
            </a:r>
            <a:br>
              <a:rPr lang="en-US" dirty="0"/>
            </a:br>
            <a:r>
              <a:rPr lang="en-US" dirty="0"/>
              <a:t>References are 18 points</a:t>
            </a:r>
            <a:br>
              <a:rPr lang="en-US" dirty="0"/>
            </a:br>
            <a:r>
              <a:rPr lang="en-US" dirty="0"/>
              <a:t>ONLY USE THE STANDARD FONTS THAT CAME WITH OFFICE. Those are the only ones our printer knows. The printer will substitute the unknown font with a TrueType fonts it knows. This usually causes a serious misprint.</a:t>
            </a:r>
          </a:p>
        </p:txBody>
      </p:sp>
      <p:sp>
        <p:nvSpPr>
          <p:cNvPr id="18" name="Text Placeholder 17"/>
          <p:cNvSpPr>
            <a:spLocks noGrp="1"/>
          </p:cNvSpPr>
          <p:nvPr>
            <p:ph type="body" sz="quarter" idx="15" hasCustomPrompt="1"/>
          </p:nvPr>
        </p:nvSpPr>
        <p:spPr>
          <a:xfrm>
            <a:off x="10037162" y="5163674"/>
            <a:ext cx="7429500" cy="15491012"/>
          </a:xfrm>
          <a:prstGeom prst="rect">
            <a:avLst/>
          </a:prstGeom>
        </p:spPr>
        <p:txBody>
          <a:bodyPr lIns="133772" tIns="66885" rIns="133772" bIns="66885"/>
          <a:lstStyle>
            <a:lvl1pPr>
              <a:buFontTx/>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a:t>
            </a:r>
            <a:br>
              <a:rPr lang="en-US" dirty="0"/>
            </a:br>
            <a:r>
              <a:rPr lang="en-US" dirty="0"/>
              <a:t>IMAGES AND RESOLUTION</a:t>
            </a:r>
            <a:br>
              <a:rPr lang="en-US" dirty="0"/>
            </a:br>
            <a:r>
              <a:rPr lang="en-US" dirty="0"/>
              <a:t>Don’t use images taken from the web. They are usually small in size, have low resolution, won’t print well, and might have copyright issues. Using your own image is usually your best bet. If you are scanning images, set the resolution in the scanning program software to 300 dpi, set the size (like 3”x 5”) and save the image as a JPEG. If you are taking pictures with a digital camera go to the menu and set the resolution as high as possible before you start to shoot. Opening your image later in Photoshop and increasing the resolution to 300dpi does not improve its resolution. It only increases the file size. </a:t>
            </a:r>
            <a:br>
              <a:rPr lang="en-US" dirty="0"/>
            </a:br>
            <a:r>
              <a:rPr lang="en-US" dirty="0"/>
              <a:t>COLOR ACCURACY AND PAPER CHOICES : PURPLE ALERT</a:t>
            </a:r>
            <a:br>
              <a:rPr lang="en-US" dirty="0"/>
            </a:br>
            <a:r>
              <a:rPr lang="en-US" dirty="0"/>
              <a:t>PowerPoint colors print accurately from the six color printer on the high quality semi-gloss paper. Blues will print purple from the four color printer on standard matte paper. If this is an issue for you come in and see our color chart which shows this shift.</a:t>
            </a:r>
          </a:p>
          <a:p>
            <a:pPr lvl="0"/>
            <a:r>
              <a:rPr lang="en-US" dirty="0"/>
              <a:t>If your data is in a specialized program (such as </a:t>
            </a:r>
            <a:r>
              <a:rPr lang="en-US" dirty="0" err="1"/>
              <a:t>SigmaPlot</a:t>
            </a:r>
            <a:r>
              <a:rPr lang="en-US" dirty="0"/>
              <a:t>), you should export your chart or graph as a 300dpi JPEG before importing it into PowerPoint. While PowerPoint may DISPLAY raw images from a secondary program correctly on your monitor, it may not PRINT them correctly. Color may shift.</a:t>
            </a:r>
          </a:p>
        </p:txBody>
      </p:sp>
      <p:sp>
        <p:nvSpPr>
          <p:cNvPr id="21" name="Title 20"/>
          <p:cNvSpPr>
            <a:spLocks noGrp="1"/>
          </p:cNvSpPr>
          <p:nvPr>
            <p:ph type="title" hasCustomPrompt="1"/>
          </p:nvPr>
        </p:nvSpPr>
        <p:spPr>
          <a:xfrm>
            <a:off x="4857756" y="860617"/>
            <a:ext cx="16001999" cy="2043954"/>
          </a:xfrm>
          <a:prstGeom prst="rect">
            <a:avLst/>
          </a:prstGeom>
        </p:spPr>
        <p:txBody>
          <a:bodyPr lIns="133772" tIns="66885" rIns="133772" bIns="66885"/>
          <a:lstStyle>
            <a:lvl1pPr>
              <a:defRPr sz="6000" b="1" i="0">
                <a:solidFill>
                  <a:srgbClr val="154734"/>
                </a:solidFill>
                <a:latin typeface="Arial" panose="020B0604020202020204" pitchFamily="34" charset="0"/>
                <a:cs typeface="Arial" panose="020B0604020202020204" pitchFamily="34" charset="0"/>
              </a:defRPr>
            </a:lvl1pPr>
          </a:lstStyle>
          <a:p>
            <a:pPr lvl="0"/>
            <a:r>
              <a:rPr lang="en-US" dirty="0"/>
              <a:t>Title of My Research Poster Goes Here</a:t>
            </a:r>
          </a:p>
        </p:txBody>
      </p:sp>
      <p:sp>
        <p:nvSpPr>
          <p:cNvPr id="23" name="Text Placeholder 22"/>
          <p:cNvSpPr>
            <a:spLocks noGrp="1"/>
          </p:cNvSpPr>
          <p:nvPr>
            <p:ph type="body" sz="quarter" idx="17" hasCustomPrompt="1"/>
          </p:nvPr>
        </p:nvSpPr>
        <p:spPr>
          <a:xfrm>
            <a:off x="21145500" y="860617"/>
            <a:ext cx="5334000" cy="2043954"/>
          </a:xfrm>
          <a:prstGeom prst="rect">
            <a:avLst/>
          </a:prstGeom>
        </p:spPr>
        <p:txBody>
          <a:bodyPr lIns="133772" tIns="66885" rIns="133772" bIns="66885"/>
          <a:lstStyle>
            <a:lvl1pPr>
              <a:buFontTx/>
              <a:buNone/>
              <a:defRPr sz="3200" b="0" i="0" baseline="0">
                <a:solidFill>
                  <a:srgbClr val="154734"/>
                </a:solidFill>
                <a:latin typeface="Arial" panose="020B0604020202020204" pitchFamily="34" charset="0"/>
                <a:cs typeface="Arial" panose="020B0604020202020204" pitchFamily="34" charset="0"/>
              </a:defRPr>
            </a:lvl1pPr>
          </a:lstStyle>
          <a:p>
            <a:pPr lvl="0"/>
            <a:r>
              <a:rPr lang="en-US" dirty="0"/>
              <a:t>Myself and others involved in the research </a:t>
            </a:r>
          </a:p>
        </p:txBody>
      </p:sp>
      <p:sp>
        <p:nvSpPr>
          <p:cNvPr id="26" name="Text Placeholder 24"/>
          <p:cNvSpPr>
            <a:spLocks noGrp="1"/>
          </p:cNvSpPr>
          <p:nvPr>
            <p:ph type="body" sz="quarter" idx="19" hasCustomPrompt="1"/>
          </p:nvPr>
        </p:nvSpPr>
        <p:spPr>
          <a:xfrm>
            <a:off x="10037162" y="4518215"/>
            <a:ext cx="7429500" cy="645460"/>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27" name="Text Placeholder 24"/>
          <p:cNvSpPr>
            <a:spLocks noGrp="1"/>
          </p:cNvSpPr>
          <p:nvPr>
            <p:ph type="body" sz="quarter" idx="20" hasCustomPrompt="1"/>
          </p:nvPr>
        </p:nvSpPr>
        <p:spPr>
          <a:xfrm>
            <a:off x="1370975" y="4518215"/>
            <a:ext cx="7429500" cy="645460"/>
          </a:xfrm>
          <a:prstGeom prst="rect">
            <a:avLst/>
          </a:prstGeom>
        </p:spPr>
        <p:txBody>
          <a:bodyPr lIns="133772" tIns="66885" rIns="133772" bIns="66885" anchor="ctr"/>
          <a:lstStyle>
            <a:lvl1pPr>
              <a:buFontTx/>
              <a:buNone/>
              <a:defRPr sz="4400" b="1" i="0" baseline="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0" name="Text Placeholder 24"/>
          <p:cNvSpPr>
            <a:spLocks noGrp="1"/>
          </p:cNvSpPr>
          <p:nvPr>
            <p:ph type="body" sz="quarter" idx="23" hasCustomPrompt="1"/>
          </p:nvPr>
        </p:nvSpPr>
        <p:spPr>
          <a:xfrm>
            <a:off x="1370975" y="10972804"/>
            <a:ext cx="7429500" cy="645460"/>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31" name="Text Placeholder 15"/>
          <p:cNvSpPr>
            <a:spLocks noGrp="1"/>
          </p:cNvSpPr>
          <p:nvPr>
            <p:ph type="body" sz="quarter" idx="24" hasCustomPrompt="1"/>
          </p:nvPr>
        </p:nvSpPr>
        <p:spPr>
          <a:xfrm>
            <a:off x="1370975" y="5163674"/>
            <a:ext cx="7429500" cy="5593978"/>
          </a:xfrm>
          <a:prstGeom prst="rect">
            <a:avLst/>
          </a:prstGeom>
        </p:spPr>
        <p:txBody>
          <a:bodyPr lIns="133772" tIns="66885" rIns="133772" bIns="66885"/>
          <a:lstStyle>
            <a:lvl1pPr>
              <a:buNone/>
              <a:defRPr sz="2000" baseline="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CHOOSE FROM THREE LAYOUTS IN THIS TEMPLATE </a:t>
            </a:r>
            <a:br>
              <a:rPr lang="en-US" dirty="0"/>
            </a:br>
            <a:r>
              <a:rPr lang="en-US" dirty="0"/>
              <a:t>On WINDOWS: Click on the HOME TAB. See the Slides Group; chick on Layout to see the layout thumbnail choices. Click on each to apply different layout choices to your slide. </a:t>
            </a:r>
            <a:br>
              <a:rPr lang="en-US" dirty="0"/>
            </a:br>
            <a:r>
              <a:rPr lang="en-US" dirty="0"/>
              <a:t>On a MAC: Click on the SLIDES LAYOUT TAB to see the layout thumbnail choices. Click on each to apply the different layout choices to your slide. Click again on the SLIDES LAYOUT TAB to close it.  </a:t>
            </a:r>
          </a:p>
        </p:txBody>
      </p:sp>
      <p:sp>
        <p:nvSpPr>
          <p:cNvPr id="3" name="Text Placeholder 19">
            <a:extLst>
              <a:ext uri="{FF2B5EF4-FFF2-40B4-BE49-F238E27FC236}">
                <a16:creationId xmlns:a16="http://schemas.microsoft.com/office/drawing/2014/main" id="{D03E13A9-7DFA-39FE-B43C-0D10770080CA}"/>
              </a:ext>
            </a:extLst>
          </p:cNvPr>
          <p:cNvSpPr>
            <a:spLocks noGrp="1"/>
          </p:cNvSpPr>
          <p:nvPr>
            <p:ph type="body" sz="quarter" idx="16" hasCustomPrompt="1"/>
          </p:nvPr>
        </p:nvSpPr>
        <p:spPr>
          <a:xfrm>
            <a:off x="18592487" y="5163673"/>
            <a:ext cx="7429500" cy="9867581"/>
          </a:xfrm>
          <a:prstGeom prst="rect">
            <a:avLst/>
          </a:prstGeom>
        </p:spPr>
        <p:txBody>
          <a:bodyPr lIns="133772" tIns="66885" rIns="133772" bIns="66885"/>
          <a:lstStyle>
            <a:lvl1pPr>
              <a:buFontTx/>
              <a:buNone/>
              <a:defRPr sz="2000">
                <a:latin typeface="Times New Roman" panose="02020603050405020304" pitchFamily="18" charset="0"/>
                <a:cs typeface="Times New Roman" panose="02020603050405020304" pitchFamily="18" charset="0"/>
              </a:defRPr>
            </a:lvl1pPr>
            <a:lvl2pPr>
              <a:defRPr sz="2800"/>
            </a:lvl2pPr>
            <a:lvl3pPr>
              <a:defRPr sz="2800"/>
            </a:lvl3pPr>
            <a:lvl4pPr>
              <a:defRPr sz="2800"/>
            </a:lvl4pPr>
            <a:lvl5pPr>
              <a:defRPr sz="2800"/>
            </a:lvl5pPr>
          </a:lstStyle>
          <a:p>
            <a:pPr lvl="0"/>
            <a:r>
              <a:rPr lang="en-US" dirty="0"/>
              <a:t>Click here to edit this text</a:t>
            </a:r>
          </a:p>
        </p:txBody>
      </p:sp>
      <p:sp>
        <p:nvSpPr>
          <p:cNvPr id="5" name="Text Placeholder 24">
            <a:extLst>
              <a:ext uri="{FF2B5EF4-FFF2-40B4-BE49-F238E27FC236}">
                <a16:creationId xmlns:a16="http://schemas.microsoft.com/office/drawing/2014/main" id="{90D0EE73-742E-9D75-14B8-CEC53C8527A0}"/>
              </a:ext>
            </a:extLst>
          </p:cNvPr>
          <p:cNvSpPr>
            <a:spLocks noGrp="1"/>
          </p:cNvSpPr>
          <p:nvPr>
            <p:ph type="body" sz="quarter" idx="21" hasCustomPrompt="1"/>
          </p:nvPr>
        </p:nvSpPr>
        <p:spPr>
          <a:xfrm>
            <a:off x="18592487" y="4502848"/>
            <a:ext cx="7429500" cy="645460"/>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8" name="Text Placeholder 24">
            <a:extLst>
              <a:ext uri="{FF2B5EF4-FFF2-40B4-BE49-F238E27FC236}">
                <a16:creationId xmlns:a16="http://schemas.microsoft.com/office/drawing/2014/main" id="{8748F399-2665-9B35-BF36-8E282F8306F9}"/>
              </a:ext>
            </a:extLst>
          </p:cNvPr>
          <p:cNvSpPr>
            <a:spLocks noGrp="1"/>
          </p:cNvSpPr>
          <p:nvPr>
            <p:ph type="body" sz="quarter" idx="22" hasCustomPrompt="1"/>
          </p:nvPr>
        </p:nvSpPr>
        <p:spPr>
          <a:xfrm>
            <a:off x="18611225" y="15237436"/>
            <a:ext cx="7429500" cy="645460"/>
          </a:xfrm>
          <a:prstGeom prst="rect">
            <a:avLst/>
          </a:prstGeom>
        </p:spPr>
        <p:txBody>
          <a:bodyPr lIns="133772" tIns="66885" rIns="133772" bIns="66885" anchor="ctr"/>
          <a:lstStyle>
            <a:lvl1pPr>
              <a:buFontTx/>
              <a:buNone/>
              <a:defRPr sz="44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9" name="Text Placeholder 15">
            <a:extLst>
              <a:ext uri="{FF2B5EF4-FFF2-40B4-BE49-F238E27FC236}">
                <a16:creationId xmlns:a16="http://schemas.microsoft.com/office/drawing/2014/main" id="{EE55BE9E-FBEB-201E-EEAE-9B5E1F1DBB13}"/>
              </a:ext>
            </a:extLst>
          </p:cNvPr>
          <p:cNvSpPr>
            <a:spLocks noGrp="1"/>
          </p:cNvSpPr>
          <p:nvPr>
            <p:ph type="body" sz="quarter" idx="25" hasCustomPrompt="1"/>
          </p:nvPr>
        </p:nvSpPr>
        <p:spPr>
          <a:xfrm>
            <a:off x="18611225" y="15882893"/>
            <a:ext cx="7429500" cy="3119718"/>
          </a:xfrm>
          <a:prstGeom prst="rect">
            <a:avLst/>
          </a:prstGeom>
        </p:spPr>
        <p:txBody>
          <a:bodyPr lIns="133772" tIns="66885" rIns="133772" bIns="66885"/>
          <a:lstStyle>
            <a:lvl1pPr>
              <a:buNone/>
              <a:defRPr sz="1800">
                <a:latin typeface="Times New Roman" panose="02020603050405020304" pitchFamily="18" charset="0"/>
                <a:cs typeface="Times New Roman" panose="02020603050405020304" pitchFamily="18" charset="0"/>
              </a:defRPr>
            </a:lvl1pPr>
          </a:lstStyle>
          <a:p>
            <a:pPr lvl="0"/>
            <a:r>
              <a:rPr lang="en-US" dirty="0"/>
              <a:t>Click here to edit this text </a:t>
            </a:r>
            <a:br>
              <a:rPr lang="en-US" dirty="0"/>
            </a:br>
            <a:r>
              <a:rPr lang="en-US" dirty="0"/>
              <a:t>Author, Name. 2002. Article Title, etc. Publication, book, website name, volume, issue, year, page number, according to format.</a:t>
            </a:r>
          </a:p>
        </p:txBody>
      </p:sp>
      <p:sp>
        <p:nvSpPr>
          <p:cNvPr id="10" name="Text Placeholder 24">
            <a:extLst>
              <a:ext uri="{FF2B5EF4-FFF2-40B4-BE49-F238E27FC236}">
                <a16:creationId xmlns:a16="http://schemas.microsoft.com/office/drawing/2014/main" id="{8673B737-E0C6-293E-063C-0312163F3BE6}"/>
              </a:ext>
            </a:extLst>
          </p:cNvPr>
          <p:cNvSpPr>
            <a:spLocks noGrp="1"/>
          </p:cNvSpPr>
          <p:nvPr>
            <p:ph type="body" sz="quarter" idx="26" hasCustomPrompt="1"/>
          </p:nvPr>
        </p:nvSpPr>
        <p:spPr>
          <a:xfrm>
            <a:off x="18611225" y="19202400"/>
            <a:ext cx="7429500" cy="645460"/>
          </a:xfrm>
          <a:prstGeom prst="rect">
            <a:avLst/>
          </a:prstGeom>
        </p:spPr>
        <p:txBody>
          <a:bodyPr lIns="133772" tIns="66885" rIns="133772" bIns="66885" anchor="ctr"/>
          <a:lstStyle>
            <a:lvl1pPr>
              <a:buFontTx/>
              <a:buNone/>
              <a:defRPr sz="3200" b="1" i="0">
                <a:solidFill>
                  <a:srgbClr val="154734"/>
                </a:solidFill>
                <a:latin typeface="Arial" panose="020B0604020202020204" pitchFamily="34" charset="0"/>
                <a:cs typeface="Arial" panose="020B0604020202020204" pitchFamily="34" charset="0"/>
              </a:defRPr>
            </a:lvl1pPr>
          </a:lstStyle>
          <a:p>
            <a:pPr lvl="0"/>
            <a:r>
              <a:rPr lang="en-US" dirty="0"/>
              <a:t>Topic Headline</a:t>
            </a:r>
          </a:p>
        </p:txBody>
      </p:sp>
      <p:sp>
        <p:nvSpPr>
          <p:cNvPr id="11" name="Text Placeholder 15">
            <a:extLst>
              <a:ext uri="{FF2B5EF4-FFF2-40B4-BE49-F238E27FC236}">
                <a16:creationId xmlns:a16="http://schemas.microsoft.com/office/drawing/2014/main" id="{08D8A9B5-7CEF-5BA7-C072-939097CC01A7}"/>
              </a:ext>
            </a:extLst>
          </p:cNvPr>
          <p:cNvSpPr>
            <a:spLocks noGrp="1"/>
          </p:cNvSpPr>
          <p:nvPr>
            <p:ph type="body" sz="quarter" idx="27" hasCustomPrompt="1"/>
          </p:nvPr>
        </p:nvSpPr>
        <p:spPr>
          <a:xfrm>
            <a:off x="18611225" y="19847857"/>
            <a:ext cx="7429500" cy="806828"/>
          </a:xfrm>
          <a:prstGeom prst="rect">
            <a:avLst/>
          </a:prstGeom>
        </p:spPr>
        <p:txBody>
          <a:bodyPr lIns="133772" tIns="66885" rIns="133772" bIns="66885"/>
          <a:lstStyle>
            <a:lvl1pPr>
              <a:buNone/>
              <a:defRPr sz="1400">
                <a:latin typeface="Times New Roman" panose="02020603050405020304" pitchFamily="18" charset="0"/>
                <a:cs typeface="Times New Roman" panose="02020603050405020304" pitchFamily="18" charset="0"/>
              </a:defRPr>
            </a:lvl1pPr>
          </a:lstStyle>
          <a:p>
            <a:pPr lvl="0"/>
            <a:r>
              <a:rPr lang="en-US" dirty="0"/>
              <a:t>Click here to edit this text</a:t>
            </a:r>
          </a:p>
        </p:txBody>
      </p:sp>
      <p:pic>
        <p:nvPicPr>
          <p:cNvPr id="2" name="Picture 1">
            <a:extLst>
              <a:ext uri="{FF2B5EF4-FFF2-40B4-BE49-F238E27FC236}">
                <a16:creationId xmlns:a16="http://schemas.microsoft.com/office/drawing/2014/main" id="{598B072B-E5E4-84E9-9F14-93AFFD509EB4}"/>
              </a:ext>
            </a:extLst>
          </p:cNvPr>
          <p:cNvPicPr>
            <a:picLocks noChangeAspect="1"/>
          </p:cNvPicPr>
          <p:nvPr userDrawn="1"/>
        </p:nvPicPr>
        <p:blipFill>
          <a:blip r:embed="rId3"/>
          <a:stretch>
            <a:fillRect/>
          </a:stretch>
        </p:blipFill>
        <p:spPr>
          <a:xfrm>
            <a:off x="1447800" y="838200"/>
            <a:ext cx="2511228" cy="1447800"/>
          </a:xfrm>
          <a:prstGeom prst="rect">
            <a:avLst/>
          </a:prstGeom>
        </p:spPr>
      </p:pic>
    </p:spTree>
    <p:extLst>
      <p:ext uri="{BB962C8B-B14F-4D97-AF65-F5344CB8AC3E}">
        <p14:creationId xmlns:p14="http://schemas.microsoft.com/office/powerpoint/2010/main" val="1004537057"/>
      </p:ext>
    </p:extLst>
  </p:cSld>
  <p:clrMapOvr>
    <a:masterClrMapping/>
  </p:clrMapOvr>
  <p:extLst>
    <p:ext uri="{DCECCB84-F9BA-43D5-87BE-67443E8EF086}">
      <p15:sldGuideLst xmlns:p15="http://schemas.microsoft.com/office/powerpoint/2012/main">
        <p15:guide id="1" orient="horz" pos="288">
          <p15:clr>
            <a:srgbClr val="FBAE40"/>
          </p15:clr>
        </p15:guide>
        <p15:guide id="2" pos="3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p:txStyles>
    <p:titleStyle>
      <a:lvl1pPr algn="ctr" defTabSz="2433155" rtl="0" eaLnBrk="1" fontAlgn="base" hangingPunct="1">
        <a:spcBef>
          <a:spcPct val="0"/>
        </a:spcBef>
        <a:spcAft>
          <a:spcPct val="0"/>
        </a:spcAft>
        <a:defRPr sz="5213" b="1" kern="1200">
          <a:solidFill>
            <a:schemeClr val="tx1"/>
          </a:solidFill>
          <a:latin typeface="+mj-lt"/>
          <a:ea typeface="+mj-ea"/>
          <a:cs typeface="+mj-cs"/>
        </a:defRPr>
      </a:lvl1pPr>
      <a:lvl2pPr algn="ctr" defTabSz="2433155" rtl="0" eaLnBrk="1" fontAlgn="base" hangingPunct="1">
        <a:spcBef>
          <a:spcPct val="0"/>
        </a:spcBef>
        <a:spcAft>
          <a:spcPct val="0"/>
        </a:spcAft>
        <a:defRPr sz="11744">
          <a:solidFill>
            <a:schemeClr val="tx1"/>
          </a:solidFill>
          <a:latin typeface="Calibri" pitchFamily="34" charset="0"/>
        </a:defRPr>
      </a:lvl2pPr>
      <a:lvl3pPr algn="ctr" defTabSz="2433155" rtl="0" eaLnBrk="1" fontAlgn="base" hangingPunct="1">
        <a:spcBef>
          <a:spcPct val="0"/>
        </a:spcBef>
        <a:spcAft>
          <a:spcPct val="0"/>
        </a:spcAft>
        <a:defRPr sz="11744">
          <a:solidFill>
            <a:schemeClr val="tx1"/>
          </a:solidFill>
          <a:latin typeface="Calibri" pitchFamily="34" charset="0"/>
        </a:defRPr>
      </a:lvl3pPr>
      <a:lvl4pPr algn="ctr" defTabSz="2433155" rtl="0" eaLnBrk="1" fontAlgn="base" hangingPunct="1">
        <a:spcBef>
          <a:spcPct val="0"/>
        </a:spcBef>
        <a:spcAft>
          <a:spcPct val="0"/>
        </a:spcAft>
        <a:defRPr sz="11744">
          <a:solidFill>
            <a:schemeClr val="tx1"/>
          </a:solidFill>
          <a:latin typeface="Calibri" pitchFamily="34" charset="0"/>
        </a:defRPr>
      </a:lvl4pPr>
      <a:lvl5pPr algn="ctr" defTabSz="2433155" rtl="0" eaLnBrk="1" fontAlgn="base" hangingPunct="1">
        <a:spcBef>
          <a:spcPct val="0"/>
        </a:spcBef>
        <a:spcAft>
          <a:spcPct val="0"/>
        </a:spcAft>
        <a:defRPr sz="11744">
          <a:solidFill>
            <a:schemeClr val="tx1"/>
          </a:solidFill>
          <a:latin typeface="Calibri" pitchFamily="34" charset="0"/>
        </a:defRPr>
      </a:lvl5pPr>
      <a:lvl6pPr marL="520230" algn="ctr" defTabSz="2433155" rtl="0" eaLnBrk="1" fontAlgn="base" hangingPunct="1">
        <a:spcBef>
          <a:spcPct val="0"/>
        </a:spcBef>
        <a:spcAft>
          <a:spcPct val="0"/>
        </a:spcAft>
        <a:defRPr sz="11744">
          <a:solidFill>
            <a:schemeClr val="tx1"/>
          </a:solidFill>
          <a:latin typeface="Calibri" pitchFamily="34" charset="0"/>
        </a:defRPr>
      </a:lvl6pPr>
      <a:lvl7pPr marL="1040461" algn="ctr" defTabSz="2433155" rtl="0" eaLnBrk="1" fontAlgn="base" hangingPunct="1">
        <a:spcBef>
          <a:spcPct val="0"/>
        </a:spcBef>
        <a:spcAft>
          <a:spcPct val="0"/>
        </a:spcAft>
        <a:defRPr sz="11744">
          <a:solidFill>
            <a:schemeClr val="tx1"/>
          </a:solidFill>
          <a:latin typeface="Calibri" pitchFamily="34" charset="0"/>
        </a:defRPr>
      </a:lvl7pPr>
      <a:lvl8pPr marL="1560689" algn="ctr" defTabSz="2433155" rtl="0" eaLnBrk="1" fontAlgn="base" hangingPunct="1">
        <a:spcBef>
          <a:spcPct val="0"/>
        </a:spcBef>
        <a:spcAft>
          <a:spcPct val="0"/>
        </a:spcAft>
        <a:defRPr sz="11744">
          <a:solidFill>
            <a:schemeClr val="tx1"/>
          </a:solidFill>
          <a:latin typeface="Calibri" pitchFamily="34" charset="0"/>
        </a:defRPr>
      </a:lvl8pPr>
      <a:lvl9pPr marL="2080918" algn="ctr" defTabSz="2433155" rtl="0" eaLnBrk="1" fontAlgn="base" hangingPunct="1">
        <a:spcBef>
          <a:spcPct val="0"/>
        </a:spcBef>
        <a:spcAft>
          <a:spcPct val="0"/>
        </a:spcAft>
        <a:defRPr sz="11744">
          <a:solidFill>
            <a:schemeClr val="tx1"/>
          </a:solidFill>
          <a:latin typeface="Calibri" pitchFamily="34" charset="0"/>
        </a:defRPr>
      </a:lvl9pPr>
    </p:titleStyle>
    <p:bodyStyle>
      <a:lvl1pPr marL="0" indent="0" algn="l" defTabSz="2433155" rtl="0" eaLnBrk="1" fontAlgn="base" hangingPunct="1">
        <a:spcBef>
          <a:spcPct val="20000"/>
        </a:spcBef>
        <a:spcAft>
          <a:spcPct val="0"/>
        </a:spcAft>
        <a:buFontTx/>
        <a:buNone/>
        <a:defRPr lang="en-US" sz="2800" kern="1200" dirty="0" smtClean="0">
          <a:solidFill>
            <a:schemeClr val="tx1"/>
          </a:solidFill>
          <a:latin typeface="+mn-lt"/>
          <a:ea typeface="+mn-ea"/>
          <a:cs typeface="+mn-cs"/>
        </a:defRPr>
      </a:lvl1pPr>
      <a:lvl2pPr marL="1977955" indent="-760474" algn="l" defTabSz="2433155" rtl="0" eaLnBrk="1" fontAlgn="base" hangingPunct="1">
        <a:spcBef>
          <a:spcPct val="20000"/>
        </a:spcBef>
        <a:spcAft>
          <a:spcPct val="0"/>
        </a:spcAft>
        <a:buFont typeface="Arial" charset="0"/>
        <a:buChar char="–"/>
        <a:defRPr sz="7466" kern="1200">
          <a:solidFill>
            <a:schemeClr val="tx1"/>
          </a:solidFill>
          <a:latin typeface="+mn-lt"/>
          <a:ea typeface="+mn-ea"/>
          <a:cs typeface="+mn-cs"/>
        </a:defRPr>
      </a:lvl2pPr>
      <a:lvl3pPr marL="3041893" indent="-608742" algn="l" defTabSz="2433155" rtl="0" eaLnBrk="1" fontAlgn="base" hangingPunct="1">
        <a:spcBef>
          <a:spcPct val="20000"/>
        </a:spcBef>
        <a:spcAft>
          <a:spcPct val="0"/>
        </a:spcAft>
        <a:buFont typeface="Arial" charset="0"/>
        <a:buChar char="•"/>
        <a:defRPr sz="6457" kern="1200">
          <a:solidFill>
            <a:schemeClr val="tx1"/>
          </a:solidFill>
          <a:latin typeface="+mn-lt"/>
          <a:ea typeface="+mn-ea"/>
          <a:cs typeface="+mn-cs"/>
        </a:defRPr>
      </a:lvl3pPr>
      <a:lvl4pPr marL="4259375" indent="-608742" algn="l" defTabSz="2433155" rtl="0" eaLnBrk="1" fontAlgn="base" hangingPunct="1">
        <a:spcBef>
          <a:spcPct val="20000"/>
        </a:spcBef>
        <a:spcAft>
          <a:spcPct val="0"/>
        </a:spcAft>
        <a:buFont typeface="Arial" charset="0"/>
        <a:buChar char="–"/>
        <a:defRPr sz="5366" kern="1200">
          <a:solidFill>
            <a:schemeClr val="tx1"/>
          </a:solidFill>
          <a:latin typeface="+mn-lt"/>
          <a:ea typeface="+mn-ea"/>
          <a:cs typeface="+mn-cs"/>
        </a:defRPr>
      </a:lvl4pPr>
      <a:lvl5pPr marL="5475048" indent="-608742" algn="l" defTabSz="2433155" rtl="0" eaLnBrk="1" fontAlgn="base" hangingPunct="1">
        <a:spcBef>
          <a:spcPct val="20000"/>
        </a:spcBef>
        <a:spcAft>
          <a:spcPct val="0"/>
        </a:spcAft>
        <a:buFont typeface="Arial" charset="0"/>
        <a:buChar char="»"/>
        <a:defRPr sz="5366" kern="1200">
          <a:solidFill>
            <a:schemeClr val="tx1"/>
          </a:solidFill>
          <a:latin typeface="+mn-lt"/>
          <a:ea typeface="+mn-ea"/>
          <a:cs typeface="+mn-cs"/>
        </a:defRPr>
      </a:lvl5pPr>
      <a:lvl6pPr marL="13714284" indent="-1246747" algn="l" defTabSz="4987022" rtl="0" eaLnBrk="1" latinLnBrk="0" hangingPunct="1">
        <a:spcBef>
          <a:spcPct val="20000"/>
        </a:spcBef>
        <a:buFont typeface="Arial" pitchFamily="34" charset="0"/>
        <a:buChar char="•"/>
        <a:defRPr sz="10967" kern="1200">
          <a:solidFill>
            <a:schemeClr val="tx1"/>
          </a:solidFill>
          <a:latin typeface="+mn-lt"/>
          <a:ea typeface="+mn-ea"/>
          <a:cs typeface="+mn-cs"/>
        </a:defRPr>
      </a:lvl6pPr>
      <a:lvl7pPr marL="16207793" indent="-1246747" algn="l" defTabSz="4987022" rtl="0" eaLnBrk="1" latinLnBrk="0" hangingPunct="1">
        <a:spcBef>
          <a:spcPct val="20000"/>
        </a:spcBef>
        <a:buFont typeface="Arial" pitchFamily="34" charset="0"/>
        <a:buChar char="•"/>
        <a:defRPr sz="10967" kern="1200">
          <a:solidFill>
            <a:schemeClr val="tx1"/>
          </a:solidFill>
          <a:latin typeface="+mn-lt"/>
          <a:ea typeface="+mn-ea"/>
          <a:cs typeface="+mn-cs"/>
        </a:defRPr>
      </a:lvl7pPr>
      <a:lvl8pPr marL="18701293" indent="-1246747" algn="l" defTabSz="4987022" rtl="0" eaLnBrk="1" latinLnBrk="0" hangingPunct="1">
        <a:spcBef>
          <a:spcPct val="20000"/>
        </a:spcBef>
        <a:buFont typeface="Arial" pitchFamily="34" charset="0"/>
        <a:buChar char="•"/>
        <a:defRPr sz="10967" kern="1200">
          <a:solidFill>
            <a:schemeClr val="tx1"/>
          </a:solidFill>
          <a:latin typeface="+mn-lt"/>
          <a:ea typeface="+mn-ea"/>
          <a:cs typeface="+mn-cs"/>
        </a:defRPr>
      </a:lvl8pPr>
      <a:lvl9pPr marL="21194792" indent="-1246747" algn="l" defTabSz="4987022" rtl="0" eaLnBrk="1" latinLnBrk="0" hangingPunct="1">
        <a:spcBef>
          <a:spcPct val="20000"/>
        </a:spcBef>
        <a:buFont typeface="Arial" pitchFamily="34" charset="0"/>
        <a:buChar char="•"/>
        <a:defRPr sz="10967" kern="1200">
          <a:solidFill>
            <a:schemeClr val="tx1"/>
          </a:solidFill>
          <a:latin typeface="+mn-lt"/>
          <a:ea typeface="+mn-ea"/>
          <a:cs typeface="+mn-cs"/>
        </a:defRPr>
      </a:lvl9pPr>
    </p:bodyStyle>
    <p:otherStyle>
      <a:defPPr>
        <a:defRPr lang="en-US"/>
      </a:defPPr>
      <a:lvl1pPr marL="0" algn="l" defTabSz="4987022" rtl="0" eaLnBrk="1" latinLnBrk="0" hangingPunct="1">
        <a:defRPr sz="9800" kern="1200">
          <a:solidFill>
            <a:schemeClr val="tx1"/>
          </a:solidFill>
          <a:latin typeface="+mn-lt"/>
          <a:ea typeface="+mn-ea"/>
          <a:cs typeface="+mn-cs"/>
        </a:defRPr>
      </a:lvl1pPr>
      <a:lvl2pPr marL="2493510" algn="l" defTabSz="4987022" rtl="0" eaLnBrk="1" latinLnBrk="0" hangingPunct="1">
        <a:defRPr sz="9800" kern="1200">
          <a:solidFill>
            <a:schemeClr val="tx1"/>
          </a:solidFill>
          <a:latin typeface="+mn-lt"/>
          <a:ea typeface="+mn-ea"/>
          <a:cs typeface="+mn-cs"/>
        </a:defRPr>
      </a:lvl2pPr>
      <a:lvl3pPr marL="4987022" algn="l" defTabSz="4987022" rtl="0" eaLnBrk="1" latinLnBrk="0" hangingPunct="1">
        <a:defRPr sz="9800" kern="1200">
          <a:solidFill>
            <a:schemeClr val="tx1"/>
          </a:solidFill>
          <a:latin typeface="+mn-lt"/>
          <a:ea typeface="+mn-ea"/>
          <a:cs typeface="+mn-cs"/>
        </a:defRPr>
      </a:lvl3pPr>
      <a:lvl4pPr marL="7480531" algn="l" defTabSz="4987022" rtl="0" eaLnBrk="1" latinLnBrk="0" hangingPunct="1">
        <a:defRPr sz="9800" kern="1200">
          <a:solidFill>
            <a:schemeClr val="tx1"/>
          </a:solidFill>
          <a:latin typeface="+mn-lt"/>
          <a:ea typeface="+mn-ea"/>
          <a:cs typeface="+mn-cs"/>
        </a:defRPr>
      </a:lvl4pPr>
      <a:lvl5pPr marL="9974030" algn="l" defTabSz="4987022" rtl="0" eaLnBrk="1" latinLnBrk="0" hangingPunct="1">
        <a:defRPr sz="9800" kern="1200">
          <a:solidFill>
            <a:schemeClr val="tx1"/>
          </a:solidFill>
          <a:latin typeface="+mn-lt"/>
          <a:ea typeface="+mn-ea"/>
          <a:cs typeface="+mn-cs"/>
        </a:defRPr>
      </a:lvl5pPr>
      <a:lvl6pPr marL="12467531" algn="l" defTabSz="4987022" rtl="0" eaLnBrk="1" latinLnBrk="0" hangingPunct="1">
        <a:defRPr sz="9800" kern="1200">
          <a:solidFill>
            <a:schemeClr val="tx1"/>
          </a:solidFill>
          <a:latin typeface="+mn-lt"/>
          <a:ea typeface="+mn-ea"/>
          <a:cs typeface="+mn-cs"/>
        </a:defRPr>
      </a:lvl6pPr>
      <a:lvl7pPr marL="14961025" algn="l" defTabSz="4987022" rtl="0" eaLnBrk="1" latinLnBrk="0" hangingPunct="1">
        <a:defRPr sz="9800" kern="1200">
          <a:solidFill>
            <a:schemeClr val="tx1"/>
          </a:solidFill>
          <a:latin typeface="+mn-lt"/>
          <a:ea typeface="+mn-ea"/>
          <a:cs typeface="+mn-cs"/>
        </a:defRPr>
      </a:lvl7pPr>
      <a:lvl8pPr marL="17454534" algn="l" defTabSz="4987022" rtl="0" eaLnBrk="1" latinLnBrk="0" hangingPunct="1">
        <a:defRPr sz="9800" kern="1200">
          <a:solidFill>
            <a:schemeClr val="tx1"/>
          </a:solidFill>
          <a:latin typeface="+mn-lt"/>
          <a:ea typeface="+mn-ea"/>
          <a:cs typeface="+mn-cs"/>
        </a:defRPr>
      </a:lvl8pPr>
      <a:lvl9pPr marL="19948039" algn="l" defTabSz="4987022" rtl="0" eaLnBrk="1" latinLnBrk="0" hangingPunct="1">
        <a:defRPr sz="9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1F81056-7B1F-A340-B2F9-50F769CEB0CF}"/>
              </a:ext>
            </a:extLst>
          </p:cNvPr>
          <p:cNvSpPr>
            <a:spLocks noGrp="1"/>
          </p:cNvSpPr>
          <p:nvPr>
            <p:ph type="body" sz="quarter" idx="14"/>
          </p:nvPr>
        </p:nvSpPr>
        <p:spPr/>
        <p:txBody>
          <a:bodyPr/>
          <a:lstStyle/>
          <a:p>
            <a:endParaRPr lang="en-US"/>
          </a:p>
        </p:txBody>
      </p:sp>
      <p:sp>
        <p:nvSpPr>
          <p:cNvPr id="3" name="Text Placeholder 2">
            <a:extLst>
              <a:ext uri="{FF2B5EF4-FFF2-40B4-BE49-F238E27FC236}">
                <a16:creationId xmlns:a16="http://schemas.microsoft.com/office/drawing/2014/main" id="{350CABF7-A2D1-D3E7-D23D-F745AD969CA3}"/>
              </a:ext>
            </a:extLst>
          </p:cNvPr>
          <p:cNvSpPr>
            <a:spLocks noGrp="1"/>
          </p:cNvSpPr>
          <p:nvPr>
            <p:ph type="body" sz="quarter" idx="15"/>
          </p:nvPr>
        </p:nvSpPr>
        <p:spPr/>
        <p:txBody>
          <a:bodyPr/>
          <a:lstStyle/>
          <a:p>
            <a:endParaRPr lang="en-US"/>
          </a:p>
        </p:txBody>
      </p:sp>
      <p:sp>
        <p:nvSpPr>
          <p:cNvPr id="4" name="Text Placeholder 3">
            <a:extLst>
              <a:ext uri="{FF2B5EF4-FFF2-40B4-BE49-F238E27FC236}">
                <a16:creationId xmlns:a16="http://schemas.microsoft.com/office/drawing/2014/main" id="{848EA569-6154-5229-F38E-325C10790AE3}"/>
              </a:ext>
            </a:extLst>
          </p:cNvPr>
          <p:cNvSpPr>
            <a:spLocks noGrp="1"/>
          </p:cNvSpPr>
          <p:nvPr>
            <p:ph type="body" sz="quarter" idx="16"/>
          </p:nvPr>
        </p:nvSpPr>
        <p:spPr/>
        <p:txBody>
          <a:bodyPr/>
          <a:lstStyle/>
          <a:p>
            <a:endParaRPr lang="en-US"/>
          </a:p>
        </p:txBody>
      </p:sp>
      <p:sp>
        <p:nvSpPr>
          <p:cNvPr id="5" name="Title 4">
            <a:extLst>
              <a:ext uri="{FF2B5EF4-FFF2-40B4-BE49-F238E27FC236}">
                <a16:creationId xmlns:a16="http://schemas.microsoft.com/office/drawing/2014/main" id="{03069BE9-4B66-42FF-181D-8011A6314790}"/>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82923399-FF76-4A0F-1F2D-A812C8A94255}"/>
              </a:ext>
            </a:extLst>
          </p:cNvPr>
          <p:cNvSpPr>
            <a:spLocks noGrp="1"/>
          </p:cNvSpPr>
          <p:nvPr>
            <p:ph type="body" sz="quarter" idx="17"/>
          </p:nvPr>
        </p:nvSpPr>
        <p:spPr/>
        <p:txBody>
          <a:bodyPr/>
          <a:lstStyle/>
          <a:p>
            <a:endParaRPr lang="en-US"/>
          </a:p>
        </p:txBody>
      </p:sp>
      <p:sp>
        <p:nvSpPr>
          <p:cNvPr id="7" name="Text Placeholder 6">
            <a:extLst>
              <a:ext uri="{FF2B5EF4-FFF2-40B4-BE49-F238E27FC236}">
                <a16:creationId xmlns:a16="http://schemas.microsoft.com/office/drawing/2014/main" id="{D19F9B72-FA13-E504-990F-42CBCCAB8AAC}"/>
              </a:ext>
            </a:extLst>
          </p:cNvPr>
          <p:cNvSpPr>
            <a:spLocks noGrp="1"/>
          </p:cNvSpPr>
          <p:nvPr>
            <p:ph type="body" sz="quarter" idx="19"/>
          </p:nvPr>
        </p:nvSpPr>
        <p:spPr/>
        <p:txBody>
          <a:bodyPr/>
          <a:lstStyle/>
          <a:p>
            <a:endParaRPr lang="en-US"/>
          </a:p>
        </p:txBody>
      </p:sp>
      <p:sp>
        <p:nvSpPr>
          <p:cNvPr id="8" name="Text Placeholder 7">
            <a:extLst>
              <a:ext uri="{FF2B5EF4-FFF2-40B4-BE49-F238E27FC236}">
                <a16:creationId xmlns:a16="http://schemas.microsoft.com/office/drawing/2014/main" id="{95999E05-FEA2-DD87-DBFE-B67CF17D02C1}"/>
              </a:ext>
            </a:extLst>
          </p:cNvPr>
          <p:cNvSpPr>
            <a:spLocks noGrp="1"/>
          </p:cNvSpPr>
          <p:nvPr>
            <p:ph type="body" sz="quarter" idx="20"/>
          </p:nvPr>
        </p:nvSpPr>
        <p:spPr/>
        <p:txBody>
          <a:bodyPr/>
          <a:lstStyle/>
          <a:p>
            <a:endParaRPr lang="en-US"/>
          </a:p>
        </p:txBody>
      </p:sp>
      <p:sp>
        <p:nvSpPr>
          <p:cNvPr id="9" name="Text Placeholder 8">
            <a:extLst>
              <a:ext uri="{FF2B5EF4-FFF2-40B4-BE49-F238E27FC236}">
                <a16:creationId xmlns:a16="http://schemas.microsoft.com/office/drawing/2014/main" id="{56F21B60-68FD-8728-613F-BAD86D29DD28}"/>
              </a:ext>
            </a:extLst>
          </p:cNvPr>
          <p:cNvSpPr>
            <a:spLocks noGrp="1"/>
          </p:cNvSpPr>
          <p:nvPr>
            <p:ph type="body" sz="quarter" idx="21"/>
          </p:nvPr>
        </p:nvSpPr>
        <p:spPr/>
        <p:txBody>
          <a:bodyPr/>
          <a:lstStyle/>
          <a:p>
            <a:endParaRPr lang="en-US"/>
          </a:p>
        </p:txBody>
      </p:sp>
      <p:sp>
        <p:nvSpPr>
          <p:cNvPr id="10" name="Text Placeholder 9">
            <a:extLst>
              <a:ext uri="{FF2B5EF4-FFF2-40B4-BE49-F238E27FC236}">
                <a16:creationId xmlns:a16="http://schemas.microsoft.com/office/drawing/2014/main" id="{11BB36E5-3F5A-45CB-9B73-FC5EB6E94FC1}"/>
              </a:ext>
            </a:extLst>
          </p:cNvPr>
          <p:cNvSpPr>
            <a:spLocks noGrp="1"/>
          </p:cNvSpPr>
          <p:nvPr>
            <p:ph type="body" sz="quarter" idx="22"/>
          </p:nvPr>
        </p:nvSpPr>
        <p:spPr/>
        <p:txBody>
          <a:bodyPr/>
          <a:lstStyle/>
          <a:p>
            <a:endParaRPr lang="en-US"/>
          </a:p>
        </p:txBody>
      </p:sp>
      <p:sp>
        <p:nvSpPr>
          <p:cNvPr id="11" name="Text Placeholder 10">
            <a:extLst>
              <a:ext uri="{FF2B5EF4-FFF2-40B4-BE49-F238E27FC236}">
                <a16:creationId xmlns:a16="http://schemas.microsoft.com/office/drawing/2014/main" id="{3D328874-CB1E-9CE1-A571-CE94DCD31096}"/>
              </a:ext>
            </a:extLst>
          </p:cNvPr>
          <p:cNvSpPr>
            <a:spLocks noGrp="1"/>
          </p:cNvSpPr>
          <p:nvPr>
            <p:ph type="body" sz="quarter" idx="23"/>
          </p:nvPr>
        </p:nvSpPr>
        <p:spPr/>
        <p:txBody>
          <a:bodyPr/>
          <a:lstStyle/>
          <a:p>
            <a:endParaRPr lang="en-US"/>
          </a:p>
        </p:txBody>
      </p:sp>
      <p:sp>
        <p:nvSpPr>
          <p:cNvPr id="12" name="Text Placeholder 11">
            <a:extLst>
              <a:ext uri="{FF2B5EF4-FFF2-40B4-BE49-F238E27FC236}">
                <a16:creationId xmlns:a16="http://schemas.microsoft.com/office/drawing/2014/main" id="{A2789655-1227-464A-2539-4529A1FB8971}"/>
              </a:ext>
            </a:extLst>
          </p:cNvPr>
          <p:cNvSpPr>
            <a:spLocks noGrp="1"/>
          </p:cNvSpPr>
          <p:nvPr>
            <p:ph type="body" sz="quarter" idx="24"/>
          </p:nvPr>
        </p:nvSpPr>
        <p:spPr/>
        <p:txBody>
          <a:bodyPr/>
          <a:lstStyle/>
          <a:p>
            <a:endParaRPr lang="en-US"/>
          </a:p>
        </p:txBody>
      </p:sp>
      <p:sp>
        <p:nvSpPr>
          <p:cNvPr id="13" name="Text Placeholder 12">
            <a:extLst>
              <a:ext uri="{FF2B5EF4-FFF2-40B4-BE49-F238E27FC236}">
                <a16:creationId xmlns:a16="http://schemas.microsoft.com/office/drawing/2014/main" id="{AE0C752E-02E0-3109-03A0-AF2A54BA43FA}"/>
              </a:ext>
            </a:extLst>
          </p:cNvPr>
          <p:cNvSpPr>
            <a:spLocks noGrp="1"/>
          </p:cNvSpPr>
          <p:nvPr>
            <p:ph type="body" sz="quarter" idx="25"/>
          </p:nvPr>
        </p:nvSpPr>
        <p:spPr/>
        <p:txBody>
          <a:bodyPr/>
          <a:lstStyle/>
          <a:p>
            <a:endParaRPr lang="en-US"/>
          </a:p>
        </p:txBody>
      </p:sp>
      <p:sp>
        <p:nvSpPr>
          <p:cNvPr id="14" name="Text Placeholder 13">
            <a:extLst>
              <a:ext uri="{FF2B5EF4-FFF2-40B4-BE49-F238E27FC236}">
                <a16:creationId xmlns:a16="http://schemas.microsoft.com/office/drawing/2014/main" id="{9C7FFF7B-B29A-EB3C-98D7-42B0D97F4CCF}"/>
              </a:ext>
            </a:extLst>
          </p:cNvPr>
          <p:cNvSpPr>
            <a:spLocks noGrp="1"/>
          </p:cNvSpPr>
          <p:nvPr>
            <p:ph type="body" sz="quarter" idx="26"/>
          </p:nvPr>
        </p:nvSpPr>
        <p:spPr/>
        <p:txBody>
          <a:bodyPr/>
          <a:lstStyle/>
          <a:p>
            <a:endParaRPr lang="en-US"/>
          </a:p>
        </p:txBody>
      </p:sp>
      <p:sp>
        <p:nvSpPr>
          <p:cNvPr id="15" name="Text Placeholder 14">
            <a:extLst>
              <a:ext uri="{FF2B5EF4-FFF2-40B4-BE49-F238E27FC236}">
                <a16:creationId xmlns:a16="http://schemas.microsoft.com/office/drawing/2014/main" id="{04425055-8E38-116D-7A11-0FFFE3189CFB}"/>
              </a:ext>
            </a:extLst>
          </p:cNvPr>
          <p:cNvSpPr>
            <a:spLocks noGrp="1"/>
          </p:cNvSpPr>
          <p:nvPr>
            <p:ph type="body" sz="quarter" idx="27"/>
          </p:nvPr>
        </p:nvSpPr>
        <p:spPr/>
        <p:txBody>
          <a:bodyPr/>
          <a:lstStyle/>
          <a:p>
            <a:endParaRPr lang="en-US"/>
          </a:p>
        </p:txBody>
      </p:sp>
    </p:spTree>
    <p:extLst>
      <p:ext uri="{BB962C8B-B14F-4D97-AF65-F5344CB8AC3E}">
        <p14:creationId xmlns:p14="http://schemas.microsoft.com/office/powerpoint/2010/main" val="1900840776"/>
      </p:ext>
    </p:extLst>
  </p:cSld>
  <p:clrMapOvr>
    <a:masterClrMapping/>
  </p:clrMapOvr>
</p:sld>
</file>

<file path=ppt/theme/theme1.xml><?xml version="1.0" encoding="utf-8"?>
<a:theme xmlns:a="http://schemas.openxmlformats.org/drawingml/2006/main" name="36x48_BLUE">
  <a:themeElements>
    <a:clrScheme name="OHIO_brand palette">
      <a:dk1>
        <a:srgbClr val="154734"/>
      </a:dk1>
      <a:lt1>
        <a:srgbClr val="FFFFFF"/>
      </a:lt1>
      <a:dk2>
        <a:srgbClr val="005D41"/>
      </a:dk2>
      <a:lt2>
        <a:srgbClr val="EAE8C9"/>
      </a:lt2>
      <a:accent1>
        <a:srgbClr val="005D41"/>
      </a:accent1>
      <a:accent2>
        <a:srgbClr val="A1CB67"/>
      </a:accent2>
      <a:accent3>
        <a:srgbClr val="5F5850"/>
      </a:accent3>
      <a:accent4>
        <a:srgbClr val="154734"/>
      </a:accent4>
      <a:accent5>
        <a:srgbClr val="BEE0D9"/>
      </a:accent5>
      <a:accent6>
        <a:srgbClr val="EAE8C9"/>
      </a:accent6>
      <a:hlink>
        <a:srgbClr val="A98C1C"/>
      </a:hlink>
      <a:folHlink>
        <a:srgbClr val="DF532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7CC152D37959C46A5464A8017F884FB" ma:contentTypeVersion="19" ma:contentTypeDescription="Create a new document." ma:contentTypeScope="" ma:versionID="877fd7ab8f2b0d3f6c712ef82c4f89f8">
  <xsd:schema xmlns:xsd="http://www.w3.org/2001/XMLSchema" xmlns:xs="http://www.w3.org/2001/XMLSchema" xmlns:p="http://schemas.microsoft.com/office/2006/metadata/properties" xmlns:ns2="952b4952-d007-4d97-b50e-79165ea12049" xmlns:ns3="8cb5f936-c297-426d-b367-8d80127451e1" targetNamespace="http://schemas.microsoft.com/office/2006/metadata/properties" ma:root="true" ma:fieldsID="f73dd0c7199ed8ed97d9fce5989b6236" ns2:_="" ns3:_="">
    <xsd:import namespace="952b4952-d007-4d97-b50e-79165ea12049"/>
    <xsd:import namespace="8cb5f936-c297-426d-b367-8d80127451e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b4952-d007-4d97-b50e-79165ea12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441a5e-8925-41ae-9654-e36904a9a65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cb5f936-c297-426d-b367-8d80127451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de55eda-10e6-43ad-88b5-4e5e93a56477}" ma:internalName="TaxCatchAll" ma:showField="CatchAllData" ma:web="8cb5f936-c297-426d-b367-8d80127451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cb5f936-c297-426d-b367-8d80127451e1" xsi:nil="true"/>
    <lcf76f155ced4ddcb4097134ff3c332f xmlns="952b4952-d007-4d97-b50e-79165ea1204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EE09358-BD9B-4246-A801-07CC4E0BF499}">
  <ds:schemaRefs>
    <ds:schemaRef ds:uri="http://schemas.microsoft.com/sharepoint/v3/contenttype/forms"/>
  </ds:schemaRefs>
</ds:datastoreItem>
</file>

<file path=customXml/itemProps2.xml><?xml version="1.0" encoding="utf-8"?>
<ds:datastoreItem xmlns:ds="http://schemas.openxmlformats.org/officeDocument/2006/customXml" ds:itemID="{92869F88-94D1-40D6-A318-FCD90A11D7E4}"/>
</file>

<file path=customXml/itemProps3.xml><?xml version="1.0" encoding="utf-8"?>
<ds:datastoreItem xmlns:ds="http://schemas.openxmlformats.org/officeDocument/2006/customXml" ds:itemID="{948A6A20-CB54-44BF-8727-513EDA1FE638}">
  <ds:schemaRefs>
    <ds:schemaRef ds:uri="http://purl.org/dc/elements/1.1/"/>
    <ds:schemaRef ds:uri="http://schemas.microsoft.com/office/2006/documentManagement/types"/>
    <ds:schemaRef ds:uri="http://schemas.microsoft.com/office/2006/metadata/properties"/>
    <ds:schemaRef ds:uri="952b4952-d007-4d97-b50e-79165ea12049"/>
    <ds:schemaRef ds:uri="http://schemas.openxmlformats.org/package/2006/metadata/core-properties"/>
    <ds:schemaRef ds:uri="http://purl.org/dc/dcmitype/"/>
    <ds:schemaRef ds:uri="http://schemas.microsoft.com/office/infopath/2007/PartnerControls"/>
    <ds:schemaRef ds:uri="http://purl.org/dc/terms/"/>
    <ds:schemaRef ds:uri="8cb5f936-c297-426d-b367-8d80127451e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36x48_BLUE</Template>
  <TotalTime>71</TotalTime>
  <Words>0</Words>
  <Application>Microsoft Macintosh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Times New Roman</vt:lpstr>
      <vt:lpstr>36x48_BLUE</vt:lpstr>
      <vt:lpstr>PowerPoint Presentation</vt:lpstr>
    </vt:vector>
  </TitlesOfParts>
  <Company>Ohio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Frogale, Christopher</dc:creator>
  <cp:lastModifiedBy>Hollis, Steven</cp:lastModifiedBy>
  <cp:revision>14</cp:revision>
  <cp:lastPrinted>2008-03-12T16:04:08Z</cp:lastPrinted>
  <dcterms:created xsi:type="dcterms:W3CDTF">2014-09-24T17:47:45Z</dcterms:created>
  <dcterms:modified xsi:type="dcterms:W3CDTF">2026-04-14T17:42:06Z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0x010100C7CC152D37959C46A5464A8017F884FB</vt:lpwstr>
  </property>
  <property fmtid="{D5CDD505-2E9C-101B-9397-08002B2CF9AE}" pid="3" name="MediaServiceImageTags">
    <vt:lpwstr/>
  </property>
</Properties>
</file>