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21945600" cy="18288000"/>
  <p:notesSz cx="6888163" cy="10020300"/>
  <p:defaultTextStyle>
    <a:defPPr>
      <a:defRPr lang="en-US"/>
    </a:defPPr>
    <a:lvl1pPr algn="l" rtl="0" eaLnBrk="0" fontAlgn="base" hangingPunct="0">
      <a:spcBef>
        <a:spcPct val="0"/>
      </a:spcBef>
      <a:spcAft>
        <a:spcPct val="0"/>
      </a:spcAft>
      <a:defRPr sz="2500" kern="1200">
        <a:solidFill>
          <a:schemeClr val="tx1"/>
        </a:solidFill>
        <a:latin typeface="Times New Roman" pitchFamily="1" charset="0"/>
        <a:ea typeface="+mn-ea"/>
        <a:cs typeface="+mn-cs"/>
      </a:defRPr>
    </a:lvl1pPr>
    <a:lvl2pPr marL="466598"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2pPr>
    <a:lvl3pPr marL="934821"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3pPr>
    <a:lvl4pPr marL="1403044"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4pPr>
    <a:lvl5pPr marL="1871267"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5pPr>
    <a:lvl6pPr marL="2341115" algn="l" defTabSz="936447" rtl="0" eaLnBrk="1" latinLnBrk="0" hangingPunct="1">
      <a:defRPr sz="2500" kern="1200">
        <a:solidFill>
          <a:schemeClr val="tx1"/>
        </a:solidFill>
        <a:latin typeface="Times New Roman" pitchFamily="1" charset="0"/>
        <a:ea typeface="+mn-ea"/>
        <a:cs typeface="+mn-cs"/>
      </a:defRPr>
    </a:lvl6pPr>
    <a:lvl7pPr marL="2809339" algn="l" defTabSz="936447" rtl="0" eaLnBrk="1" latinLnBrk="0" hangingPunct="1">
      <a:defRPr sz="2500" kern="1200">
        <a:solidFill>
          <a:schemeClr val="tx1"/>
        </a:solidFill>
        <a:latin typeface="Times New Roman" pitchFamily="1" charset="0"/>
        <a:ea typeface="+mn-ea"/>
        <a:cs typeface="+mn-cs"/>
      </a:defRPr>
    </a:lvl7pPr>
    <a:lvl8pPr marL="3277562" algn="l" defTabSz="936447" rtl="0" eaLnBrk="1" latinLnBrk="0" hangingPunct="1">
      <a:defRPr sz="2500" kern="1200">
        <a:solidFill>
          <a:schemeClr val="tx1"/>
        </a:solidFill>
        <a:latin typeface="Times New Roman" pitchFamily="1" charset="0"/>
        <a:ea typeface="+mn-ea"/>
        <a:cs typeface="+mn-cs"/>
      </a:defRPr>
    </a:lvl8pPr>
    <a:lvl9pPr marL="3745785" algn="l" defTabSz="936447" rtl="0" eaLnBrk="1" latinLnBrk="0" hangingPunct="1">
      <a:defRPr sz="250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7054" userDrawn="1">
          <p15:clr>
            <a:srgbClr val="A4A3A4"/>
          </p15:clr>
        </p15:guide>
        <p15:guide id="2" orient="horz" pos="-3953" userDrawn="1">
          <p15:clr>
            <a:srgbClr val="A4A3A4"/>
          </p15:clr>
        </p15:guide>
        <p15:guide id="3" orient="horz" pos="-1469" userDrawn="1">
          <p15:clr>
            <a:srgbClr val="A4A3A4"/>
          </p15:clr>
        </p15:guide>
        <p15:guide id="4" pos="-6192" userDrawn="1">
          <p15:clr>
            <a:srgbClr val="A4A3A4"/>
          </p15:clr>
        </p15:guide>
        <p15:guide id="5" pos="20016"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3622"/>
    <a:srgbClr val="EBE9C9"/>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D61D37-C13E-2947-8AFE-4C23D298F7C7}" v="97" dt="2025-09-30T16:36:37.0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8356" autoAdjust="0"/>
    <p:restoredTop sz="86441" autoAdjust="0"/>
  </p:normalViewPr>
  <p:slideViewPr>
    <p:cSldViewPr snapToGrid="0">
      <p:cViewPr varScale="1">
        <p:scale>
          <a:sx n="83" d="100"/>
          <a:sy n="83" d="100"/>
        </p:scale>
        <p:origin x="3696" y="256"/>
      </p:cViewPr>
      <p:guideLst>
        <p:guide orient="horz" pos="17054"/>
        <p:guide orient="horz" pos="-3953"/>
        <p:guide orient="horz" pos="-1469"/>
        <p:guide pos="-6192"/>
        <p:guide pos="2001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6:38:28.905" v="230" actId="680"/>
      <pc:docMkLst>
        <pc:docMk/>
      </pc:docMkLst>
      <pc:sldChg chg="del">
        <pc:chgData name="Brown, Jeffrey" userId="eb56c8e8-783c-45d4-8120-bcd00a17b328" providerId="ADAL" clId="{9879E2A1-6E15-5B5E-B796-952A4143164B}" dt="2025-09-30T16:38:27.544" v="229" actId="2696"/>
        <pc:sldMkLst>
          <pc:docMk/>
          <pc:sldMk cId="2072706075" sldId="256"/>
        </pc:sldMkLst>
      </pc:sldChg>
      <pc:sldChg chg="new">
        <pc:chgData name="Brown, Jeffrey" userId="eb56c8e8-783c-45d4-8120-bcd00a17b328" providerId="ADAL" clId="{9879E2A1-6E15-5B5E-B796-952A4143164B}" dt="2025-09-30T16:38:28.905" v="230" actId="680"/>
        <pc:sldMkLst>
          <pc:docMk/>
          <pc:sldMk cId="4004557553" sldId="256"/>
        </pc:sldMkLst>
      </pc:sldChg>
      <pc:sldChg chg="new del">
        <pc:chgData name="Brown, Jeffrey" userId="eb56c8e8-783c-45d4-8120-bcd00a17b328" providerId="ADAL" clId="{9879E2A1-6E15-5B5E-B796-952A4143164B}" dt="2025-09-30T16:38:27.536" v="228" actId="2696"/>
        <pc:sldMkLst>
          <pc:docMk/>
          <pc:sldMk cId="2725752075" sldId="257"/>
        </pc:sldMkLst>
      </pc:sldChg>
      <pc:sldMasterChg chg="modSldLayout">
        <pc:chgData name="Brown, Jeffrey" userId="eb56c8e8-783c-45d4-8120-bcd00a17b328" providerId="ADAL" clId="{9879E2A1-6E15-5B5E-B796-952A4143164B}" dt="2025-09-30T16:36:37.060" v="226"/>
        <pc:sldMasterMkLst>
          <pc:docMk/>
          <pc:sldMasterMk cId="0" sldId="2147483648"/>
        </pc:sldMasterMkLst>
        <pc:sldLayoutChg chg="addSp delSp modSp mod">
          <pc:chgData name="Brown, Jeffrey" userId="eb56c8e8-783c-45d4-8120-bcd00a17b328" providerId="ADAL" clId="{9879E2A1-6E15-5B5E-B796-952A4143164B}" dt="2025-09-30T16:30:51.667" v="198" actId="14100"/>
          <pc:sldLayoutMkLst>
            <pc:docMk/>
            <pc:sldMasterMk cId="0" sldId="2147483648"/>
            <pc:sldLayoutMk cId="0" sldId="2147483649"/>
          </pc:sldLayoutMkLst>
          <pc:spChg chg="add mod">
            <ac:chgData name="Brown, Jeffrey" userId="eb56c8e8-783c-45d4-8120-bcd00a17b328" providerId="ADAL" clId="{9879E2A1-6E15-5B5E-B796-952A4143164B}" dt="2025-09-30T16:30:11.739" v="190" actId="1035"/>
            <ac:spMkLst>
              <pc:docMk/>
              <pc:sldMasterMk cId="0" sldId="2147483648"/>
              <pc:sldLayoutMk cId="0" sldId="2147483649"/>
              <ac:spMk id="3" creationId="{DF0C68A2-FE6D-4139-F2AB-7D1D2E256791}"/>
            </ac:spMkLst>
          </pc:spChg>
          <pc:spChg chg="add mod">
            <ac:chgData name="Brown, Jeffrey" userId="eb56c8e8-783c-45d4-8120-bcd00a17b328" providerId="ADAL" clId="{9879E2A1-6E15-5B5E-B796-952A4143164B}" dt="2025-09-30T16:26:33.544" v="178" actId="14100"/>
            <ac:spMkLst>
              <pc:docMk/>
              <pc:sldMasterMk cId="0" sldId="2147483648"/>
              <pc:sldLayoutMk cId="0" sldId="2147483649"/>
              <ac:spMk id="5" creationId="{5DFF25B5-5B70-518E-247D-B5BFE1CEDB1C}"/>
            </ac:spMkLst>
          </pc:spChg>
          <pc:spChg chg="add mod">
            <ac:chgData name="Brown, Jeffrey" userId="eb56c8e8-783c-45d4-8120-bcd00a17b328" providerId="ADAL" clId="{9879E2A1-6E15-5B5E-B796-952A4143164B}" dt="2025-09-09T18:45:10.036" v="38" actId="167"/>
            <ac:spMkLst>
              <pc:docMk/>
              <pc:sldMasterMk cId="0" sldId="2147483648"/>
              <pc:sldLayoutMk cId="0" sldId="2147483649"/>
              <ac:spMk id="6" creationId="{FC601AFF-D527-E69B-29B3-53AE7609A4A6}"/>
            </ac:spMkLst>
          </pc:spChg>
          <pc:spChg chg="add del mod">
            <ac:chgData name="Brown, Jeffrey" userId="eb56c8e8-783c-45d4-8120-bcd00a17b328" providerId="ADAL" clId="{9879E2A1-6E15-5B5E-B796-952A4143164B}" dt="2025-09-30T16:23:55.248" v="135" actId="478"/>
            <ac:spMkLst>
              <pc:docMk/>
              <pc:sldMasterMk cId="0" sldId="2147483648"/>
              <pc:sldLayoutMk cId="0" sldId="2147483649"/>
              <ac:spMk id="8" creationId="{57715FB4-445C-2DCD-7DF7-B4C28BD9303C}"/>
            </ac:spMkLst>
          </pc:spChg>
          <pc:spChg chg="mod">
            <ac:chgData name="Brown, Jeffrey" userId="eb56c8e8-783c-45d4-8120-bcd00a17b328" providerId="ADAL" clId="{9879E2A1-6E15-5B5E-B796-952A4143164B}" dt="2025-09-09T18:46:41.713" v="61" actId="2711"/>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09T18:47:02.594" v="66" actId="255"/>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6:30:51.667" v="198"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09T18:45:49.146" v="51"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09T18:45:45.808" v="50"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09T18:43:37.996" v="19" actId="207"/>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09T18:43:16.435" v="13" actId="207"/>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09T18:43:49.328" v="23" actId="207"/>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6:24:46.891" v="141" actId="107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09T18:43:55.060" v="26" actId="207"/>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09T18:52:43.256" v="132"/>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6:24:46.891" v="141" actId="1076"/>
            <ac:spMkLst>
              <pc:docMk/>
              <pc:sldMasterMk cId="0" sldId="2147483648"/>
              <pc:sldLayoutMk cId="0" sldId="2147483649"/>
              <ac:spMk id="32" creationId="{00000000-0000-0000-0000-000000000000}"/>
            </ac:spMkLst>
          </pc:spChg>
          <pc:picChg chg="add del mod">
            <ac:chgData name="Brown, Jeffrey" userId="eb56c8e8-783c-45d4-8120-bcd00a17b328" providerId="ADAL" clId="{9879E2A1-6E15-5B5E-B796-952A4143164B}" dt="2025-09-30T16:23:54.183" v="134" actId="478"/>
            <ac:picMkLst>
              <pc:docMk/>
              <pc:sldMasterMk cId="0" sldId="2147483648"/>
              <pc:sldLayoutMk cId="0" sldId="2147483649"/>
              <ac:picMk id="2" creationId="{BFECE8EF-3833-A8E4-7589-ADB098B2CB53}"/>
            </ac:picMkLst>
          </pc:picChg>
          <pc:picChg chg="add mod">
            <ac:chgData name="Brown, Jeffrey" userId="eb56c8e8-783c-45d4-8120-bcd00a17b328" providerId="ADAL" clId="{9879E2A1-6E15-5B5E-B796-952A4143164B}" dt="2025-09-09T18:46:02.900" v="52"/>
            <ac:picMkLst>
              <pc:docMk/>
              <pc:sldMasterMk cId="0" sldId="2147483648"/>
              <pc:sldLayoutMk cId="0" sldId="2147483649"/>
              <ac:picMk id="7" creationId="{FA6BAB5A-2D5A-512E-567D-B136757671DD}"/>
            </ac:picMkLst>
          </pc:picChg>
        </pc:sldLayoutChg>
        <pc:sldLayoutChg chg="addSp delSp modSp mod">
          <pc:chgData name="Brown, Jeffrey" userId="eb56c8e8-783c-45d4-8120-bcd00a17b328" providerId="ADAL" clId="{9879E2A1-6E15-5B5E-B796-952A4143164B}" dt="2025-09-30T16:35:58.956" v="221"/>
          <pc:sldLayoutMkLst>
            <pc:docMk/>
            <pc:sldMasterMk cId="0" sldId="2147483648"/>
            <pc:sldLayoutMk cId="3564303547" sldId="2147483650"/>
          </pc:sldLayoutMkLst>
          <pc:spChg chg="add mod">
            <ac:chgData name="Brown, Jeffrey" userId="eb56c8e8-783c-45d4-8120-bcd00a17b328" providerId="ADAL" clId="{9879E2A1-6E15-5B5E-B796-952A4143164B}" dt="2025-09-09T18:48:42.230" v="77" actId="167"/>
            <ac:spMkLst>
              <pc:docMk/>
              <pc:sldMasterMk cId="0" sldId="2147483648"/>
              <pc:sldLayoutMk cId="3564303547" sldId="2147483650"/>
              <ac:spMk id="3" creationId="{175C0F56-49DA-504F-D4DC-AECBBC5519A7}"/>
            </ac:spMkLst>
          </pc:spChg>
          <pc:spChg chg="add mod">
            <ac:chgData name="Brown, Jeffrey" userId="eb56c8e8-783c-45d4-8120-bcd00a17b328" providerId="ADAL" clId="{9879E2A1-6E15-5B5E-B796-952A4143164B}" dt="2025-09-30T16:35:58.956" v="221"/>
            <ac:spMkLst>
              <pc:docMk/>
              <pc:sldMasterMk cId="0" sldId="2147483648"/>
              <pc:sldLayoutMk cId="3564303547" sldId="2147483650"/>
              <ac:spMk id="5" creationId="{B2A9050D-7762-41E8-FC27-45CF3F994BFB}"/>
            </ac:spMkLst>
          </pc:spChg>
          <pc:spChg chg="mod">
            <ac:chgData name="Brown, Jeffrey" userId="eb56c8e8-783c-45d4-8120-bcd00a17b328" providerId="ADAL" clId="{9879E2A1-6E15-5B5E-B796-952A4143164B}" dt="2025-09-09T18:48:12.234" v="72" actId="207"/>
            <ac:spMkLst>
              <pc:docMk/>
              <pc:sldMasterMk cId="0" sldId="2147483648"/>
              <pc:sldLayoutMk cId="3564303547" sldId="2147483650"/>
              <ac:spMk id="6" creationId="{FC601AFF-D527-E69B-29B3-53AE7609A4A6}"/>
            </ac:spMkLst>
          </pc:spChg>
          <pc:spChg chg="add mod">
            <ac:chgData name="Brown, Jeffrey" userId="eb56c8e8-783c-45d4-8120-bcd00a17b328" providerId="ADAL" clId="{9879E2A1-6E15-5B5E-B796-952A4143164B}" dt="2025-09-30T16:35:58.956" v="221"/>
            <ac:spMkLst>
              <pc:docMk/>
              <pc:sldMasterMk cId="0" sldId="2147483648"/>
              <pc:sldLayoutMk cId="3564303547" sldId="2147483650"/>
              <ac:spMk id="8" creationId="{1AB7EBCC-A750-23EE-0278-E6D04B4C3D73}"/>
            </ac:spMkLst>
          </pc:spChg>
          <pc:spChg chg="add mod">
            <ac:chgData name="Brown, Jeffrey" userId="eb56c8e8-783c-45d4-8120-bcd00a17b328" providerId="ADAL" clId="{9879E2A1-6E15-5B5E-B796-952A4143164B}" dt="2025-09-30T16:35:58.956" v="221"/>
            <ac:spMkLst>
              <pc:docMk/>
              <pc:sldMasterMk cId="0" sldId="2147483648"/>
              <pc:sldLayoutMk cId="3564303547" sldId="2147483650"/>
              <ac:spMk id="9" creationId="{4C4AF519-3D24-2C82-4FA2-FC4FFD25ACF1}"/>
            </ac:spMkLst>
          </pc:spChg>
          <pc:spChg chg="add mod">
            <ac:chgData name="Brown, Jeffrey" userId="eb56c8e8-783c-45d4-8120-bcd00a17b328" providerId="ADAL" clId="{9879E2A1-6E15-5B5E-B796-952A4143164B}" dt="2025-09-30T16:35:58.956" v="221"/>
            <ac:spMkLst>
              <pc:docMk/>
              <pc:sldMasterMk cId="0" sldId="2147483648"/>
              <pc:sldLayoutMk cId="3564303547" sldId="2147483650"/>
              <ac:spMk id="10" creationId="{FAB9A5D7-7D3B-91E8-2840-B6146AE34135}"/>
            </ac:spMkLst>
          </pc:spChg>
          <pc:spChg chg="add mod">
            <ac:chgData name="Brown, Jeffrey" userId="eb56c8e8-783c-45d4-8120-bcd00a17b328" providerId="ADAL" clId="{9879E2A1-6E15-5B5E-B796-952A4143164B}" dt="2025-09-30T16:35:58.956" v="221"/>
            <ac:spMkLst>
              <pc:docMk/>
              <pc:sldMasterMk cId="0" sldId="2147483648"/>
              <pc:sldLayoutMk cId="3564303547" sldId="2147483650"/>
              <ac:spMk id="11" creationId="{0559DC5D-78E7-5F1C-1462-AA0A78C5CE36}"/>
            </ac:spMkLst>
          </pc:spChg>
          <pc:spChg chg="add mod">
            <ac:chgData name="Brown, Jeffrey" userId="eb56c8e8-783c-45d4-8120-bcd00a17b328" providerId="ADAL" clId="{9879E2A1-6E15-5B5E-B796-952A4143164B}" dt="2025-09-30T16:35:58.956" v="221"/>
            <ac:spMkLst>
              <pc:docMk/>
              <pc:sldMasterMk cId="0" sldId="2147483648"/>
              <pc:sldLayoutMk cId="3564303547" sldId="2147483650"/>
              <ac:spMk id="12" creationId="{57B6EE47-90CD-61AA-DECD-C56D2C4A6FAA}"/>
            </ac:spMkLst>
          </pc:spChg>
          <pc:spChg chg="del">
            <ac:chgData name="Brown, Jeffrey" userId="eb56c8e8-783c-45d4-8120-bcd00a17b328" providerId="ADAL" clId="{9879E2A1-6E15-5B5E-B796-952A4143164B}" dt="2025-09-30T16:35:53.413" v="218" actId="478"/>
            <ac:spMkLst>
              <pc:docMk/>
              <pc:sldMasterMk cId="0" sldId="2147483648"/>
              <pc:sldLayoutMk cId="3564303547" sldId="2147483650"/>
              <ac:spMk id="20" creationId="{00000000-0000-0000-0000-000000000000}"/>
            </ac:spMkLst>
          </pc:spChg>
          <pc:spChg chg="del">
            <ac:chgData name="Brown, Jeffrey" userId="eb56c8e8-783c-45d4-8120-bcd00a17b328" providerId="ADAL" clId="{9879E2A1-6E15-5B5E-B796-952A4143164B}" dt="2025-09-30T16:35:51.957" v="217" actId="478"/>
            <ac:spMkLst>
              <pc:docMk/>
              <pc:sldMasterMk cId="0" sldId="2147483648"/>
              <pc:sldLayoutMk cId="3564303547" sldId="2147483650"/>
              <ac:spMk id="28" creationId="{00000000-0000-0000-0000-000000000000}"/>
            </ac:spMkLst>
          </pc:spChg>
          <pc:spChg chg="del">
            <ac:chgData name="Brown, Jeffrey" userId="eb56c8e8-783c-45d4-8120-bcd00a17b328" providerId="ADAL" clId="{9879E2A1-6E15-5B5E-B796-952A4143164B}" dt="2025-09-30T16:35:55.828" v="219" actId="478"/>
            <ac:spMkLst>
              <pc:docMk/>
              <pc:sldMasterMk cId="0" sldId="2147483648"/>
              <pc:sldLayoutMk cId="3564303547" sldId="2147483650"/>
              <ac:spMk id="29" creationId="{00000000-0000-0000-0000-000000000000}"/>
            </ac:spMkLst>
          </pc:spChg>
          <pc:spChg chg="mod">
            <ac:chgData name="Brown, Jeffrey" userId="eb56c8e8-783c-45d4-8120-bcd00a17b328" providerId="ADAL" clId="{9879E2A1-6E15-5B5E-B796-952A4143164B}" dt="2025-09-09T18:52:46.973" v="133"/>
            <ac:spMkLst>
              <pc:docMk/>
              <pc:sldMasterMk cId="0" sldId="2147483648"/>
              <pc:sldLayoutMk cId="3564303547" sldId="2147483650"/>
              <ac:spMk id="31" creationId="{00000000-0000-0000-0000-000000000000}"/>
            </ac:spMkLst>
          </pc:spChg>
          <pc:spChg chg="del">
            <ac:chgData name="Brown, Jeffrey" userId="eb56c8e8-783c-45d4-8120-bcd00a17b328" providerId="ADAL" clId="{9879E2A1-6E15-5B5E-B796-952A4143164B}" dt="2025-09-30T16:35:57.823" v="220" actId="478"/>
            <ac:spMkLst>
              <pc:docMk/>
              <pc:sldMasterMk cId="0" sldId="2147483648"/>
              <pc:sldLayoutMk cId="3564303547" sldId="2147483650"/>
              <ac:spMk id="32" creationId="{00000000-0000-0000-0000-000000000000}"/>
            </ac:spMkLst>
          </pc:spChg>
          <pc:picChg chg="mod">
            <ac:chgData name="Brown, Jeffrey" userId="eb56c8e8-783c-45d4-8120-bcd00a17b328" providerId="ADAL" clId="{9879E2A1-6E15-5B5E-B796-952A4143164B}" dt="2025-09-09T18:48:17.466" v="73" actId="1076"/>
            <ac:picMkLst>
              <pc:docMk/>
              <pc:sldMasterMk cId="0" sldId="2147483648"/>
              <pc:sldLayoutMk cId="3564303547" sldId="2147483650"/>
              <ac:picMk id="2" creationId="{BFECE8EF-3833-A8E4-7589-ADB098B2CB53}"/>
            </ac:picMkLst>
          </pc:picChg>
        </pc:sldLayoutChg>
        <pc:sldLayoutChg chg="addSp delSp modSp mod">
          <pc:chgData name="Brown, Jeffrey" userId="eb56c8e8-783c-45d4-8120-bcd00a17b328" providerId="ADAL" clId="{9879E2A1-6E15-5B5E-B796-952A4143164B}" dt="2025-09-30T16:36:37.060" v="226"/>
          <pc:sldLayoutMkLst>
            <pc:docMk/>
            <pc:sldMasterMk cId="0" sldId="2147483648"/>
            <pc:sldLayoutMk cId="2831038697" sldId="2147483651"/>
          </pc:sldLayoutMkLst>
          <pc:spChg chg="add mod">
            <ac:chgData name="Brown, Jeffrey" userId="eb56c8e8-783c-45d4-8120-bcd00a17b328" providerId="ADAL" clId="{9879E2A1-6E15-5B5E-B796-952A4143164B}" dt="2025-09-30T16:36:37.060" v="226"/>
            <ac:spMkLst>
              <pc:docMk/>
              <pc:sldMasterMk cId="0" sldId="2147483648"/>
              <pc:sldLayoutMk cId="2831038697" sldId="2147483651"/>
              <ac:spMk id="3" creationId="{597ADC54-A70D-68E6-D2C6-0EC51CD8F079}"/>
            </ac:spMkLst>
          </pc:spChg>
          <pc:spChg chg="mod">
            <ac:chgData name="Brown, Jeffrey" userId="eb56c8e8-783c-45d4-8120-bcd00a17b328" providerId="ADAL" clId="{9879E2A1-6E15-5B5E-B796-952A4143164B}" dt="2025-09-09T18:49:05.378" v="79" actId="207"/>
            <ac:spMkLst>
              <pc:docMk/>
              <pc:sldMasterMk cId="0" sldId="2147483648"/>
              <pc:sldLayoutMk cId="2831038697" sldId="2147483651"/>
              <ac:spMk id="6" creationId="{FC601AFF-D527-E69B-29B3-53AE7609A4A6}"/>
            </ac:spMkLst>
          </pc:spChg>
          <pc:spChg chg="add mod">
            <ac:chgData name="Brown, Jeffrey" userId="eb56c8e8-783c-45d4-8120-bcd00a17b328" providerId="ADAL" clId="{9879E2A1-6E15-5B5E-B796-952A4143164B}" dt="2025-09-30T16:36:37.060" v="226"/>
            <ac:spMkLst>
              <pc:docMk/>
              <pc:sldMasterMk cId="0" sldId="2147483648"/>
              <pc:sldLayoutMk cId="2831038697" sldId="2147483651"/>
              <ac:spMk id="7" creationId="{B6016724-C753-C919-DEDD-1AA437B5E8D4}"/>
            </ac:spMkLst>
          </pc:spChg>
          <pc:spChg chg="add mod">
            <ac:chgData name="Brown, Jeffrey" userId="eb56c8e8-783c-45d4-8120-bcd00a17b328" providerId="ADAL" clId="{9879E2A1-6E15-5B5E-B796-952A4143164B}" dt="2025-09-09T18:50:18.411" v="95" actId="167"/>
            <ac:spMkLst>
              <pc:docMk/>
              <pc:sldMasterMk cId="0" sldId="2147483648"/>
              <pc:sldLayoutMk cId="2831038697" sldId="2147483651"/>
              <ac:spMk id="8" creationId="{EB8FA9C5-F541-82B0-2FA3-C8E4F0936ADA}"/>
            </ac:spMkLst>
          </pc:spChg>
          <pc:spChg chg="add del mod">
            <ac:chgData name="Brown, Jeffrey" userId="eb56c8e8-783c-45d4-8120-bcd00a17b328" providerId="ADAL" clId="{9879E2A1-6E15-5B5E-B796-952A4143164B}" dt="2025-09-30T16:24:04.276" v="139" actId="478"/>
            <ac:spMkLst>
              <pc:docMk/>
              <pc:sldMasterMk cId="0" sldId="2147483648"/>
              <pc:sldLayoutMk cId="2831038697" sldId="2147483651"/>
              <ac:spMk id="9" creationId="{D02972E9-7F47-5393-41F6-115A9C23AE5E}"/>
            </ac:spMkLst>
          </pc:spChg>
          <pc:spChg chg="add mod">
            <ac:chgData name="Brown, Jeffrey" userId="eb56c8e8-783c-45d4-8120-bcd00a17b328" providerId="ADAL" clId="{9879E2A1-6E15-5B5E-B796-952A4143164B}" dt="2025-09-30T16:36:37.060" v="226"/>
            <ac:spMkLst>
              <pc:docMk/>
              <pc:sldMasterMk cId="0" sldId="2147483648"/>
              <pc:sldLayoutMk cId="2831038697" sldId="2147483651"/>
              <ac:spMk id="10" creationId="{343785B5-E962-5C03-86A7-C4A430726987}"/>
            </ac:spMkLst>
          </pc:spChg>
          <pc:spChg chg="add mod">
            <ac:chgData name="Brown, Jeffrey" userId="eb56c8e8-783c-45d4-8120-bcd00a17b328" providerId="ADAL" clId="{9879E2A1-6E15-5B5E-B796-952A4143164B}" dt="2025-09-30T16:36:37.060" v="226"/>
            <ac:spMkLst>
              <pc:docMk/>
              <pc:sldMasterMk cId="0" sldId="2147483648"/>
              <pc:sldLayoutMk cId="2831038697" sldId="2147483651"/>
              <ac:spMk id="11" creationId="{8917CD64-04F1-CABB-B23C-831414E65609}"/>
            </ac:spMkLst>
          </pc:spChg>
          <pc:spChg chg="add mod">
            <ac:chgData name="Brown, Jeffrey" userId="eb56c8e8-783c-45d4-8120-bcd00a17b328" providerId="ADAL" clId="{9879E2A1-6E15-5B5E-B796-952A4143164B}" dt="2025-09-30T16:36:37.060" v="226"/>
            <ac:spMkLst>
              <pc:docMk/>
              <pc:sldMasterMk cId="0" sldId="2147483648"/>
              <pc:sldLayoutMk cId="2831038697" sldId="2147483651"/>
              <ac:spMk id="12" creationId="{A4FB4B98-6B67-3B6C-F84F-035AC2AF5DBE}"/>
            </ac:spMkLst>
          </pc:spChg>
          <pc:spChg chg="add mod">
            <ac:chgData name="Brown, Jeffrey" userId="eb56c8e8-783c-45d4-8120-bcd00a17b328" providerId="ADAL" clId="{9879E2A1-6E15-5B5E-B796-952A4143164B}" dt="2025-09-30T16:36:37.060" v="226"/>
            <ac:spMkLst>
              <pc:docMk/>
              <pc:sldMasterMk cId="0" sldId="2147483648"/>
              <pc:sldLayoutMk cId="2831038697" sldId="2147483651"/>
              <ac:spMk id="13" creationId="{5C73335A-9C88-8971-CBC2-0C406668944E}"/>
            </ac:spMkLst>
          </pc:spChg>
          <pc:spChg chg="mod">
            <ac:chgData name="Brown, Jeffrey" userId="eb56c8e8-783c-45d4-8120-bcd00a17b328" providerId="ADAL" clId="{9879E2A1-6E15-5B5E-B796-952A4143164B}" dt="2025-09-09T18:52:30.661" v="131" actId="20577"/>
            <ac:spMkLst>
              <pc:docMk/>
              <pc:sldMasterMk cId="0" sldId="2147483648"/>
              <pc:sldLayoutMk cId="2831038697" sldId="2147483651"/>
              <ac:spMk id="16" creationId="{00000000-0000-0000-0000-000000000000}"/>
            </ac:spMkLst>
          </pc:spChg>
          <pc:spChg chg="del">
            <ac:chgData name="Brown, Jeffrey" userId="eb56c8e8-783c-45d4-8120-bcd00a17b328" providerId="ADAL" clId="{9879E2A1-6E15-5B5E-B796-952A4143164B}" dt="2025-09-30T16:36:32.473" v="223" actId="478"/>
            <ac:spMkLst>
              <pc:docMk/>
              <pc:sldMasterMk cId="0" sldId="2147483648"/>
              <pc:sldLayoutMk cId="2831038697" sldId="2147483651"/>
              <ac:spMk id="20" creationId="{00000000-0000-0000-0000-000000000000}"/>
            </ac:spMkLst>
          </pc:spChg>
          <pc:spChg chg="mod">
            <ac:chgData name="Brown, Jeffrey" userId="eb56c8e8-783c-45d4-8120-bcd00a17b328" providerId="ADAL" clId="{9879E2A1-6E15-5B5E-B796-952A4143164B}" dt="2025-09-09T18:51:06.102" v="114" actId="404"/>
            <ac:spMkLst>
              <pc:docMk/>
              <pc:sldMasterMk cId="0" sldId="2147483648"/>
              <pc:sldLayoutMk cId="2831038697" sldId="2147483651"/>
              <ac:spMk id="21" creationId="{00000000-0000-0000-0000-000000000000}"/>
            </ac:spMkLst>
          </pc:spChg>
          <pc:spChg chg="mod">
            <ac:chgData name="Brown, Jeffrey" userId="eb56c8e8-783c-45d4-8120-bcd00a17b328" providerId="ADAL" clId="{9879E2A1-6E15-5B5E-B796-952A4143164B}" dt="2025-09-09T18:51:27.386" v="117" actId="404"/>
            <ac:spMkLst>
              <pc:docMk/>
              <pc:sldMasterMk cId="0" sldId="2147483648"/>
              <pc:sldLayoutMk cId="2831038697" sldId="2147483651"/>
              <ac:spMk id="23" creationId="{00000000-0000-0000-0000-000000000000}"/>
            </ac:spMkLst>
          </pc:spChg>
          <pc:spChg chg="mod">
            <ac:chgData name="Brown, Jeffrey" userId="eb56c8e8-783c-45d4-8120-bcd00a17b328" providerId="ADAL" clId="{9879E2A1-6E15-5B5E-B796-952A4143164B}" dt="2025-09-09T18:49:40.018" v="86" actId="207"/>
            <ac:spMkLst>
              <pc:docMk/>
              <pc:sldMasterMk cId="0" sldId="2147483648"/>
              <pc:sldLayoutMk cId="2831038697" sldId="2147483651"/>
              <ac:spMk id="26" creationId="{00000000-0000-0000-0000-000000000000}"/>
            </ac:spMkLst>
          </pc:spChg>
          <pc:spChg chg="mod">
            <ac:chgData name="Brown, Jeffrey" userId="eb56c8e8-783c-45d4-8120-bcd00a17b328" providerId="ADAL" clId="{9879E2A1-6E15-5B5E-B796-952A4143164B}" dt="2025-09-09T18:49:37.675" v="85" actId="207"/>
            <ac:spMkLst>
              <pc:docMk/>
              <pc:sldMasterMk cId="0" sldId="2147483648"/>
              <pc:sldLayoutMk cId="2831038697" sldId="2147483651"/>
              <ac:spMk id="27" creationId="{00000000-0000-0000-0000-000000000000}"/>
            </ac:spMkLst>
          </pc:spChg>
          <pc:spChg chg="del mod">
            <ac:chgData name="Brown, Jeffrey" userId="eb56c8e8-783c-45d4-8120-bcd00a17b328" providerId="ADAL" clId="{9879E2A1-6E15-5B5E-B796-952A4143164B}" dt="2025-09-30T16:36:30.491" v="222" actId="478"/>
            <ac:spMkLst>
              <pc:docMk/>
              <pc:sldMasterMk cId="0" sldId="2147483648"/>
              <pc:sldLayoutMk cId="2831038697" sldId="2147483651"/>
              <ac:spMk id="28" creationId="{00000000-0000-0000-0000-000000000000}"/>
            </ac:spMkLst>
          </pc:spChg>
          <pc:spChg chg="del mod">
            <ac:chgData name="Brown, Jeffrey" userId="eb56c8e8-783c-45d4-8120-bcd00a17b328" providerId="ADAL" clId="{9879E2A1-6E15-5B5E-B796-952A4143164B}" dt="2025-09-30T16:36:34.633" v="224" actId="478"/>
            <ac:spMkLst>
              <pc:docMk/>
              <pc:sldMasterMk cId="0" sldId="2147483648"/>
              <pc:sldLayoutMk cId="2831038697" sldId="2147483651"/>
              <ac:spMk id="29" creationId="{00000000-0000-0000-0000-000000000000}"/>
            </ac:spMkLst>
          </pc:spChg>
          <pc:spChg chg="mod">
            <ac:chgData name="Brown, Jeffrey" userId="eb56c8e8-783c-45d4-8120-bcd00a17b328" providerId="ADAL" clId="{9879E2A1-6E15-5B5E-B796-952A4143164B}" dt="2025-09-09T18:49:44.683" v="88" actId="207"/>
            <ac:spMkLst>
              <pc:docMk/>
              <pc:sldMasterMk cId="0" sldId="2147483648"/>
              <pc:sldLayoutMk cId="2831038697" sldId="2147483651"/>
              <ac:spMk id="30" creationId="{00000000-0000-0000-0000-000000000000}"/>
            </ac:spMkLst>
          </pc:spChg>
          <pc:spChg chg="mod">
            <ac:chgData name="Brown, Jeffrey" userId="eb56c8e8-783c-45d4-8120-bcd00a17b328" providerId="ADAL" clId="{9879E2A1-6E15-5B5E-B796-952A4143164B}" dt="2025-09-09T18:51:50.024" v="122" actId="20577"/>
            <ac:spMkLst>
              <pc:docMk/>
              <pc:sldMasterMk cId="0" sldId="2147483648"/>
              <pc:sldLayoutMk cId="2831038697" sldId="2147483651"/>
              <ac:spMk id="31" creationId="{00000000-0000-0000-0000-000000000000}"/>
            </ac:spMkLst>
          </pc:spChg>
          <pc:spChg chg="del">
            <ac:chgData name="Brown, Jeffrey" userId="eb56c8e8-783c-45d4-8120-bcd00a17b328" providerId="ADAL" clId="{9879E2A1-6E15-5B5E-B796-952A4143164B}" dt="2025-09-30T16:36:36.013" v="225" actId="478"/>
            <ac:spMkLst>
              <pc:docMk/>
              <pc:sldMasterMk cId="0" sldId="2147483648"/>
              <pc:sldLayoutMk cId="2831038697" sldId="2147483651"/>
              <ac:spMk id="32" creationId="{00000000-0000-0000-0000-000000000000}"/>
            </ac:spMkLst>
          </pc:spChg>
          <pc:picChg chg="mod">
            <ac:chgData name="Brown, Jeffrey" userId="eb56c8e8-783c-45d4-8120-bcd00a17b328" providerId="ADAL" clId="{9879E2A1-6E15-5B5E-B796-952A4143164B}" dt="2025-09-09T18:49:19.322" v="82" actId="29295"/>
            <ac:picMkLst>
              <pc:docMk/>
              <pc:sldMasterMk cId="0" sldId="2147483648"/>
              <pc:sldLayoutMk cId="2831038697" sldId="2147483651"/>
              <ac:picMk id="2" creationId="{BFECE8EF-3833-A8E4-7589-ADB098B2CB53}"/>
            </ac:picMkLst>
          </pc:picChg>
          <pc:picChg chg="add mod">
            <ac:chgData name="Brown, Jeffrey" userId="eb56c8e8-783c-45d4-8120-bcd00a17b328" providerId="ADAL" clId="{9879E2A1-6E15-5B5E-B796-952A4143164B}" dt="2025-09-09T18:49:57.203" v="91"/>
            <ac:picMkLst>
              <pc:docMk/>
              <pc:sldMasterMk cId="0" sldId="2147483648"/>
              <pc:sldLayoutMk cId="2831038697" sldId="2147483651"/>
              <ac:picMk id="5" creationId="{DCE33EB6-9182-E18B-F8EB-AAEA806439D9}"/>
            </ac:picMkLst>
          </pc:picChg>
        </pc:sldLayoutChg>
        <pc:sldLayoutChg chg="addSp delSp modSp mod">
          <pc:chgData name="Brown, Jeffrey" userId="eb56c8e8-783c-45d4-8120-bcd00a17b328" providerId="ADAL" clId="{9879E2A1-6E15-5B5E-B796-952A4143164B}" dt="2025-09-30T16:35:40.337" v="216"/>
          <pc:sldLayoutMkLst>
            <pc:docMk/>
            <pc:sldMasterMk cId="0" sldId="2147483648"/>
            <pc:sldLayoutMk cId="3261725312" sldId="2147483652"/>
          </pc:sldLayoutMkLst>
          <pc:spChg chg="add mod">
            <ac:chgData name="Brown, Jeffrey" userId="eb56c8e8-783c-45d4-8120-bcd00a17b328" providerId="ADAL" clId="{9879E2A1-6E15-5B5E-B796-952A4143164B}" dt="2025-09-30T16:35:40.337" v="216"/>
            <ac:spMkLst>
              <pc:docMk/>
              <pc:sldMasterMk cId="0" sldId="2147483648"/>
              <pc:sldLayoutMk cId="3261725312" sldId="2147483652"/>
              <ac:spMk id="3" creationId="{27C4ADE5-1515-FCE8-2DB7-F48CEF1BDA30}"/>
            </ac:spMkLst>
          </pc:spChg>
          <pc:spChg chg="add mod">
            <ac:chgData name="Brown, Jeffrey" userId="eb56c8e8-783c-45d4-8120-bcd00a17b328" providerId="ADAL" clId="{9879E2A1-6E15-5B5E-B796-952A4143164B}" dt="2025-09-30T16:35:40.337" v="216"/>
            <ac:spMkLst>
              <pc:docMk/>
              <pc:sldMasterMk cId="0" sldId="2147483648"/>
              <pc:sldLayoutMk cId="3261725312" sldId="2147483652"/>
              <ac:spMk id="5" creationId="{EA7C67D7-7047-78F4-D724-FE1247B0C59D}"/>
            </ac:spMkLst>
          </pc:spChg>
          <pc:spChg chg="add mod">
            <ac:chgData name="Brown, Jeffrey" userId="eb56c8e8-783c-45d4-8120-bcd00a17b328" providerId="ADAL" clId="{9879E2A1-6E15-5B5E-B796-952A4143164B}" dt="2025-09-30T16:35:40.337" v="216"/>
            <ac:spMkLst>
              <pc:docMk/>
              <pc:sldMasterMk cId="0" sldId="2147483648"/>
              <pc:sldLayoutMk cId="3261725312" sldId="2147483652"/>
              <ac:spMk id="9" creationId="{FE4FFF4C-4C88-78B3-1F15-2ADE2A89BA0C}"/>
            </ac:spMkLst>
          </pc:spChg>
          <pc:spChg chg="add mod">
            <ac:chgData name="Brown, Jeffrey" userId="eb56c8e8-783c-45d4-8120-bcd00a17b328" providerId="ADAL" clId="{9879E2A1-6E15-5B5E-B796-952A4143164B}" dt="2025-09-30T16:35:40.337" v="216"/>
            <ac:spMkLst>
              <pc:docMk/>
              <pc:sldMasterMk cId="0" sldId="2147483648"/>
              <pc:sldLayoutMk cId="3261725312" sldId="2147483652"/>
              <ac:spMk id="10" creationId="{C612B5C2-1C3C-1861-D495-35BEBA5E8CDB}"/>
            </ac:spMkLst>
          </pc:spChg>
          <pc:spChg chg="add mod">
            <ac:chgData name="Brown, Jeffrey" userId="eb56c8e8-783c-45d4-8120-bcd00a17b328" providerId="ADAL" clId="{9879E2A1-6E15-5B5E-B796-952A4143164B}" dt="2025-09-30T16:35:40.337" v="216"/>
            <ac:spMkLst>
              <pc:docMk/>
              <pc:sldMasterMk cId="0" sldId="2147483648"/>
              <pc:sldLayoutMk cId="3261725312" sldId="2147483652"/>
              <ac:spMk id="11" creationId="{B4E27009-75A6-EC8E-2392-3117233FD76B}"/>
            </ac:spMkLst>
          </pc:spChg>
          <pc:spChg chg="add mod">
            <ac:chgData name="Brown, Jeffrey" userId="eb56c8e8-783c-45d4-8120-bcd00a17b328" providerId="ADAL" clId="{9879E2A1-6E15-5B5E-B796-952A4143164B}" dt="2025-09-30T16:35:40.337" v="216"/>
            <ac:spMkLst>
              <pc:docMk/>
              <pc:sldMasterMk cId="0" sldId="2147483648"/>
              <pc:sldLayoutMk cId="3261725312" sldId="2147483652"/>
              <ac:spMk id="12" creationId="{C3017AC0-AD1F-7D07-12CC-08996539D753}"/>
            </ac:spMkLst>
          </pc:spChg>
          <pc:spChg chg="del">
            <ac:chgData name="Brown, Jeffrey" userId="eb56c8e8-783c-45d4-8120-bcd00a17b328" providerId="ADAL" clId="{9879E2A1-6E15-5B5E-B796-952A4143164B}" dt="2025-09-30T16:35:34.184" v="212" actId="478"/>
            <ac:spMkLst>
              <pc:docMk/>
              <pc:sldMasterMk cId="0" sldId="2147483648"/>
              <pc:sldLayoutMk cId="3261725312" sldId="2147483652"/>
              <ac:spMk id="20" creationId="{00000000-0000-0000-0000-000000000000}"/>
            </ac:spMkLst>
          </pc:spChg>
          <pc:spChg chg="del">
            <ac:chgData name="Brown, Jeffrey" userId="eb56c8e8-783c-45d4-8120-bcd00a17b328" providerId="ADAL" clId="{9879E2A1-6E15-5B5E-B796-952A4143164B}" dt="2025-09-30T16:35:35.546" v="213" actId="478"/>
            <ac:spMkLst>
              <pc:docMk/>
              <pc:sldMasterMk cId="0" sldId="2147483648"/>
              <pc:sldLayoutMk cId="3261725312" sldId="2147483652"/>
              <ac:spMk id="28" creationId="{00000000-0000-0000-0000-000000000000}"/>
            </ac:spMkLst>
          </pc:spChg>
          <pc:spChg chg="del">
            <ac:chgData name="Brown, Jeffrey" userId="eb56c8e8-783c-45d4-8120-bcd00a17b328" providerId="ADAL" clId="{9879E2A1-6E15-5B5E-B796-952A4143164B}" dt="2025-09-30T16:35:36.897" v="214" actId="478"/>
            <ac:spMkLst>
              <pc:docMk/>
              <pc:sldMasterMk cId="0" sldId="2147483648"/>
              <pc:sldLayoutMk cId="3261725312" sldId="2147483652"/>
              <ac:spMk id="29" creationId="{00000000-0000-0000-0000-000000000000}"/>
            </ac:spMkLst>
          </pc:spChg>
          <pc:spChg chg="del">
            <ac:chgData name="Brown, Jeffrey" userId="eb56c8e8-783c-45d4-8120-bcd00a17b328" providerId="ADAL" clId="{9879E2A1-6E15-5B5E-B796-952A4143164B}" dt="2025-09-30T16:35:39.311" v="215" actId="478"/>
            <ac:spMkLst>
              <pc:docMk/>
              <pc:sldMasterMk cId="0" sldId="2147483648"/>
              <pc:sldLayoutMk cId="3261725312" sldId="2147483652"/>
              <ac:spMk id="32" creationId="{00000000-0000-0000-0000-000000000000}"/>
            </ac:spMkLst>
          </pc:spChg>
        </pc:sldLayoutChg>
        <pc:sldLayoutChg chg="addSp delSp modSp mod">
          <pc:chgData name="Brown, Jeffrey" userId="eb56c8e8-783c-45d4-8120-bcd00a17b328" providerId="ADAL" clId="{9879E2A1-6E15-5B5E-B796-952A4143164B}" dt="2025-09-30T16:35:04.504" v="211" actId="207"/>
          <pc:sldLayoutMkLst>
            <pc:docMk/>
            <pc:sldMasterMk cId="0" sldId="2147483648"/>
            <pc:sldLayoutMk cId="4015601748" sldId="2147483653"/>
          </pc:sldLayoutMkLst>
          <pc:spChg chg="add mod">
            <ac:chgData name="Brown, Jeffrey" userId="eb56c8e8-783c-45d4-8120-bcd00a17b328" providerId="ADAL" clId="{9879E2A1-6E15-5B5E-B796-952A4143164B}" dt="2025-09-30T16:34:51.495" v="208"/>
            <ac:spMkLst>
              <pc:docMk/>
              <pc:sldMasterMk cId="0" sldId="2147483648"/>
              <pc:sldLayoutMk cId="4015601748" sldId="2147483653"/>
              <ac:spMk id="3" creationId="{38DCA4B8-BAE5-6E63-71DD-DC496029026C}"/>
            </ac:spMkLst>
          </pc:spChg>
          <pc:spChg chg="add mod">
            <ac:chgData name="Brown, Jeffrey" userId="eb56c8e8-783c-45d4-8120-bcd00a17b328" providerId="ADAL" clId="{9879E2A1-6E15-5B5E-B796-952A4143164B}" dt="2025-09-30T16:34:56.301" v="209" actId="207"/>
            <ac:spMkLst>
              <pc:docMk/>
              <pc:sldMasterMk cId="0" sldId="2147483648"/>
              <pc:sldLayoutMk cId="4015601748" sldId="2147483653"/>
              <ac:spMk id="7" creationId="{5C7B82A3-CDC6-8BEC-B778-E16C1073BCC6}"/>
            </ac:spMkLst>
          </pc:spChg>
          <pc:spChg chg="del">
            <ac:chgData name="Brown, Jeffrey" userId="eb56c8e8-783c-45d4-8120-bcd00a17b328" providerId="ADAL" clId="{9879E2A1-6E15-5B5E-B796-952A4143164B}" dt="2025-09-30T16:23:59.899" v="138" actId="478"/>
            <ac:spMkLst>
              <pc:docMk/>
              <pc:sldMasterMk cId="0" sldId="2147483648"/>
              <pc:sldLayoutMk cId="4015601748" sldId="2147483653"/>
              <ac:spMk id="8" creationId="{EB8FA9C5-F541-82B0-2FA3-C8E4F0936ADA}"/>
            </ac:spMkLst>
          </pc:spChg>
          <pc:spChg chg="del">
            <ac:chgData name="Brown, Jeffrey" userId="eb56c8e8-783c-45d4-8120-bcd00a17b328" providerId="ADAL" clId="{9879E2A1-6E15-5B5E-B796-952A4143164B}" dt="2025-09-30T16:23:59.101" v="137" actId="478"/>
            <ac:spMkLst>
              <pc:docMk/>
              <pc:sldMasterMk cId="0" sldId="2147483648"/>
              <pc:sldLayoutMk cId="4015601748" sldId="2147483653"/>
              <ac:spMk id="9" creationId="{D02972E9-7F47-5393-41F6-115A9C23AE5E}"/>
            </ac:spMkLst>
          </pc:spChg>
          <pc:spChg chg="add mod">
            <ac:chgData name="Brown, Jeffrey" userId="eb56c8e8-783c-45d4-8120-bcd00a17b328" providerId="ADAL" clId="{9879E2A1-6E15-5B5E-B796-952A4143164B}" dt="2025-09-30T16:35:01.129" v="210" actId="207"/>
            <ac:spMkLst>
              <pc:docMk/>
              <pc:sldMasterMk cId="0" sldId="2147483648"/>
              <pc:sldLayoutMk cId="4015601748" sldId="2147483653"/>
              <ac:spMk id="10" creationId="{E3CDE65A-6E3F-F4EB-8764-6DA70395E32E}"/>
            </ac:spMkLst>
          </pc:spChg>
          <pc:spChg chg="add mod">
            <ac:chgData name="Brown, Jeffrey" userId="eb56c8e8-783c-45d4-8120-bcd00a17b328" providerId="ADAL" clId="{9879E2A1-6E15-5B5E-B796-952A4143164B}" dt="2025-09-30T16:34:51.495" v="208"/>
            <ac:spMkLst>
              <pc:docMk/>
              <pc:sldMasterMk cId="0" sldId="2147483648"/>
              <pc:sldLayoutMk cId="4015601748" sldId="2147483653"/>
              <ac:spMk id="11" creationId="{A248C395-83D5-792F-0184-C5764ADAE993}"/>
            </ac:spMkLst>
          </pc:spChg>
          <pc:spChg chg="add mod">
            <ac:chgData name="Brown, Jeffrey" userId="eb56c8e8-783c-45d4-8120-bcd00a17b328" providerId="ADAL" clId="{9879E2A1-6E15-5B5E-B796-952A4143164B}" dt="2025-09-30T16:35:04.504" v="211" actId="207"/>
            <ac:spMkLst>
              <pc:docMk/>
              <pc:sldMasterMk cId="0" sldId="2147483648"/>
              <pc:sldLayoutMk cId="4015601748" sldId="2147483653"/>
              <ac:spMk id="12" creationId="{B6712AE8-101A-E4A9-E846-4D652DCACAE0}"/>
            </ac:spMkLst>
          </pc:spChg>
          <pc:spChg chg="add mod">
            <ac:chgData name="Brown, Jeffrey" userId="eb56c8e8-783c-45d4-8120-bcd00a17b328" providerId="ADAL" clId="{9879E2A1-6E15-5B5E-B796-952A4143164B}" dt="2025-09-30T16:34:51.495" v="208"/>
            <ac:spMkLst>
              <pc:docMk/>
              <pc:sldMasterMk cId="0" sldId="2147483648"/>
              <pc:sldLayoutMk cId="4015601748" sldId="2147483653"/>
              <ac:spMk id="13" creationId="{B6AC536B-C756-79A7-A6F7-4C4F7A395DFD}"/>
            </ac:spMkLst>
          </pc:spChg>
          <pc:spChg chg="del">
            <ac:chgData name="Brown, Jeffrey" userId="eb56c8e8-783c-45d4-8120-bcd00a17b328" providerId="ADAL" clId="{9879E2A1-6E15-5B5E-B796-952A4143164B}" dt="2025-09-30T16:34:50.981" v="207" actId="478"/>
            <ac:spMkLst>
              <pc:docMk/>
              <pc:sldMasterMk cId="0" sldId="2147483648"/>
              <pc:sldLayoutMk cId="4015601748" sldId="2147483653"/>
              <ac:spMk id="20" creationId="{00000000-0000-0000-0000-000000000000}"/>
            </ac:spMkLst>
          </pc:spChg>
          <pc:spChg chg="mod">
            <ac:chgData name="Brown, Jeffrey" userId="eb56c8e8-783c-45d4-8120-bcd00a17b328" providerId="ADAL" clId="{9879E2A1-6E15-5B5E-B796-952A4143164B}" dt="2025-09-30T16:34:14.731" v="200" actId="207"/>
            <ac:spMkLst>
              <pc:docMk/>
              <pc:sldMasterMk cId="0" sldId="2147483648"/>
              <pc:sldLayoutMk cId="4015601748" sldId="2147483653"/>
              <ac:spMk id="21" creationId="{00000000-0000-0000-0000-000000000000}"/>
            </ac:spMkLst>
          </pc:spChg>
          <pc:spChg chg="mod">
            <ac:chgData name="Brown, Jeffrey" userId="eb56c8e8-783c-45d4-8120-bcd00a17b328" providerId="ADAL" clId="{9879E2A1-6E15-5B5E-B796-952A4143164B}" dt="2025-09-30T16:34:19.294" v="201" actId="207"/>
            <ac:spMkLst>
              <pc:docMk/>
              <pc:sldMasterMk cId="0" sldId="2147483648"/>
              <pc:sldLayoutMk cId="4015601748" sldId="2147483653"/>
              <ac:spMk id="23" creationId="{00000000-0000-0000-0000-000000000000}"/>
            </ac:spMkLst>
          </pc:spChg>
          <pc:spChg chg="mod">
            <ac:chgData name="Brown, Jeffrey" userId="eb56c8e8-783c-45d4-8120-bcd00a17b328" providerId="ADAL" clId="{9879E2A1-6E15-5B5E-B796-952A4143164B}" dt="2025-09-30T16:34:26.476" v="203" actId="207"/>
            <ac:spMkLst>
              <pc:docMk/>
              <pc:sldMasterMk cId="0" sldId="2147483648"/>
              <pc:sldLayoutMk cId="4015601748" sldId="2147483653"/>
              <ac:spMk id="26" creationId="{00000000-0000-0000-0000-000000000000}"/>
            </ac:spMkLst>
          </pc:spChg>
          <pc:spChg chg="mod">
            <ac:chgData name="Brown, Jeffrey" userId="eb56c8e8-783c-45d4-8120-bcd00a17b328" providerId="ADAL" clId="{9879E2A1-6E15-5B5E-B796-952A4143164B}" dt="2025-09-30T16:34:23.342" v="202" actId="207"/>
            <ac:spMkLst>
              <pc:docMk/>
              <pc:sldMasterMk cId="0" sldId="2147483648"/>
              <pc:sldLayoutMk cId="4015601748" sldId="2147483653"/>
              <ac:spMk id="27" creationId="{00000000-0000-0000-0000-000000000000}"/>
            </ac:spMkLst>
          </pc:spChg>
          <pc:spChg chg="del mod">
            <ac:chgData name="Brown, Jeffrey" userId="eb56c8e8-783c-45d4-8120-bcd00a17b328" providerId="ADAL" clId="{9879E2A1-6E15-5B5E-B796-952A4143164B}" dt="2025-09-30T16:34:50.981" v="207" actId="478"/>
            <ac:spMkLst>
              <pc:docMk/>
              <pc:sldMasterMk cId="0" sldId="2147483648"/>
              <pc:sldLayoutMk cId="4015601748" sldId="2147483653"/>
              <ac:spMk id="28" creationId="{00000000-0000-0000-0000-000000000000}"/>
            </ac:spMkLst>
          </pc:spChg>
          <pc:spChg chg="del mod">
            <ac:chgData name="Brown, Jeffrey" userId="eb56c8e8-783c-45d4-8120-bcd00a17b328" providerId="ADAL" clId="{9879E2A1-6E15-5B5E-B796-952A4143164B}" dt="2025-09-30T16:34:50.981" v="207" actId="478"/>
            <ac:spMkLst>
              <pc:docMk/>
              <pc:sldMasterMk cId="0" sldId="2147483648"/>
              <pc:sldLayoutMk cId="4015601748" sldId="2147483653"/>
              <ac:spMk id="29" creationId="{00000000-0000-0000-0000-000000000000}"/>
            </ac:spMkLst>
          </pc:spChg>
          <pc:spChg chg="mod">
            <ac:chgData name="Brown, Jeffrey" userId="eb56c8e8-783c-45d4-8120-bcd00a17b328" providerId="ADAL" clId="{9879E2A1-6E15-5B5E-B796-952A4143164B}" dt="2025-09-30T16:34:34.522" v="205" actId="207"/>
            <ac:spMkLst>
              <pc:docMk/>
              <pc:sldMasterMk cId="0" sldId="2147483648"/>
              <pc:sldLayoutMk cId="4015601748" sldId="2147483653"/>
              <ac:spMk id="30" creationId="{00000000-0000-0000-0000-000000000000}"/>
            </ac:spMkLst>
          </pc:spChg>
          <pc:spChg chg="del">
            <ac:chgData name="Brown, Jeffrey" userId="eb56c8e8-783c-45d4-8120-bcd00a17b328" providerId="ADAL" clId="{9879E2A1-6E15-5B5E-B796-952A4143164B}" dt="2025-09-30T16:34:50.981" v="207" actId="478"/>
            <ac:spMkLst>
              <pc:docMk/>
              <pc:sldMasterMk cId="0" sldId="2147483648"/>
              <pc:sldLayoutMk cId="4015601748" sldId="2147483653"/>
              <ac:spMk id="32" creationId="{00000000-0000-0000-0000-000000000000}"/>
            </ac:spMkLst>
          </pc:spChg>
          <pc:picChg chg="del">
            <ac:chgData name="Brown, Jeffrey" userId="eb56c8e8-783c-45d4-8120-bcd00a17b328" providerId="ADAL" clId="{9879E2A1-6E15-5B5E-B796-952A4143164B}" dt="2025-09-30T16:23:58.022" v="136" actId="478"/>
            <ac:picMkLst>
              <pc:docMk/>
              <pc:sldMasterMk cId="0" sldId="2147483648"/>
              <pc:sldLayoutMk cId="4015601748" sldId="2147483653"/>
              <ac:picMk id="2" creationId="{BFECE8EF-3833-A8E4-7589-ADB098B2CB53}"/>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1173163" y="749300"/>
            <a:ext cx="4498975"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Times New Roman" pitchFamily="1" charset="0"/>
        <a:ea typeface="+mn-ea"/>
        <a:cs typeface="+mn-cs"/>
      </a:defRPr>
    </a:lvl1pPr>
    <a:lvl2pPr marL="466598" algn="l" rtl="0" eaLnBrk="0" fontAlgn="base" hangingPunct="0">
      <a:spcBef>
        <a:spcPct val="30000"/>
      </a:spcBef>
      <a:spcAft>
        <a:spcPct val="0"/>
      </a:spcAft>
      <a:defRPr sz="1000" kern="1200">
        <a:solidFill>
          <a:schemeClr val="tx1"/>
        </a:solidFill>
        <a:latin typeface="Times New Roman" pitchFamily="1" charset="0"/>
        <a:ea typeface="+mn-ea"/>
        <a:cs typeface="+mn-cs"/>
      </a:defRPr>
    </a:lvl2pPr>
    <a:lvl3pPr marL="934821" algn="l" rtl="0" eaLnBrk="0" fontAlgn="base" hangingPunct="0">
      <a:spcBef>
        <a:spcPct val="30000"/>
      </a:spcBef>
      <a:spcAft>
        <a:spcPct val="0"/>
      </a:spcAft>
      <a:defRPr sz="1000" kern="1200">
        <a:solidFill>
          <a:schemeClr val="tx1"/>
        </a:solidFill>
        <a:latin typeface="Times New Roman" pitchFamily="1" charset="0"/>
        <a:ea typeface="+mn-ea"/>
        <a:cs typeface="+mn-cs"/>
      </a:defRPr>
    </a:lvl3pPr>
    <a:lvl4pPr marL="1403044" algn="l" rtl="0" eaLnBrk="0" fontAlgn="base" hangingPunct="0">
      <a:spcBef>
        <a:spcPct val="30000"/>
      </a:spcBef>
      <a:spcAft>
        <a:spcPct val="0"/>
      </a:spcAft>
      <a:defRPr sz="1000" kern="1200">
        <a:solidFill>
          <a:schemeClr val="tx1"/>
        </a:solidFill>
        <a:latin typeface="Times New Roman" pitchFamily="1" charset="0"/>
        <a:ea typeface="+mn-ea"/>
        <a:cs typeface="+mn-cs"/>
      </a:defRPr>
    </a:lvl4pPr>
    <a:lvl5pPr marL="1871267" algn="l" rtl="0" eaLnBrk="0" fontAlgn="base" hangingPunct="0">
      <a:spcBef>
        <a:spcPct val="30000"/>
      </a:spcBef>
      <a:spcAft>
        <a:spcPct val="0"/>
      </a:spcAft>
      <a:defRPr sz="1000" kern="1200">
        <a:solidFill>
          <a:schemeClr val="tx1"/>
        </a:solidFill>
        <a:latin typeface="Times New Roman" pitchFamily="1" charset="0"/>
        <a:ea typeface="+mn-ea"/>
        <a:cs typeface="+mn-cs"/>
      </a:defRPr>
    </a:lvl5pPr>
    <a:lvl6pPr marL="2340369" algn="l" defTabSz="936152" rtl="0" eaLnBrk="1" latinLnBrk="0" hangingPunct="1">
      <a:defRPr sz="1000" kern="1200">
        <a:solidFill>
          <a:schemeClr val="tx1"/>
        </a:solidFill>
        <a:latin typeface="+mn-lt"/>
        <a:ea typeface="+mn-ea"/>
        <a:cs typeface="+mn-cs"/>
      </a:defRPr>
    </a:lvl6pPr>
    <a:lvl7pPr marL="2808443" algn="l" defTabSz="936152" rtl="0" eaLnBrk="1" latinLnBrk="0" hangingPunct="1">
      <a:defRPr sz="1000" kern="1200">
        <a:solidFill>
          <a:schemeClr val="tx1"/>
        </a:solidFill>
        <a:latin typeface="+mn-lt"/>
        <a:ea typeface="+mn-ea"/>
        <a:cs typeface="+mn-cs"/>
      </a:defRPr>
    </a:lvl7pPr>
    <a:lvl8pPr marL="3276510" algn="l" defTabSz="936152" rtl="0" eaLnBrk="1" latinLnBrk="0" hangingPunct="1">
      <a:defRPr sz="1000" kern="1200">
        <a:solidFill>
          <a:schemeClr val="tx1"/>
        </a:solidFill>
        <a:latin typeface="+mn-lt"/>
        <a:ea typeface="+mn-ea"/>
        <a:cs typeface="+mn-cs"/>
      </a:defRPr>
    </a:lvl8pPr>
    <a:lvl9pPr marL="3744585" algn="l" defTabSz="936152" rtl="0" eaLnBrk="1" latinLnBrk="0" hangingPunct="1">
      <a:defRPr sz="1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lter Green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C601AFF-D527-E69B-29B3-53AE7609A4A6}"/>
              </a:ext>
            </a:extLst>
          </p:cNvPr>
          <p:cNvSpPr/>
          <p:nvPr userDrawn="1"/>
        </p:nvSpPr>
        <p:spPr>
          <a:xfrm>
            <a:off x="0" y="0"/>
            <a:ext cx="21945600" cy="2662518"/>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096780" y="9681882"/>
            <a:ext cx="5943600" cy="7530353"/>
          </a:xfrm>
          <a:prstGeom prst="rect">
            <a:avLst/>
          </a:prstGeom>
        </p:spPr>
        <p:txBody>
          <a:bodyPr lIns="93645" tIns="46822" rIns="93645" bIns="46822"/>
          <a:lstStyle>
            <a:lvl1pPr algn="l">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46 points</a:t>
            </a:r>
            <a:br>
              <a:rPr lang="en-US" dirty="0"/>
            </a:br>
            <a:r>
              <a:rPr lang="en-US" dirty="0"/>
              <a:t>Subhead - authors, contributors - are 24 points </a:t>
            </a:r>
            <a:br>
              <a:rPr lang="en-US" dirty="0"/>
            </a:br>
            <a:r>
              <a:rPr lang="en-US" dirty="0"/>
              <a:t>Topic Headlines - Abstract, Methods, Results, etc - are bold, 24 points </a:t>
            </a:r>
            <a:br>
              <a:rPr lang="en-US" dirty="0"/>
            </a:br>
            <a:r>
              <a:rPr lang="en-US" dirty="0"/>
              <a:t>Abstract Content is 16 points </a:t>
            </a:r>
            <a:br>
              <a:rPr lang="en-US" dirty="0"/>
            </a:br>
            <a:r>
              <a:rPr lang="en-US" dirty="0"/>
              <a:t>Body Content is 14 points </a:t>
            </a:r>
            <a:br>
              <a:rPr lang="en-US" dirty="0"/>
            </a:br>
            <a:r>
              <a:rPr lang="en-US" dirty="0"/>
              <a:t>Captions - for figures and illustrations - are 12 points</a:t>
            </a:r>
            <a:br>
              <a:rPr lang="en-US" dirty="0"/>
            </a:br>
            <a:r>
              <a:rPr lang="en-US" dirty="0"/>
              <a:t>References are 10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029730" y="4303064"/>
            <a:ext cx="5943600" cy="12909177"/>
          </a:xfrm>
          <a:prstGeom prst="rect">
            <a:avLst/>
          </a:prstGeom>
        </p:spPr>
        <p:txBody>
          <a:bodyPr lIns="93645" tIns="46822" rIns="93645" bIns="46822"/>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4873990" y="4410633"/>
            <a:ext cx="5943600" cy="7853081"/>
          </a:xfrm>
          <a:prstGeom prst="rect">
            <a:avLst/>
          </a:prstGeom>
        </p:spPr>
        <p:txBody>
          <a:bodyPr lIns="93645" tIns="46822" rIns="93645" bIns="46822"/>
          <a:lstStyle>
            <a:lvl1pPr>
              <a:buFontTx/>
              <a:buNone/>
              <a:defRPr sz="1800">
                <a:latin typeface="Times New Roman" panose="02020603050405020304" pitchFamily="18" charset="0"/>
                <a:cs typeface="Times New Roman" panose="02020603050405020304" pitchFamily="18" charset="0"/>
              </a:defRPr>
            </a:lvl1pPr>
            <a:lvl2pPr>
              <a:defRPr sz="4167"/>
            </a:lvl2pPr>
            <a:lvl3pPr>
              <a:defRPr sz="4167"/>
            </a:lvl3pPr>
            <a:lvl4pPr>
              <a:defRPr sz="4167"/>
            </a:lvl4pPr>
            <a:lvl5pPr>
              <a:defRPr sz="4167"/>
            </a:lvl5pPr>
          </a:lstStyle>
          <a:p>
            <a:pPr lvl="0"/>
            <a:r>
              <a:rPr lang="en-US" dirty="0"/>
              <a:t>Click here to edit this text</a:t>
            </a:r>
          </a:p>
        </p:txBody>
      </p:sp>
      <p:sp>
        <p:nvSpPr>
          <p:cNvPr id="21" name="Title 20"/>
          <p:cNvSpPr>
            <a:spLocks noGrp="1"/>
          </p:cNvSpPr>
          <p:nvPr>
            <p:ph type="title" hasCustomPrompt="1"/>
          </p:nvPr>
        </p:nvSpPr>
        <p:spPr>
          <a:xfrm>
            <a:off x="3886205" y="537882"/>
            <a:ext cx="12801599" cy="1882589"/>
          </a:xfrm>
          <a:prstGeom prst="rect">
            <a:avLst/>
          </a:prstGeom>
          <a:noFill/>
          <a:ln/>
        </p:spPr>
        <p:style>
          <a:lnRef idx="2">
            <a:schemeClr val="accent1"/>
          </a:lnRef>
          <a:fillRef idx="1">
            <a:schemeClr val="lt1"/>
          </a:fillRef>
          <a:effectRef idx="0">
            <a:schemeClr val="accent1"/>
          </a:effectRef>
          <a:fontRef idx="none"/>
        </p:style>
        <p:txBody>
          <a:bodyPr lIns="93645" tIns="46822" rIns="93645" bIns="46822"/>
          <a:lstStyle>
            <a:lvl1pPr>
              <a:defRPr sz="5400" b="1" i="0">
                <a:solidFill>
                  <a:schemeClr val="bg1"/>
                </a:solidFill>
                <a:latin typeface="Arial" panose="020B0604020202020204" pitchFamily="34" charset="0"/>
                <a:cs typeface="Arial" panose="020B0604020202020204" pitchFamily="34" charset="0"/>
              </a:defRPr>
            </a:lvl1pPr>
          </a:lstStyle>
          <a:p>
            <a:pPr lvl="0"/>
            <a:r>
              <a:rPr lang="en-US" dirty="0"/>
              <a:t>Title of My 1 Poster Goes Here</a:t>
            </a:r>
          </a:p>
        </p:txBody>
      </p:sp>
      <p:sp>
        <p:nvSpPr>
          <p:cNvPr id="23" name="Text Placeholder 22"/>
          <p:cNvSpPr>
            <a:spLocks noGrp="1"/>
          </p:cNvSpPr>
          <p:nvPr>
            <p:ph type="body" sz="quarter" idx="17" hasCustomPrompt="1"/>
          </p:nvPr>
        </p:nvSpPr>
        <p:spPr>
          <a:xfrm>
            <a:off x="16916400" y="717182"/>
            <a:ext cx="4267200" cy="1703294"/>
          </a:xfrm>
          <a:prstGeom prst="rect">
            <a:avLst/>
          </a:prstGeom>
          <a:ln>
            <a:solidFill>
              <a:schemeClr val="accent1"/>
            </a:solidFill>
          </a:ln>
        </p:spPr>
        <p:txBody>
          <a:bodyPr lIns="93645" tIns="46822" rIns="93645" bIns="46822"/>
          <a:lstStyle>
            <a:lvl1pPr>
              <a:buFontTx/>
              <a:buNone/>
              <a:defRPr sz="2800" b="1"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3765177"/>
            <a:ext cx="5943600" cy="537882"/>
          </a:xfrm>
          <a:prstGeom prst="rect">
            <a:avLst/>
          </a:prstGeom>
        </p:spPr>
        <p:txBody>
          <a:bodyPr lIns="93645" tIns="46822" rIns="93645" bIns="46822"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096780" y="3765177"/>
            <a:ext cx="5943600" cy="537882"/>
          </a:xfrm>
          <a:prstGeom prst="rect">
            <a:avLst/>
          </a:prstGeom>
        </p:spPr>
        <p:txBody>
          <a:bodyPr lIns="93645" tIns="46822" rIns="93645" bIns="46822"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4873990" y="3752370"/>
            <a:ext cx="5943600" cy="537882"/>
          </a:xfrm>
          <a:prstGeom prst="rect">
            <a:avLst/>
          </a:prstGeom>
        </p:spPr>
        <p:txBody>
          <a:bodyPr lIns="93645" tIns="46822" rIns="93645" bIns="46822"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4888980" y="12478872"/>
            <a:ext cx="5943600" cy="537882"/>
          </a:xfrm>
          <a:prstGeom prst="rect">
            <a:avLst/>
          </a:prstGeom>
        </p:spPr>
        <p:txBody>
          <a:bodyPr lIns="93645" tIns="46822" rIns="93645" bIns="46822" anchor="ctr"/>
          <a:lstStyle>
            <a:lvl1pPr>
              <a:buFontTx/>
              <a:buNone/>
              <a:defRPr sz="3600" b="1">
                <a:solidFill>
                  <a:srgbClr val="005D41"/>
                </a:solidFill>
              </a:defRPr>
            </a:lvl1pPr>
          </a:lstStyle>
          <a:p>
            <a:pPr lvl="0"/>
            <a:r>
              <a:rPr lang="en-US" dirty="0"/>
              <a:t>Topic Headline</a:t>
            </a:r>
          </a:p>
        </p:txBody>
      </p:sp>
      <p:sp>
        <p:nvSpPr>
          <p:cNvPr id="30" name="Text Placeholder 24"/>
          <p:cNvSpPr>
            <a:spLocks noGrp="1"/>
          </p:cNvSpPr>
          <p:nvPr>
            <p:ph type="body" sz="quarter" idx="23" hasCustomPrompt="1"/>
          </p:nvPr>
        </p:nvSpPr>
        <p:spPr>
          <a:xfrm>
            <a:off x="1096780" y="9144000"/>
            <a:ext cx="5943600" cy="537882"/>
          </a:xfrm>
          <a:prstGeom prst="rect">
            <a:avLst/>
          </a:prstGeom>
        </p:spPr>
        <p:txBody>
          <a:bodyPr lIns="93645" tIns="46822" rIns="93645" bIns="46822" anchor="ctr"/>
          <a:lstStyle>
            <a:lvl1pPr>
              <a:buFontTx/>
              <a:buNone/>
              <a:defRPr sz="3600" b="1">
                <a:solidFill>
                  <a:srgbClr val="005D41"/>
                </a:solidFill>
              </a:defRPr>
            </a:lvl1pPr>
          </a:lstStyle>
          <a:p>
            <a:pPr lvl="0"/>
            <a:r>
              <a:rPr lang="en-US" dirty="0"/>
              <a:t>Topic Headline</a:t>
            </a:r>
          </a:p>
        </p:txBody>
      </p:sp>
      <p:sp>
        <p:nvSpPr>
          <p:cNvPr id="31" name="Text Placeholder 15"/>
          <p:cNvSpPr>
            <a:spLocks noGrp="1"/>
          </p:cNvSpPr>
          <p:nvPr>
            <p:ph type="body" sz="quarter" idx="24" hasCustomPrompt="1"/>
          </p:nvPr>
        </p:nvSpPr>
        <p:spPr>
          <a:xfrm>
            <a:off x="1096780" y="4303064"/>
            <a:ext cx="5943600" cy="4661648"/>
          </a:xfrm>
          <a:prstGeom prst="rect">
            <a:avLst/>
          </a:prstGeom>
        </p:spPr>
        <p:txBody>
          <a:bodyPr lIns="93645" tIns="46822" rIns="93645" bIns="46822"/>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1LAYOUT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4888980" y="13016754"/>
            <a:ext cx="5943600" cy="2599764"/>
          </a:xfrm>
          <a:prstGeom prst="rect">
            <a:avLst/>
          </a:prstGeom>
        </p:spPr>
        <p:txBody>
          <a:bodyPr lIns="93645" tIns="46822" rIns="93645" bIns="46822"/>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4" name="TextBox 3"/>
          <p:cNvSpPr txBox="1"/>
          <p:nvPr userDrawn="1"/>
        </p:nvSpPr>
        <p:spPr>
          <a:xfrm>
            <a:off x="5549800" y="1406143"/>
            <a:ext cx="184731" cy="519822"/>
          </a:xfrm>
          <a:prstGeom prst="rect">
            <a:avLst/>
          </a:prstGeom>
          <a:noFill/>
        </p:spPr>
        <p:txBody>
          <a:bodyPr wrap="none" rtlCol="0">
            <a:spAutoFit/>
          </a:bodyPr>
          <a:lstStyle/>
          <a:p>
            <a:endParaRPr lang="en-US" sz="2778" dirty="0"/>
          </a:p>
        </p:txBody>
      </p:sp>
      <p:sp>
        <p:nvSpPr>
          <p:cNvPr id="3" name="Text Placeholder 24">
            <a:extLst>
              <a:ext uri="{FF2B5EF4-FFF2-40B4-BE49-F238E27FC236}">
                <a16:creationId xmlns:a16="http://schemas.microsoft.com/office/drawing/2014/main" id="{DF0C68A2-FE6D-4139-F2AB-7D1D2E256791}"/>
              </a:ext>
            </a:extLst>
          </p:cNvPr>
          <p:cNvSpPr>
            <a:spLocks noGrp="1"/>
          </p:cNvSpPr>
          <p:nvPr>
            <p:ph type="body" sz="quarter" idx="26" hasCustomPrompt="1"/>
          </p:nvPr>
        </p:nvSpPr>
        <p:spPr>
          <a:xfrm>
            <a:off x="14888980" y="15831676"/>
            <a:ext cx="5943600" cy="376516"/>
          </a:xfrm>
          <a:prstGeom prst="rect">
            <a:avLst/>
          </a:prstGeom>
        </p:spPr>
        <p:txBody>
          <a:bodyPr lIns="93645" tIns="46822" rIns="93645" bIns="46822" anchor="ctr"/>
          <a:lstStyle>
            <a:lvl1pPr>
              <a:buFontTx/>
              <a:buNone/>
              <a:defRPr sz="2800" b="1">
                <a:solidFill>
                  <a:srgbClr val="005D41"/>
                </a:solidFill>
              </a:defRPr>
            </a:lvl1pPr>
          </a:lstStyle>
          <a:p>
            <a:pPr lvl="0"/>
            <a:r>
              <a:rPr lang="en-US" dirty="0"/>
              <a:t>Topic Headline</a:t>
            </a:r>
          </a:p>
        </p:txBody>
      </p:sp>
      <p:sp>
        <p:nvSpPr>
          <p:cNvPr id="5" name="Text Placeholder 15">
            <a:extLst>
              <a:ext uri="{FF2B5EF4-FFF2-40B4-BE49-F238E27FC236}">
                <a16:creationId xmlns:a16="http://schemas.microsoft.com/office/drawing/2014/main" id="{5DFF25B5-5B70-518E-247D-B5BFE1CEDB1C}"/>
              </a:ext>
            </a:extLst>
          </p:cNvPr>
          <p:cNvSpPr>
            <a:spLocks noGrp="1"/>
          </p:cNvSpPr>
          <p:nvPr>
            <p:ph type="body" sz="quarter" idx="27" hasCustomPrompt="1"/>
          </p:nvPr>
        </p:nvSpPr>
        <p:spPr>
          <a:xfrm>
            <a:off x="14888980" y="16315766"/>
            <a:ext cx="5943600" cy="896469"/>
          </a:xfrm>
          <a:prstGeom prst="rect">
            <a:avLst/>
          </a:prstGeom>
        </p:spPr>
        <p:txBody>
          <a:bodyPr lIns="93645" tIns="46822" rIns="93645" bIns="46822"/>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91C87DEA-83E9-F122-65C8-2DE66A19F555}"/>
              </a:ext>
            </a:extLst>
          </p:cNvPr>
          <p:cNvPicPr>
            <a:picLocks noChangeAspect="1"/>
          </p:cNvPicPr>
          <p:nvPr userDrawn="1"/>
        </p:nvPicPr>
        <p:blipFill>
          <a:blip r:embed="rId2"/>
          <a:stretch>
            <a:fillRect/>
          </a:stretch>
        </p:blipFill>
        <p:spPr>
          <a:xfrm>
            <a:off x="1224629" y="710938"/>
            <a:ext cx="2154001" cy="1241848"/>
          </a:xfrm>
          <a:prstGeom prst="rect">
            <a:avLst/>
          </a:prstGeom>
        </p:spPr>
      </p:pic>
    </p:spTree>
  </p:cSld>
  <p:clrMapOvr>
    <a:masterClrMapping/>
  </p:clrMapOvr>
  <p:extLst>
    <p:ext uri="{DCECCB84-F9BA-43D5-87BE-67443E8EF086}">
      <p15:sldGuideLst xmlns:p15="http://schemas.microsoft.com/office/powerpoint/2012/main">
        <p15:guide id="1" pos="384" userDrawn="1">
          <p15:clr>
            <a:srgbClr val="FBAE40"/>
          </p15:clr>
        </p15:guide>
        <p15:guide id="2" orient="horz" pos="347" userDrawn="1">
          <p15:clr>
            <a:srgbClr val="FBAE40"/>
          </p15:clr>
        </p15:guide>
        <p15:guide id="3" orient="horz" pos="1520" userDrawn="1">
          <p15:clr>
            <a:srgbClr val="FBAE40"/>
          </p15:clr>
        </p15:guide>
        <p15:guide id="4" orient="horz" pos="17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C601AFF-D527-E69B-29B3-53AE7609A4A6}"/>
              </a:ext>
            </a:extLst>
          </p:cNvPr>
          <p:cNvSpPr/>
          <p:nvPr userDrawn="1"/>
        </p:nvSpPr>
        <p:spPr>
          <a:xfrm>
            <a:off x="0" y="0"/>
            <a:ext cx="21945600" cy="2662518"/>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096780" y="9681882"/>
            <a:ext cx="5943600" cy="7530353"/>
          </a:xfrm>
          <a:prstGeom prst="rect">
            <a:avLst/>
          </a:prstGeom>
        </p:spPr>
        <p:txBody>
          <a:bodyPr lIns="93645" tIns="46822" rIns="93645" bIns="46822"/>
          <a:lstStyle>
            <a:lvl1pPr algn="l">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029730" y="4303064"/>
            <a:ext cx="5943600" cy="12909177"/>
          </a:xfrm>
          <a:prstGeom prst="rect">
            <a:avLst/>
          </a:prstGeom>
        </p:spPr>
        <p:txBody>
          <a:bodyPr lIns="93645" tIns="46822" rIns="93645" bIns="46822"/>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3886205" y="537882"/>
            <a:ext cx="12801599" cy="1882589"/>
          </a:xfrm>
          <a:prstGeom prst="rect">
            <a:avLst/>
          </a:prstGeom>
          <a:noFill/>
          <a:ln>
            <a:noFill/>
          </a:ln>
        </p:spPr>
        <p:style>
          <a:lnRef idx="2">
            <a:schemeClr val="accent1"/>
          </a:lnRef>
          <a:fillRef idx="1">
            <a:schemeClr val="lt1"/>
          </a:fillRef>
          <a:effectRef idx="0">
            <a:schemeClr val="accent1"/>
          </a:effectRef>
          <a:fontRef idx="none"/>
        </p:style>
        <p:txBody>
          <a:bodyPr lIns="93645" tIns="46822" rIns="93645" bIns="46822"/>
          <a:lstStyle>
            <a:lvl1pPr>
              <a:defRPr sz="48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717182"/>
            <a:ext cx="4267200" cy="1703294"/>
          </a:xfrm>
          <a:prstGeom prst="rect">
            <a:avLst/>
          </a:prstGeom>
          <a:ln>
            <a:noFill/>
          </a:ln>
        </p:spPr>
        <p:txBody>
          <a:bodyPr lIns="93645" tIns="46822" rIns="93645" bIns="46822"/>
          <a:lstStyle>
            <a:lvl1pPr>
              <a:buFontTx/>
              <a:buNone/>
              <a:defRPr sz="2400" b="1"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3765177"/>
            <a:ext cx="5943600" cy="537882"/>
          </a:xfrm>
          <a:prstGeom prst="rect">
            <a:avLst/>
          </a:prstGeom>
        </p:spPr>
        <p:txBody>
          <a:bodyPr lIns="93645" tIns="46822" rIns="93645" bIns="46822"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096780" y="3765177"/>
            <a:ext cx="5943600" cy="537882"/>
          </a:xfrm>
          <a:prstGeom prst="rect">
            <a:avLst/>
          </a:prstGeom>
        </p:spPr>
        <p:txBody>
          <a:bodyPr lIns="93645" tIns="46822" rIns="93645" bIns="46822" anchor="ctr"/>
          <a:lstStyle>
            <a:lvl1pPr>
              <a:buFontTx/>
              <a:buNone/>
              <a:defRPr sz="3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096780" y="9144000"/>
            <a:ext cx="5943600" cy="537882"/>
          </a:xfrm>
          <a:prstGeom prst="rect">
            <a:avLst/>
          </a:prstGeom>
        </p:spPr>
        <p:txBody>
          <a:bodyPr lIns="93645" tIns="46822" rIns="93645" bIns="46822" anchor="ctr"/>
          <a:lstStyle>
            <a:lvl1pPr>
              <a:buFontTx/>
              <a:buNone/>
              <a:defRPr sz="3600" b="1">
                <a:solidFill>
                  <a:srgbClr val="154734"/>
                </a:solidFill>
              </a:defRPr>
            </a:lvl1pPr>
          </a:lstStyle>
          <a:p>
            <a:pPr lvl="0"/>
            <a:r>
              <a:rPr lang="en-US" dirty="0"/>
              <a:t>Topic Headline</a:t>
            </a:r>
          </a:p>
        </p:txBody>
      </p:sp>
      <p:sp>
        <p:nvSpPr>
          <p:cNvPr id="31" name="Text Placeholder 15"/>
          <p:cNvSpPr>
            <a:spLocks noGrp="1"/>
          </p:cNvSpPr>
          <p:nvPr>
            <p:ph type="body" sz="quarter" idx="24" hasCustomPrompt="1"/>
          </p:nvPr>
        </p:nvSpPr>
        <p:spPr>
          <a:xfrm>
            <a:off x="1096780" y="4303064"/>
            <a:ext cx="5943600" cy="4661648"/>
          </a:xfrm>
          <a:prstGeom prst="rect">
            <a:avLst/>
          </a:prstGeom>
        </p:spPr>
        <p:txBody>
          <a:bodyPr lIns="93645" tIns="46822" rIns="93645" bIns="46822"/>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1LAYOUT TAB to see the layout thumbnail choices. Click on each to apply the different layout choices to your slide. Click again on the SLIDES LAYOUT TAB to close it.  </a:t>
            </a:r>
          </a:p>
        </p:txBody>
      </p:sp>
      <p:sp>
        <p:nvSpPr>
          <p:cNvPr id="4" name="TextBox 3"/>
          <p:cNvSpPr txBox="1"/>
          <p:nvPr userDrawn="1"/>
        </p:nvSpPr>
        <p:spPr>
          <a:xfrm>
            <a:off x="5549800" y="1406143"/>
            <a:ext cx="184731" cy="519822"/>
          </a:xfrm>
          <a:prstGeom prst="rect">
            <a:avLst/>
          </a:prstGeom>
          <a:noFill/>
        </p:spPr>
        <p:txBody>
          <a:bodyPr wrap="none" rtlCol="0">
            <a:spAutoFit/>
          </a:bodyPr>
          <a:lstStyle/>
          <a:p>
            <a:endParaRPr lang="en-US" sz="2778" dirty="0"/>
          </a:p>
        </p:txBody>
      </p:sp>
      <p:sp>
        <p:nvSpPr>
          <p:cNvPr id="3" name="Text Placeholder 19">
            <a:extLst>
              <a:ext uri="{FF2B5EF4-FFF2-40B4-BE49-F238E27FC236}">
                <a16:creationId xmlns:a16="http://schemas.microsoft.com/office/drawing/2014/main" id="{38DCA4B8-BAE5-6E63-71DD-DC496029026C}"/>
              </a:ext>
            </a:extLst>
          </p:cNvPr>
          <p:cNvSpPr>
            <a:spLocks noGrp="1"/>
          </p:cNvSpPr>
          <p:nvPr>
            <p:ph type="body" sz="quarter" idx="16" hasCustomPrompt="1"/>
          </p:nvPr>
        </p:nvSpPr>
        <p:spPr>
          <a:xfrm>
            <a:off x="14873990" y="4410633"/>
            <a:ext cx="5943600" cy="7853081"/>
          </a:xfrm>
          <a:prstGeom prst="rect">
            <a:avLst/>
          </a:prstGeom>
        </p:spPr>
        <p:txBody>
          <a:bodyPr lIns="93645" tIns="46822" rIns="93645" bIns="46822"/>
          <a:lstStyle>
            <a:lvl1pPr>
              <a:buFontTx/>
              <a:buNone/>
              <a:defRPr sz="1800">
                <a:latin typeface="Times New Roman" panose="02020603050405020304" pitchFamily="18" charset="0"/>
                <a:cs typeface="Times New Roman" panose="02020603050405020304" pitchFamily="18" charset="0"/>
              </a:defRPr>
            </a:lvl1pPr>
            <a:lvl2pPr>
              <a:defRPr sz="4167"/>
            </a:lvl2pPr>
            <a:lvl3pPr>
              <a:defRPr sz="4167"/>
            </a:lvl3pPr>
            <a:lvl4pPr>
              <a:defRPr sz="4167"/>
            </a:lvl4pPr>
            <a:lvl5pPr>
              <a:defRPr sz="4167"/>
            </a:lvl5pPr>
          </a:lstStyle>
          <a:p>
            <a:pPr lvl="0"/>
            <a:r>
              <a:rPr lang="en-US" dirty="0"/>
              <a:t>Click here to edit this text</a:t>
            </a:r>
          </a:p>
        </p:txBody>
      </p:sp>
      <p:sp>
        <p:nvSpPr>
          <p:cNvPr id="7" name="Text Placeholder 24">
            <a:extLst>
              <a:ext uri="{FF2B5EF4-FFF2-40B4-BE49-F238E27FC236}">
                <a16:creationId xmlns:a16="http://schemas.microsoft.com/office/drawing/2014/main" id="{5C7B82A3-CDC6-8BEC-B778-E16C1073BCC6}"/>
              </a:ext>
            </a:extLst>
          </p:cNvPr>
          <p:cNvSpPr>
            <a:spLocks noGrp="1"/>
          </p:cNvSpPr>
          <p:nvPr>
            <p:ph type="body" sz="quarter" idx="21" hasCustomPrompt="1"/>
          </p:nvPr>
        </p:nvSpPr>
        <p:spPr>
          <a:xfrm>
            <a:off x="14873990" y="3752370"/>
            <a:ext cx="5943600" cy="537882"/>
          </a:xfrm>
          <a:prstGeom prst="rect">
            <a:avLst/>
          </a:prstGeom>
        </p:spPr>
        <p:txBody>
          <a:bodyPr lIns="93645" tIns="46822" rIns="93645" bIns="46822"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0" name="Text Placeholder 24">
            <a:extLst>
              <a:ext uri="{FF2B5EF4-FFF2-40B4-BE49-F238E27FC236}">
                <a16:creationId xmlns:a16="http://schemas.microsoft.com/office/drawing/2014/main" id="{E3CDE65A-6E3F-F4EB-8764-6DA70395E32E}"/>
              </a:ext>
            </a:extLst>
          </p:cNvPr>
          <p:cNvSpPr>
            <a:spLocks noGrp="1"/>
          </p:cNvSpPr>
          <p:nvPr>
            <p:ph type="body" sz="quarter" idx="22" hasCustomPrompt="1"/>
          </p:nvPr>
        </p:nvSpPr>
        <p:spPr>
          <a:xfrm>
            <a:off x="14888980" y="12478872"/>
            <a:ext cx="5943600" cy="537882"/>
          </a:xfrm>
          <a:prstGeom prst="rect">
            <a:avLst/>
          </a:prstGeom>
        </p:spPr>
        <p:txBody>
          <a:bodyPr lIns="93645" tIns="46822" rIns="93645" bIns="46822" anchor="ctr"/>
          <a:lstStyle>
            <a:lvl1pPr>
              <a:buFontTx/>
              <a:buNone/>
              <a:defRPr sz="3600" b="1">
                <a:solidFill>
                  <a:srgbClr val="154734"/>
                </a:solidFill>
              </a:defRPr>
            </a:lvl1pPr>
          </a:lstStyle>
          <a:p>
            <a:pPr lvl="0"/>
            <a:r>
              <a:rPr lang="en-US" dirty="0"/>
              <a:t>Topic Headline</a:t>
            </a:r>
          </a:p>
        </p:txBody>
      </p:sp>
      <p:sp>
        <p:nvSpPr>
          <p:cNvPr id="11" name="Text Placeholder 15">
            <a:extLst>
              <a:ext uri="{FF2B5EF4-FFF2-40B4-BE49-F238E27FC236}">
                <a16:creationId xmlns:a16="http://schemas.microsoft.com/office/drawing/2014/main" id="{A248C395-83D5-792F-0184-C5764ADAE993}"/>
              </a:ext>
            </a:extLst>
          </p:cNvPr>
          <p:cNvSpPr>
            <a:spLocks noGrp="1"/>
          </p:cNvSpPr>
          <p:nvPr>
            <p:ph type="body" sz="quarter" idx="25" hasCustomPrompt="1"/>
          </p:nvPr>
        </p:nvSpPr>
        <p:spPr>
          <a:xfrm>
            <a:off x="14888980" y="13016754"/>
            <a:ext cx="5943600" cy="2599764"/>
          </a:xfrm>
          <a:prstGeom prst="rect">
            <a:avLst/>
          </a:prstGeom>
        </p:spPr>
        <p:txBody>
          <a:bodyPr lIns="93645" tIns="46822" rIns="93645" bIns="46822"/>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2" name="Text Placeholder 24">
            <a:extLst>
              <a:ext uri="{FF2B5EF4-FFF2-40B4-BE49-F238E27FC236}">
                <a16:creationId xmlns:a16="http://schemas.microsoft.com/office/drawing/2014/main" id="{B6712AE8-101A-E4A9-E846-4D652DCACAE0}"/>
              </a:ext>
            </a:extLst>
          </p:cNvPr>
          <p:cNvSpPr>
            <a:spLocks noGrp="1"/>
          </p:cNvSpPr>
          <p:nvPr>
            <p:ph type="body" sz="quarter" idx="26" hasCustomPrompt="1"/>
          </p:nvPr>
        </p:nvSpPr>
        <p:spPr>
          <a:xfrm>
            <a:off x="14888980" y="15831676"/>
            <a:ext cx="5943600" cy="376516"/>
          </a:xfrm>
          <a:prstGeom prst="rect">
            <a:avLst/>
          </a:prstGeom>
        </p:spPr>
        <p:txBody>
          <a:bodyPr lIns="93645" tIns="46822" rIns="93645" bIns="46822" anchor="ctr"/>
          <a:lstStyle>
            <a:lvl1pPr>
              <a:buFontTx/>
              <a:buNone/>
              <a:defRPr sz="2800" b="1">
                <a:solidFill>
                  <a:srgbClr val="154734"/>
                </a:solidFill>
              </a:defRPr>
            </a:lvl1pPr>
          </a:lstStyle>
          <a:p>
            <a:pPr lvl="0"/>
            <a:r>
              <a:rPr lang="en-US" dirty="0"/>
              <a:t>Topic Headline</a:t>
            </a:r>
          </a:p>
        </p:txBody>
      </p:sp>
      <p:sp>
        <p:nvSpPr>
          <p:cNvPr id="13" name="Text Placeholder 15">
            <a:extLst>
              <a:ext uri="{FF2B5EF4-FFF2-40B4-BE49-F238E27FC236}">
                <a16:creationId xmlns:a16="http://schemas.microsoft.com/office/drawing/2014/main" id="{B6AC536B-C756-79A7-A6F7-4C4F7A395DFD}"/>
              </a:ext>
            </a:extLst>
          </p:cNvPr>
          <p:cNvSpPr>
            <a:spLocks noGrp="1"/>
          </p:cNvSpPr>
          <p:nvPr>
            <p:ph type="body" sz="quarter" idx="27" hasCustomPrompt="1"/>
          </p:nvPr>
        </p:nvSpPr>
        <p:spPr>
          <a:xfrm>
            <a:off x="14888980" y="16315766"/>
            <a:ext cx="5943600" cy="896469"/>
          </a:xfrm>
          <a:prstGeom prst="rect">
            <a:avLst/>
          </a:prstGeom>
        </p:spPr>
        <p:txBody>
          <a:bodyPr lIns="93645" tIns="46822" rIns="93645" bIns="46822"/>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73769B97-EF5D-2750-7D32-E651B2E8326B}"/>
              </a:ext>
            </a:extLst>
          </p:cNvPr>
          <p:cNvPicPr>
            <a:picLocks noChangeAspect="1"/>
          </p:cNvPicPr>
          <p:nvPr userDrawn="1"/>
        </p:nvPicPr>
        <p:blipFill>
          <a:blip r:embed="rId2"/>
          <a:stretch>
            <a:fillRect/>
          </a:stretch>
        </p:blipFill>
        <p:spPr>
          <a:xfrm>
            <a:off x="1219200" y="762000"/>
            <a:ext cx="2209801" cy="1274020"/>
          </a:xfrm>
          <a:prstGeom prst="rect">
            <a:avLst/>
          </a:prstGeom>
        </p:spPr>
      </p:pic>
    </p:spTree>
    <p:extLst>
      <p:ext uri="{BB962C8B-B14F-4D97-AF65-F5344CB8AC3E}">
        <p14:creationId xmlns:p14="http://schemas.microsoft.com/office/powerpoint/2010/main" val="4015601748"/>
      </p:ext>
    </p:extLst>
  </p:cSld>
  <p:clrMapOvr>
    <a:masterClrMapping/>
  </p:clrMapOvr>
  <p:extLst>
    <p:ext uri="{DCECCB84-F9BA-43D5-87BE-67443E8EF086}">
      <p15:sldGuideLst xmlns:p15="http://schemas.microsoft.com/office/powerpoint/2012/main">
        <p15:guide id="1" pos="384">
          <p15:clr>
            <a:srgbClr val="FBAE40"/>
          </p15:clr>
        </p15:guide>
        <p15:guide id="2" orient="horz" pos="347">
          <p15:clr>
            <a:srgbClr val="FBAE40"/>
          </p15:clr>
        </p15:guide>
        <p15:guide id="3" orient="horz" pos="1520">
          <p15:clr>
            <a:srgbClr val="FBAE40"/>
          </p15:clr>
        </p15:guide>
        <p15:guide id="4" orient="horz" pos="17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7715FB4-445C-2DCD-7DF7-B4C28BD9303C}"/>
              </a:ext>
            </a:extLst>
          </p:cNvPr>
          <p:cNvSpPr/>
          <p:nvPr userDrawn="1"/>
        </p:nvSpPr>
        <p:spPr>
          <a:xfrm>
            <a:off x="0" y="2753287"/>
            <a:ext cx="21945600" cy="15534713"/>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FC601AFF-D527-E69B-29B3-53AE7609A4A6}"/>
              </a:ext>
            </a:extLst>
          </p:cNvPr>
          <p:cNvSpPr/>
          <p:nvPr userDrawn="1"/>
        </p:nvSpPr>
        <p:spPr>
          <a:xfrm>
            <a:off x="0" y="0"/>
            <a:ext cx="21945600" cy="2662518"/>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lack and white background with lines&#10;&#10;AI-generated content may be incorrect.">
            <a:extLst>
              <a:ext uri="{FF2B5EF4-FFF2-40B4-BE49-F238E27FC236}">
                <a16:creationId xmlns:a16="http://schemas.microsoft.com/office/drawing/2014/main" id="{BFECE8EF-3833-A8E4-7589-ADB098B2CB53}"/>
              </a:ext>
            </a:extLst>
          </p:cNvPr>
          <p:cNvPicPr>
            <a:picLocks/>
          </p:cNvPicPr>
          <p:nvPr userDrawn="1"/>
        </p:nvPicPr>
        <p:blipFill>
          <a:blip r:embed="rId2">
            <a:alphaModFix amt="10000"/>
            <a:extLst>
              <a:ext uri="{28A0092B-C50C-407E-A947-70E740481C1C}">
                <a14:useLocalDpi xmlns:a14="http://schemas.microsoft.com/office/drawing/2010/main" val="0"/>
              </a:ext>
            </a:extLst>
          </a:blip>
          <a:srcRect b="35294"/>
          <a:stretch>
            <a:fillRect/>
          </a:stretch>
        </p:blipFill>
        <p:spPr>
          <a:xfrm>
            <a:off x="0" y="1"/>
            <a:ext cx="21945600" cy="2662517"/>
          </a:xfrm>
          <a:prstGeom prst="rect">
            <a:avLst/>
          </a:prstGeom>
        </p:spPr>
      </p:pic>
      <p:sp>
        <p:nvSpPr>
          <p:cNvPr id="16" name="Text Placeholder 15"/>
          <p:cNvSpPr>
            <a:spLocks noGrp="1"/>
          </p:cNvSpPr>
          <p:nvPr>
            <p:ph type="body" sz="quarter" idx="14" hasCustomPrompt="1"/>
          </p:nvPr>
        </p:nvSpPr>
        <p:spPr>
          <a:xfrm>
            <a:off x="1096780" y="9681882"/>
            <a:ext cx="5943600" cy="7530353"/>
          </a:xfrm>
          <a:prstGeom prst="rect">
            <a:avLst/>
          </a:prstGeom>
        </p:spPr>
        <p:txBody>
          <a:bodyPr lIns="93645" tIns="46822" rIns="93645" bIns="46822"/>
          <a:lstStyle>
            <a:lvl1pPr algn="l">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46 points</a:t>
            </a:r>
            <a:br>
              <a:rPr lang="en-US" dirty="0"/>
            </a:br>
            <a:r>
              <a:rPr lang="en-US" dirty="0"/>
              <a:t>Subhead - authors, contributors - are 24 points </a:t>
            </a:r>
            <a:br>
              <a:rPr lang="en-US" dirty="0"/>
            </a:br>
            <a:r>
              <a:rPr lang="en-US" dirty="0"/>
              <a:t>Topic Headlines - Abstract, Methods, Results, etc - are bold, 24 points </a:t>
            </a:r>
            <a:br>
              <a:rPr lang="en-US" dirty="0"/>
            </a:br>
            <a:r>
              <a:rPr lang="en-US" dirty="0"/>
              <a:t>Abstract Content is 16 points </a:t>
            </a:r>
            <a:br>
              <a:rPr lang="en-US" dirty="0"/>
            </a:br>
            <a:r>
              <a:rPr lang="en-US" dirty="0"/>
              <a:t>Body Content is 14 points </a:t>
            </a:r>
            <a:br>
              <a:rPr lang="en-US" dirty="0"/>
            </a:br>
            <a:r>
              <a:rPr lang="en-US" dirty="0"/>
              <a:t>Captions - for figures and illustrations - are 12 points</a:t>
            </a:r>
            <a:br>
              <a:rPr lang="en-US" dirty="0"/>
            </a:br>
            <a:r>
              <a:rPr lang="en-US" dirty="0"/>
              <a:t>References are 10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029730" y="4303064"/>
            <a:ext cx="5943600" cy="12909177"/>
          </a:xfrm>
          <a:prstGeom prst="rect">
            <a:avLst/>
          </a:prstGeom>
        </p:spPr>
        <p:txBody>
          <a:bodyPr lIns="93645" tIns="46822" rIns="93645" bIns="46822"/>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3886205" y="537882"/>
            <a:ext cx="12801599" cy="1882589"/>
          </a:xfrm>
          <a:prstGeom prst="rect">
            <a:avLst/>
          </a:prstGeom>
          <a:noFill/>
          <a:ln/>
        </p:spPr>
        <p:style>
          <a:lnRef idx="2">
            <a:schemeClr val="accent1"/>
          </a:lnRef>
          <a:fillRef idx="1">
            <a:schemeClr val="lt1"/>
          </a:fillRef>
          <a:effectRef idx="0">
            <a:schemeClr val="accent1"/>
          </a:effectRef>
          <a:fontRef idx="none"/>
        </p:style>
        <p:txBody>
          <a:bodyPr lIns="93645" tIns="46822" rIns="93645" bIns="46822"/>
          <a:lstStyle>
            <a:lvl1pPr>
              <a:defRPr sz="5400" b="1" i="0">
                <a:solidFill>
                  <a:schemeClr val="bg1"/>
                </a:solidFill>
                <a:latin typeface="Arial" panose="020B0604020202020204" pitchFamily="34" charset="0"/>
                <a:cs typeface="Arial" panose="020B0604020202020204" pitchFamily="34" charset="0"/>
              </a:defRPr>
            </a:lvl1pPr>
          </a:lstStyle>
          <a:p>
            <a:pPr lvl="0"/>
            <a:r>
              <a:rPr lang="en-US" dirty="0"/>
              <a:t>Title of My 1 Poster Goes Here</a:t>
            </a:r>
          </a:p>
        </p:txBody>
      </p:sp>
      <p:sp>
        <p:nvSpPr>
          <p:cNvPr id="23" name="Text Placeholder 22"/>
          <p:cNvSpPr>
            <a:spLocks noGrp="1"/>
          </p:cNvSpPr>
          <p:nvPr>
            <p:ph type="body" sz="quarter" idx="17" hasCustomPrompt="1"/>
          </p:nvPr>
        </p:nvSpPr>
        <p:spPr>
          <a:xfrm>
            <a:off x="16916400" y="717182"/>
            <a:ext cx="4267200" cy="1703294"/>
          </a:xfrm>
          <a:prstGeom prst="rect">
            <a:avLst/>
          </a:prstGeom>
          <a:ln>
            <a:solidFill>
              <a:schemeClr val="accent1"/>
            </a:solidFill>
          </a:ln>
        </p:spPr>
        <p:txBody>
          <a:bodyPr lIns="93645" tIns="46822" rIns="93645" bIns="46822"/>
          <a:lstStyle>
            <a:lvl1pPr>
              <a:buFontTx/>
              <a:buNone/>
              <a:defRPr sz="2800" b="1"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3765177"/>
            <a:ext cx="5943600" cy="537882"/>
          </a:xfrm>
          <a:prstGeom prst="rect">
            <a:avLst/>
          </a:prstGeom>
        </p:spPr>
        <p:txBody>
          <a:bodyPr lIns="93645" tIns="46822" rIns="93645" bIns="46822"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096780" y="3765177"/>
            <a:ext cx="5943600" cy="537882"/>
          </a:xfrm>
          <a:prstGeom prst="rect">
            <a:avLst/>
          </a:prstGeom>
        </p:spPr>
        <p:txBody>
          <a:bodyPr lIns="93645" tIns="46822" rIns="93645" bIns="46822"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096780" y="9144000"/>
            <a:ext cx="5943600" cy="537882"/>
          </a:xfrm>
          <a:prstGeom prst="rect">
            <a:avLst/>
          </a:prstGeom>
        </p:spPr>
        <p:txBody>
          <a:bodyPr lIns="93645" tIns="46822" rIns="93645" bIns="46822" anchor="ctr"/>
          <a:lstStyle>
            <a:lvl1pPr>
              <a:buFontTx/>
              <a:buNone/>
              <a:defRPr sz="3600" b="1">
                <a:solidFill>
                  <a:srgbClr val="005D41"/>
                </a:solidFill>
              </a:defRPr>
            </a:lvl1pPr>
          </a:lstStyle>
          <a:p>
            <a:pPr lvl="0"/>
            <a:r>
              <a:rPr lang="en-US" dirty="0"/>
              <a:t>Topic Headline</a:t>
            </a:r>
          </a:p>
        </p:txBody>
      </p:sp>
      <p:sp>
        <p:nvSpPr>
          <p:cNvPr id="31" name="Text Placeholder 15"/>
          <p:cNvSpPr>
            <a:spLocks noGrp="1"/>
          </p:cNvSpPr>
          <p:nvPr>
            <p:ph type="body" sz="quarter" idx="24" hasCustomPrompt="1"/>
          </p:nvPr>
        </p:nvSpPr>
        <p:spPr>
          <a:xfrm>
            <a:off x="1096780" y="4303064"/>
            <a:ext cx="5943600" cy="4661648"/>
          </a:xfrm>
          <a:prstGeom prst="rect">
            <a:avLst/>
          </a:prstGeom>
        </p:spPr>
        <p:txBody>
          <a:bodyPr lIns="93645" tIns="46822" rIns="93645" bIns="46822"/>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1LAYOUT TAB to see the layout thumbnail choices. Click on each to apply the different layout choices to your slide. Click again on the SLIDES LAYOUT TAB to close it.  </a:t>
            </a:r>
          </a:p>
        </p:txBody>
      </p:sp>
      <p:sp>
        <p:nvSpPr>
          <p:cNvPr id="4" name="TextBox 3"/>
          <p:cNvSpPr txBox="1"/>
          <p:nvPr userDrawn="1"/>
        </p:nvSpPr>
        <p:spPr>
          <a:xfrm>
            <a:off x="5549800" y="1406143"/>
            <a:ext cx="184731" cy="519822"/>
          </a:xfrm>
          <a:prstGeom prst="rect">
            <a:avLst/>
          </a:prstGeom>
          <a:noFill/>
        </p:spPr>
        <p:txBody>
          <a:bodyPr wrap="none" rtlCol="0">
            <a:spAutoFit/>
          </a:bodyPr>
          <a:lstStyle/>
          <a:p>
            <a:endParaRPr lang="en-US" sz="2778" dirty="0"/>
          </a:p>
        </p:txBody>
      </p:sp>
      <p:sp>
        <p:nvSpPr>
          <p:cNvPr id="3" name="Text Placeholder 19">
            <a:extLst>
              <a:ext uri="{FF2B5EF4-FFF2-40B4-BE49-F238E27FC236}">
                <a16:creationId xmlns:a16="http://schemas.microsoft.com/office/drawing/2014/main" id="{27C4ADE5-1515-FCE8-2DB7-F48CEF1BDA30}"/>
              </a:ext>
            </a:extLst>
          </p:cNvPr>
          <p:cNvSpPr>
            <a:spLocks noGrp="1"/>
          </p:cNvSpPr>
          <p:nvPr>
            <p:ph type="body" sz="quarter" idx="16" hasCustomPrompt="1"/>
          </p:nvPr>
        </p:nvSpPr>
        <p:spPr>
          <a:xfrm>
            <a:off x="14873990" y="4410633"/>
            <a:ext cx="5943600" cy="7853081"/>
          </a:xfrm>
          <a:prstGeom prst="rect">
            <a:avLst/>
          </a:prstGeom>
        </p:spPr>
        <p:txBody>
          <a:bodyPr lIns="93645" tIns="46822" rIns="93645" bIns="46822"/>
          <a:lstStyle>
            <a:lvl1pPr>
              <a:buFontTx/>
              <a:buNone/>
              <a:defRPr sz="1800">
                <a:latin typeface="Times New Roman" panose="02020603050405020304" pitchFamily="18" charset="0"/>
                <a:cs typeface="Times New Roman" panose="02020603050405020304" pitchFamily="18" charset="0"/>
              </a:defRPr>
            </a:lvl1pPr>
            <a:lvl2pPr>
              <a:defRPr sz="4167"/>
            </a:lvl2pPr>
            <a:lvl3pPr>
              <a:defRPr sz="4167"/>
            </a:lvl3pPr>
            <a:lvl4pPr>
              <a:defRPr sz="4167"/>
            </a:lvl4pPr>
            <a:lvl5pPr>
              <a:defRPr sz="4167"/>
            </a:lvl5pPr>
          </a:lstStyle>
          <a:p>
            <a:pPr lvl="0"/>
            <a:r>
              <a:rPr lang="en-US" dirty="0"/>
              <a:t>Click here to edit this text</a:t>
            </a:r>
          </a:p>
        </p:txBody>
      </p:sp>
      <p:sp>
        <p:nvSpPr>
          <p:cNvPr id="5" name="Text Placeholder 24">
            <a:extLst>
              <a:ext uri="{FF2B5EF4-FFF2-40B4-BE49-F238E27FC236}">
                <a16:creationId xmlns:a16="http://schemas.microsoft.com/office/drawing/2014/main" id="{EA7C67D7-7047-78F4-D724-FE1247B0C59D}"/>
              </a:ext>
            </a:extLst>
          </p:cNvPr>
          <p:cNvSpPr>
            <a:spLocks noGrp="1"/>
          </p:cNvSpPr>
          <p:nvPr>
            <p:ph type="body" sz="quarter" idx="21" hasCustomPrompt="1"/>
          </p:nvPr>
        </p:nvSpPr>
        <p:spPr>
          <a:xfrm>
            <a:off x="14873990" y="3752370"/>
            <a:ext cx="5943600" cy="537882"/>
          </a:xfrm>
          <a:prstGeom prst="rect">
            <a:avLst/>
          </a:prstGeom>
        </p:spPr>
        <p:txBody>
          <a:bodyPr lIns="93645" tIns="46822" rIns="93645" bIns="46822"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24">
            <a:extLst>
              <a:ext uri="{FF2B5EF4-FFF2-40B4-BE49-F238E27FC236}">
                <a16:creationId xmlns:a16="http://schemas.microsoft.com/office/drawing/2014/main" id="{FE4FFF4C-4C88-78B3-1F15-2ADE2A89BA0C}"/>
              </a:ext>
            </a:extLst>
          </p:cNvPr>
          <p:cNvSpPr>
            <a:spLocks noGrp="1"/>
          </p:cNvSpPr>
          <p:nvPr>
            <p:ph type="body" sz="quarter" idx="22" hasCustomPrompt="1"/>
          </p:nvPr>
        </p:nvSpPr>
        <p:spPr>
          <a:xfrm>
            <a:off x="14888980" y="12478872"/>
            <a:ext cx="5943600" cy="537882"/>
          </a:xfrm>
          <a:prstGeom prst="rect">
            <a:avLst/>
          </a:prstGeom>
        </p:spPr>
        <p:txBody>
          <a:bodyPr lIns="93645" tIns="46822" rIns="93645" bIns="46822" anchor="ctr"/>
          <a:lstStyle>
            <a:lvl1pPr>
              <a:buFontTx/>
              <a:buNone/>
              <a:defRPr sz="3600" b="1">
                <a:solidFill>
                  <a:srgbClr val="005D41"/>
                </a:solidFill>
              </a:defRPr>
            </a:lvl1pPr>
          </a:lstStyle>
          <a:p>
            <a:pPr lvl="0"/>
            <a:r>
              <a:rPr lang="en-US" dirty="0"/>
              <a:t>Topic Headline</a:t>
            </a:r>
          </a:p>
        </p:txBody>
      </p:sp>
      <p:sp>
        <p:nvSpPr>
          <p:cNvPr id="10" name="Text Placeholder 15">
            <a:extLst>
              <a:ext uri="{FF2B5EF4-FFF2-40B4-BE49-F238E27FC236}">
                <a16:creationId xmlns:a16="http://schemas.microsoft.com/office/drawing/2014/main" id="{C612B5C2-1C3C-1861-D495-35BEBA5E8CDB}"/>
              </a:ext>
            </a:extLst>
          </p:cNvPr>
          <p:cNvSpPr>
            <a:spLocks noGrp="1"/>
          </p:cNvSpPr>
          <p:nvPr>
            <p:ph type="body" sz="quarter" idx="25" hasCustomPrompt="1"/>
          </p:nvPr>
        </p:nvSpPr>
        <p:spPr>
          <a:xfrm>
            <a:off x="14888980" y="13016754"/>
            <a:ext cx="5943600" cy="2599764"/>
          </a:xfrm>
          <a:prstGeom prst="rect">
            <a:avLst/>
          </a:prstGeom>
        </p:spPr>
        <p:txBody>
          <a:bodyPr lIns="93645" tIns="46822" rIns="93645" bIns="46822"/>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1" name="Text Placeholder 24">
            <a:extLst>
              <a:ext uri="{FF2B5EF4-FFF2-40B4-BE49-F238E27FC236}">
                <a16:creationId xmlns:a16="http://schemas.microsoft.com/office/drawing/2014/main" id="{B4E27009-75A6-EC8E-2392-3117233FD76B}"/>
              </a:ext>
            </a:extLst>
          </p:cNvPr>
          <p:cNvSpPr>
            <a:spLocks noGrp="1"/>
          </p:cNvSpPr>
          <p:nvPr>
            <p:ph type="body" sz="quarter" idx="26" hasCustomPrompt="1"/>
          </p:nvPr>
        </p:nvSpPr>
        <p:spPr>
          <a:xfrm>
            <a:off x="14888980" y="15831676"/>
            <a:ext cx="5943600" cy="376516"/>
          </a:xfrm>
          <a:prstGeom prst="rect">
            <a:avLst/>
          </a:prstGeom>
        </p:spPr>
        <p:txBody>
          <a:bodyPr lIns="93645" tIns="46822" rIns="93645" bIns="46822" anchor="ctr"/>
          <a:lstStyle>
            <a:lvl1pPr>
              <a:buFontTx/>
              <a:buNone/>
              <a:defRPr sz="2800" b="1">
                <a:solidFill>
                  <a:srgbClr val="005D41"/>
                </a:solidFill>
              </a:defRPr>
            </a:lvl1pPr>
          </a:lstStyle>
          <a:p>
            <a:pPr lvl="0"/>
            <a:r>
              <a:rPr lang="en-US" dirty="0"/>
              <a:t>Topic Headline</a:t>
            </a:r>
          </a:p>
        </p:txBody>
      </p:sp>
      <p:sp>
        <p:nvSpPr>
          <p:cNvPr id="12" name="Text Placeholder 15">
            <a:extLst>
              <a:ext uri="{FF2B5EF4-FFF2-40B4-BE49-F238E27FC236}">
                <a16:creationId xmlns:a16="http://schemas.microsoft.com/office/drawing/2014/main" id="{C3017AC0-AD1F-7D07-12CC-08996539D753}"/>
              </a:ext>
            </a:extLst>
          </p:cNvPr>
          <p:cNvSpPr>
            <a:spLocks noGrp="1"/>
          </p:cNvSpPr>
          <p:nvPr>
            <p:ph type="body" sz="quarter" idx="27" hasCustomPrompt="1"/>
          </p:nvPr>
        </p:nvSpPr>
        <p:spPr>
          <a:xfrm>
            <a:off x="14888980" y="16315766"/>
            <a:ext cx="5943600" cy="896469"/>
          </a:xfrm>
          <a:prstGeom prst="rect">
            <a:avLst/>
          </a:prstGeom>
        </p:spPr>
        <p:txBody>
          <a:bodyPr lIns="93645" tIns="46822" rIns="93645" bIns="46822"/>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3" name="Picture 12">
            <a:extLst>
              <a:ext uri="{FF2B5EF4-FFF2-40B4-BE49-F238E27FC236}">
                <a16:creationId xmlns:a16="http://schemas.microsoft.com/office/drawing/2014/main" id="{817B30F2-CA22-B89F-5015-1E72C20B2C61}"/>
              </a:ext>
            </a:extLst>
          </p:cNvPr>
          <p:cNvPicPr>
            <a:picLocks noChangeAspect="1"/>
          </p:cNvPicPr>
          <p:nvPr userDrawn="1"/>
        </p:nvPicPr>
        <p:blipFill>
          <a:blip r:embed="rId3"/>
          <a:stretch>
            <a:fillRect/>
          </a:stretch>
        </p:blipFill>
        <p:spPr>
          <a:xfrm>
            <a:off x="1224629" y="710938"/>
            <a:ext cx="2154001" cy="1241848"/>
          </a:xfrm>
          <a:prstGeom prst="rect">
            <a:avLst/>
          </a:prstGeom>
        </p:spPr>
      </p:pic>
    </p:spTree>
    <p:extLst>
      <p:ext uri="{BB962C8B-B14F-4D97-AF65-F5344CB8AC3E}">
        <p14:creationId xmlns:p14="http://schemas.microsoft.com/office/powerpoint/2010/main" val="3261725312"/>
      </p:ext>
    </p:extLst>
  </p:cSld>
  <p:clrMapOvr>
    <a:masterClrMapping/>
  </p:clrMapOvr>
  <p:extLst>
    <p:ext uri="{DCECCB84-F9BA-43D5-87BE-67443E8EF086}">
      <p15:sldGuideLst xmlns:p15="http://schemas.microsoft.com/office/powerpoint/2012/main">
        <p15:guide id="1" pos="384">
          <p15:clr>
            <a:srgbClr val="FBAE40"/>
          </p15:clr>
        </p15:guide>
        <p15:guide id="2" orient="horz" pos="347">
          <p15:clr>
            <a:srgbClr val="FBAE40"/>
          </p15:clr>
        </p15:guide>
        <p15:guide id="3" orient="horz" pos="1520">
          <p15:clr>
            <a:srgbClr val="FBAE40"/>
          </p15:clr>
        </p15:guide>
        <p15:guide id="4" orient="horz" pos="17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75C0F56-49DA-504F-D4DC-AECBBC5519A7}"/>
              </a:ext>
            </a:extLst>
          </p:cNvPr>
          <p:cNvSpPr/>
          <p:nvPr userDrawn="1"/>
        </p:nvSpPr>
        <p:spPr>
          <a:xfrm>
            <a:off x="0" y="2753287"/>
            <a:ext cx="21945600" cy="15507816"/>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FC601AFF-D527-E69B-29B3-53AE7609A4A6}"/>
              </a:ext>
            </a:extLst>
          </p:cNvPr>
          <p:cNvSpPr/>
          <p:nvPr userDrawn="1"/>
        </p:nvSpPr>
        <p:spPr>
          <a:xfrm>
            <a:off x="0" y="0"/>
            <a:ext cx="21945600" cy="2662518"/>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lack and white background with lines&#10;&#10;AI-generated content may be incorrect.">
            <a:extLst>
              <a:ext uri="{FF2B5EF4-FFF2-40B4-BE49-F238E27FC236}">
                <a16:creationId xmlns:a16="http://schemas.microsoft.com/office/drawing/2014/main" id="{BFECE8EF-3833-A8E4-7589-ADB098B2CB53}"/>
              </a:ext>
            </a:extLst>
          </p:cNvPr>
          <p:cNvPicPr>
            <a:picLocks/>
          </p:cNvPicPr>
          <p:nvPr userDrawn="1"/>
        </p:nvPicPr>
        <p:blipFill>
          <a:blip r:embed="rId2">
            <a:alphaModFix amt="10000"/>
            <a:extLst>
              <a:ext uri="{28A0092B-C50C-407E-A947-70E740481C1C}">
                <a14:useLocalDpi xmlns:a14="http://schemas.microsoft.com/office/drawing/2010/main" val="0"/>
              </a:ext>
            </a:extLst>
          </a:blip>
          <a:srcRect b="35294"/>
          <a:stretch>
            <a:fillRect/>
          </a:stretch>
        </p:blipFill>
        <p:spPr>
          <a:xfrm>
            <a:off x="28730" y="1"/>
            <a:ext cx="21945600" cy="2662517"/>
          </a:xfrm>
          <a:prstGeom prst="rect">
            <a:avLst/>
          </a:prstGeom>
        </p:spPr>
      </p:pic>
      <p:sp>
        <p:nvSpPr>
          <p:cNvPr id="16" name="Text Placeholder 15"/>
          <p:cNvSpPr>
            <a:spLocks noGrp="1"/>
          </p:cNvSpPr>
          <p:nvPr>
            <p:ph type="body" sz="quarter" idx="14" hasCustomPrompt="1"/>
          </p:nvPr>
        </p:nvSpPr>
        <p:spPr>
          <a:xfrm>
            <a:off x="1096780" y="9681882"/>
            <a:ext cx="5943600" cy="7530353"/>
          </a:xfrm>
          <a:prstGeom prst="rect">
            <a:avLst/>
          </a:prstGeom>
        </p:spPr>
        <p:txBody>
          <a:bodyPr lIns="93645" tIns="46822" rIns="93645" bIns="46822"/>
          <a:lstStyle>
            <a:lvl1pPr algn="l">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46 points</a:t>
            </a:r>
            <a:br>
              <a:rPr lang="en-US" dirty="0"/>
            </a:br>
            <a:r>
              <a:rPr lang="en-US" dirty="0"/>
              <a:t>Subhead - authors, contributors - are 24 points </a:t>
            </a:r>
            <a:br>
              <a:rPr lang="en-US" dirty="0"/>
            </a:br>
            <a:r>
              <a:rPr lang="en-US" dirty="0"/>
              <a:t>Topic Headlines - Abstract, Methods, Results, etc - are bold, 24 points </a:t>
            </a:r>
            <a:br>
              <a:rPr lang="en-US" dirty="0"/>
            </a:br>
            <a:r>
              <a:rPr lang="en-US" dirty="0"/>
              <a:t>Abstract Content is 16 points </a:t>
            </a:r>
            <a:br>
              <a:rPr lang="en-US" dirty="0"/>
            </a:br>
            <a:r>
              <a:rPr lang="en-US" dirty="0"/>
              <a:t>Body Content is 14 points </a:t>
            </a:r>
            <a:br>
              <a:rPr lang="en-US" dirty="0"/>
            </a:br>
            <a:r>
              <a:rPr lang="en-US" dirty="0"/>
              <a:t>Captions - for figures and illustrations - are 12 points</a:t>
            </a:r>
            <a:br>
              <a:rPr lang="en-US" dirty="0"/>
            </a:br>
            <a:r>
              <a:rPr lang="en-US" dirty="0"/>
              <a:t>References are 10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029730" y="4303064"/>
            <a:ext cx="5943600" cy="12909177"/>
          </a:xfrm>
          <a:prstGeom prst="rect">
            <a:avLst/>
          </a:prstGeom>
        </p:spPr>
        <p:txBody>
          <a:bodyPr lIns="93645" tIns="46822" rIns="93645" bIns="46822"/>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3886205" y="537882"/>
            <a:ext cx="12801599" cy="1882589"/>
          </a:xfrm>
          <a:prstGeom prst="rect">
            <a:avLst/>
          </a:prstGeom>
          <a:noFill/>
          <a:ln>
            <a:noFill/>
          </a:ln>
        </p:spPr>
        <p:style>
          <a:lnRef idx="2">
            <a:schemeClr val="accent1"/>
          </a:lnRef>
          <a:fillRef idx="1">
            <a:schemeClr val="lt1"/>
          </a:fillRef>
          <a:effectRef idx="0">
            <a:schemeClr val="accent1"/>
          </a:effectRef>
          <a:fontRef idx="none"/>
        </p:style>
        <p:txBody>
          <a:bodyPr lIns="93645" tIns="46822" rIns="93645" bIns="46822"/>
          <a:lstStyle>
            <a:lvl1pPr>
              <a:defRPr sz="5400" b="1" i="0">
                <a:solidFill>
                  <a:schemeClr val="bg1"/>
                </a:solidFill>
                <a:latin typeface="Arial" panose="020B0604020202020204" pitchFamily="34" charset="0"/>
                <a:cs typeface="Arial" panose="020B0604020202020204" pitchFamily="34" charset="0"/>
              </a:defRPr>
            </a:lvl1pPr>
          </a:lstStyle>
          <a:p>
            <a:pPr lvl="0"/>
            <a:r>
              <a:rPr lang="en-US" dirty="0"/>
              <a:t>Title of My 1 Poster Goes Here</a:t>
            </a:r>
          </a:p>
        </p:txBody>
      </p:sp>
      <p:sp>
        <p:nvSpPr>
          <p:cNvPr id="23" name="Text Placeholder 22"/>
          <p:cNvSpPr>
            <a:spLocks noGrp="1"/>
          </p:cNvSpPr>
          <p:nvPr>
            <p:ph type="body" sz="quarter" idx="17" hasCustomPrompt="1"/>
          </p:nvPr>
        </p:nvSpPr>
        <p:spPr>
          <a:xfrm>
            <a:off x="16916400" y="717182"/>
            <a:ext cx="4267200" cy="1703294"/>
          </a:xfrm>
          <a:prstGeom prst="rect">
            <a:avLst/>
          </a:prstGeom>
          <a:ln>
            <a:noFill/>
          </a:ln>
        </p:spPr>
        <p:txBody>
          <a:bodyPr lIns="93645" tIns="46822" rIns="93645" bIns="46822"/>
          <a:lstStyle>
            <a:lvl1pPr>
              <a:buFontTx/>
              <a:buNone/>
              <a:defRPr sz="2800" b="1"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3765177"/>
            <a:ext cx="5943600" cy="537882"/>
          </a:xfrm>
          <a:prstGeom prst="rect">
            <a:avLst/>
          </a:prstGeom>
        </p:spPr>
        <p:txBody>
          <a:bodyPr lIns="93645" tIns="46822" rIns="93645" bIns="46822"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096780" y="3765177"/>
            <a:ext cx="5943600" cy="537882"/>
          </a:xfrm>
          <a:prstGeom prst="rect">
            <a:avLst/>
          </a:prstGeom>
        </p:spPr>
        <p:txBody>
          <a:bodyPr lIns="93645" tIns="46822" rIns="93645" bIns="46822"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096780" y="9144000"/>
            <a:ext cx="5943600" cy="537882"/>
          </a:xfrm>
          <a:prstGeom prst="rect">
            <a:avLst/>
          </a:prstGeom>
        </p:spPr>
        <p:txBody>
          <a:bodyPr lIns="93645" tIns="46822" rIns="93645" bIns="46822" anchor="ctr"/>
          <a:lstStyle>
            <a:lvl1pPr>
              <a:buFontTx/>
              <a:buNone/>
              <a:defRPr sz="3600" b="1">
                <a:solidFill>
                  <a:srgbClr val="005D41"/>
                </a:solidFill>
              </a:defRPr>
            </a:lvl1pPr>
          </a:lstStyle>
          <a:p>
            <a:pPr lvl="0"/>
            <a:r>
              <a:rPr lang="en-US" dirty="0"/>
              <a:t>Topic Headline</a:t>
            </a:r>
          </a:p>
        </p:txBody>
      </p:sp>
      <p:sp>
        <p:nvSpPr>
          <p:cNvPr id="31" name="Text Placeholder 15"/>
          <p:cNvSpPr>
            <a:spLocks noGrp="1"/>
          </p:cNvSpPr>
          <p:nvPr>
            <p:ph type="body" sz="quarter" idx="24" hasCustomPrompt="1"/>
          </p:nvPr>
        </p:nvSpPr>
        <p:spPr>
          <a:xfrm>
            <a:off x="1096780" y="4303064"/>
            <a:ext cx="5943600" cy="4661648"/>
          </a:xfrm>
          <a:prstGeom prst="rect">
            <a:avLst/>
          </a:prstGeom>
        </p:spPr>
        <p:txBody>
          <a:bodyPr lIns="93645" tIns="46822" rIns="93645" bIns="46822"/>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1LAYOUT TAB to see the layout thumbnail choices. Click on each to apply the different layout choices to your slide. </a:t>
            </a:r>
            <a:r>
              <a:rPr lang="en-US"/>
              <a:t>Click again on the SLIDES LAYOUT TAB to close it.  </a:t>
            </a:r>
            <a:endParaRPr lang="en-US" dirty="0"/>
          </a:p>
        </p:txBody>
      </p:sp>
      <p:sp>
        <p:nvSpPr>
          <p:cNvPr id="4" name="TextBox 3"/>
          <p:cNvSpPr txBox="1"/>
          <p:nvPr userDrawn="1"/>
        </p:nvSpPr>
        <p:spPr>
          <a:xfrm>
            <a:off x="5549800" y="1406143"/>
            <a:ext cx="184731" cy="519822"/>
          </a:xfrm>
          <a:prstGeom prst="rect">
            <a:avLst/>
          </a:prstGeom>
          <a:noFill/>
        </p:spPr>
        <p:txBody>
          <a:bodyPr wrap="none" rtlCol="0">
            <a:spAutoFit/>
          </a:bodyPr>
          <a:lstStyle/>
          <a:p>
            <a:endParaRPr lang="en-US" sz="2778" dirty="0"/>
          </a:p>
        </p:txBody>
      </p:sp>
      <p:sp>
        <p:nvSpPr>
          <p:cNvPr id="5" name="Text Placeholder 19">
            <a:extLst>
              <a:ext uri="{FF2B5EF4-FFF2-40B4-BE49-F238E27FC236}">
                <a16:creationId xmlns:a16="http://schemas.microsoft.com/office/drawing/2014/main" id="{B2A9050D-7762-41E8-FC27-45CF3F994BFB}"/>
              </a:ext>
            </a:extLst>
          </p:cNvPr>
          <p:cNvSpPr>
            <a:spLocks noGrp="1"/>
          </p:cNvSpPr>
          <p:nvPr>
            <p:ph type="body" sz="quarter" idx="16" hasCustomPrompt="1"/>
          </p:nvPr>
        </p:nvSpPr>
        <p:spPr>
          <a:xfrm>
            <a:off x="14873990" y="4410633"/>
            <a:ext cx="5943600" cy="7853081"/>
          </a:xfrm>
          <a:prstGeom prst="rect">
            <a:avLst/>
          </a:prstGeom>
        </p:spPr>
        <p:txBody>
          <a:bodyPr lIns="93645" tIns="46822" rIns="93645" bIns="46822"/>
          <a:lstStyle>
            <a:lvl1pPr>
              <a:buFontTx/>
              <a:buNone/>
              <a:defRPr sz="1800">
                <a:latin typeface="Times New Roman" panose="02020603050405020304" pitchFamily="18" charset="0"/>
                <a:cs typeface="Times New Roman" panose="02020603050405020304" pitchFamily="18" charset="0"/>
              </a:defRPr>
            </a:lvl1pPr>
            <a:lvl2pPr>
              <a:defRPr sz="4167"/>
            </a:lvl2pPr>
            <a:lvl3pPr>
              <a:defRPr sz="4167"/>
            </a:lvl3pPr>
            <a:lvl4pPr>
              <a:defRPr sz="4167"/>
            </a:lvl4pPr>
            <a:lvl5pPr>
              <a:defRPr sz="4167"/>
            </a:lvl5pPr>
          </a:lstStyle>
          <a:p>
            <a:pPr lvl="0"/>
            <a:r>
              <a:rPr lang="en-US" dirty="0"/>
              <a:t>Click here to edit this text</a:t>
            </a:r>
          </a:p>
        </p:txBody>
      </p:sp>
      <p:sp>
        <p:nvSpPr>
          <p:cNvPr id="8" name="Text Placeholder 24">
            <a:extLst>
              <a:ext uri="{FF2B5EF4-FFF2-40B4-BE49-F238E27FC236}">
                <a16:creationId xmlns:a16="http://schemas.microsoft.com/office/drawing/2014/main" id="{1AB7EBCC-A750-23EE-0278-E6D04B4C3D73}"/>
              </a:ext>
            </a:extLst>
          </p:cNvPr>
          <p:cNvSpPr>
            <a:spLocks noGrp="1"/>
          </p:cNvSpPr>
          <p:nvPr>
            <p:ph type="body" sz="quarter" idx="21" hasCustomPrompt="1"/>
          </p:nvPr>
        </p:nvSpPr>
        <p:spPr>
          <a:xfrm>
            <a:off x="14873990" y="3752370"/>
            <a:ext cx="5943600" cy="537882"/>
          </a:xfrm>
          <a:prstGeom prst="rect">
            <a:avLst/>
          </a:prstGeom>
        </p:spPr>
        <p:txBody>
          <a:bodyPr lIns="93645" tIns="46822" rIns="93645" bIns="46822"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24">
            <a:extLst>
              <a:ext uri="{FF2B5EF4-FFF2-40B4-BE49-F238E27FC236}">
                <a16:creationId xmlns:a16="http://schemas.microsoft.com/office/drawing/2014/main" id="{4C4AF519-3D24-2C82-4FA2-FC4FFD25ACF1}"/>
              </a:ext>
            </a:extLst>
          </p:cNvPr>
          <p:cNvSpPr>
            <a:spLocks noGrp="1"/>
          </p:cNvSpPr>
          <p:nvPr>
            <p:ph type="body" sz="quarter" idx="22" hasCustomPrompt="1"/>
          </p:nvPr>
        </p:nvSpPr>
        <p:spPr>
          <a:xfrm>
            <a:off x="14888980" y="12478872"/>
            <a:ext cx="5943600" cy="537882"/>
          </a:xfrm>
          <a:prstGeom prst="rect">
            <a:avLst/>
          </a:prstGeom>
        </p:spPr>
        <p:txBody>
          <a:bodyPr lIns="93645" tIns="46822" rIns="93645" bIns="46822" anchor="ctr"/>
          <a:lstStyle>
            <a:lvl1pPr>
              <a:buFontTx/>
              <a:buNone/>
              <a:defRPr sz="3600" b="1">
                <a:solidFill>
                  <a:srgbClr val="005D41"/>
                </a:solidFill>
              </a:defRPr>
            </a:lvl1pPr>
          </a:lstStyle>
          <a:p>
            <a:pPr lvl="0"/>
            <a:r>
              <a:rPr lang="en-US" dirty="0"/>
              <a:t>Topic Headline</a:t>
            </a:r>
          </a:p>
        </p:txBody>
      </p:sp>
      <p:sp>
        <p:nvSpPr>
          <p:cNvPr id="10" name="Text Placeholder 15">
            <a:extLst>
              <a:ext uri="{FF2B5EF4-FFF2-40B4-BE49-F238E27FC236}">
                <a16:creationId xmlns:a16="http://schemas.microsoft.com/office/drawing/2014/main" id="{FAB9A5D7-7D3B-91E8-2840-B6146AE34135}"/>
              </a:ext>
            </a:extLst>
          </p:cNvPr>
          <p:cNvSpPr>
            <a:spLocks noGrp="1"/>
          </p:cNvSpPr>
          <p:nvPr>
            <p:ph type="body" sz="quarter" idx="25" hasCustomPrompt="1"/>
          </p:nvPr>
        </p:nvSpPr>
        <p:spPr>
          <a:xfrm>
            <a:off x="14888980" y="13016754"/>
            <a:ext cx="5943600" cy="2599764"/>
          </a:xfrm>
          <a:prstGeom prst="rect">
            <a:avLst/>
          </a:prstGeom>
        </p:spPr>
        <p:txBody>
          <a:bodyPr lIns="93645" tIns="46822" rIns="93645" bIns="46822"/>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1" name="Text Placeholder 24">
            <a:extLst>
              <a:ext uri="{FF2B5EF4-FFF2-40B4-BE49-F238E27FC236}">
                <a16:creationId xmlns:a16="http://schemas.microsoft.com/office/drawing/2014/main" id="{0559DC5D-78E7-5F1C-1462-AA0A78C5CE36}"/>
              </a:ext>
            </a:extLst>
          </p:cNvPr>
          <p:cNvSpPr>
            <a:spLocks noGrp="1"/>
          </p:cNvSpPr>
          <p:nvPr>
            <p:ph type="body" sz="quarter" idx="26" hasCustomPrompt="1"/>
          </p:nvPr>
        </p:nvSpPr>
        <p:spPr>
          <a:xfrm>
            <a:off x="14888980" y="15831676"/>
            <a:ext cx="5943600" cy="376516"/>
          </a:xfrm>
          <a:prstGeom prst="rect">
            <a:avLst/>
          </a:prstGeom>
        </p:spPr>
        <p:txBody>
          <a:bodyPr lIns="93645" tIns="46822" rIns="93645" bIns="46822" anchor="ctr"/>
          <a:lstStyle>
            <a:lvl1pPr>
              <a:buFontTx/>
              <a:buNone/>
              <a:defRPr sz="2800" b="1">
                <a:solidFill>
                  <a:srgbClr val="005D41"/>
                </a:solidFill>
              </a:defRPr>
            </a:lvl1pPr>
          </a:lstStyle>
          <a:p>
            <a:pPr lvl="0"/>
            <a:r>
              <a:rPr lang="en-US" dirty="0"/>
              <a:t>Topic Headline</a:t>
            </a:r>
          </a:p>
        </p:txBody>
      </p:sp>
      <p:sp>
        <p:nvSpPr>
          <p:cNvPr id="12" name="Text Placeholder 15">
            <a:extLst>
              <a:ext uri="{FF2B5EF4-FFF2-40B4-BE49-F238E27FC236}">
                <a16:creationId xmlns:a16="http://schemas.microsoft.com/office/drawing/2014/main" id="{57B6EE47-90CD-61AA-DECD-C56D2C4A6FAA}"/>
              </a:ext>
            </a:extLst>
          </p:cNvPr>
          <p:cNvSpPr>
            <a:spLocks noGrp="1"/>
          </p:cNvSpPr>
          <p:nvPr>
            <p:ph type="body" sz="quarter" idx="27" hasCustomPrompt="1"/>
          </p:nvPr>
        </p:nvSpPr>
        <p:spPr>
          <a:xfrm>
            <a:off x="14888980" y="16315766"/>
            <a:ext cx="5943600" cy="896469"/>
          </a:xfrm>
          <a:prstGeom prst="rect">
            <a:avLst/>
          </a:prstGeom>
        </p:spPr>
        <p:txBody>
          <a:bodyPr lIns="93645" tIns="46822" rIns="93645" bIns="46822"/>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3" name="Picture 12">
            <a:extLst>
              <a:ext uri="{FF2B5EF4-FFF2-40B4-BE49-F238E27FC236}">
                <a16:creationId xmlns:a16="http://schemas.microsoft.com/office/drawing/2014/main" id="{D7DD2AD3-583F-2FEB-7742-93F1BD36E65B}"/>
              </a:ext>
            </a:extLst>
          </p:cNvPr>
          <p:cNvPicPr>
            <a:picLocks noChangeAspect="1"/>
          </p:cNvPicPr>
          <p:nvPr userDrawn="1"/>
        </p:nvPicPr>
        <p:blipFill>
          <a:blip r:embed="rId3"/>
          <a:stretch>
            <a:fillRect/>
          </a:stretch>
        </p:blipFill>
        <p:spPr>
          <a:xfrm>
            <a:off x="1224629" y="710938"/>
            <a:ext cx="2154001" cy="1241848"/>
          </a:xfrm>
          <a:prstGeom prst="rect">
            <a:avLst/>
          </a:prstGeom>
        </p:spPr>
      </p:pic>
    </p:spTree>
    <p:extLst>
      <p:ext uri="{BB962C8B-B14F-4D97-AF65-F5344CB8AC3E}">
        <p14:creationId xmlns:p14="http://schemas.microsoft.com/office/powerpoint/2010/main" val="3564303547"/>
      </p:ext>
    </p:extLst>
  </p:cSld>
  <p:clrMapOvr>
    <a:masterClrMapping/>
  </p:clrMapOvr>
  <p:extLst>
    <p:ext uri="{DCECCB84-F9BA-43D5-87BE-67443E8EF086}">
      <p15:sldGuideLst xmlns:p15="http://schemas.microsoft.com/office/powerpoint/2012/main">
        <p15:guide id="1" pos="384">
          <p15:clr>
            <a:srgbClr val="FBAE40"/>
          </p15:clr>
        </p15:guide>
        <p15:guide id="2" orient="horz" pos="347">
          <p15:clr>
            <a:srgbClr val="FBAE40"/>
          </p15:clr>
        </p15:guide>
        <p15:guide id="3" orient="horz" pos="1520">
          <p15:clr>
            <a:srgbClr val="FBAE40"/>
          </p15:clr>
        </p15:guide>
        <p15:guide id="4" orient="horz" pos="17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B8FA9C5-F541-82B0-2FA3-C8E4F0936ADA}"/>
              </a:ext>
            </a:extLst>
          </p:cNvPr>
          <p:cNvSpPr/>
          <p:nvPr userDrawn="1"/>
        </p:nvSpPr>
        <p:spPr>
          <a:xfrm>
            <a:off x="0" y="2753287"/>
            <a:ext cx="21945600" cy="15534713"/>
          </a:xfrm>
          <a:prstGeom prst="rect">
            <a:avLst/>
          </a:prstGeom>
          <a:gradFill flip="none" rotWithShape="1">
            <a:gsLst>
              <a:gs pos="0">
                <a:schemeClr val="bg1">
                  <a:alpha val="25000"/>
                </a:schemeClr>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FC601AFF-D527-E69B-29B3-53AE7609A4A6}"/>
              </a:ext>
            </a:extLst>
          </p:cNvPr>
          <p:cNvSpPr/>
          <p:nvPr userDrawn="1"/>
        </p:nvSpPr>
        <p:spPr>
          <a:xfrm>
            <a:off x="0" y="0"/>
            <a:ext cx="21945600" cy="2662518"/>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lack and white background with lines&#10;&#10;AI-generated content may be incorrect.">
            <a:extLst>
              <a:ext uri="{FF2B5EF4-FFF2-40B4-BE49-F238E27FC236}">
                <a16:creationId xmlns:a16="http://schemas.microsoft.com/office/drawing/2014/main" id="{BFECE8EF-3833-A8E4-7589-ADB098B2CB53}"/>
              </a:ext>
            </a:extLst>
          </p:cNvPr>
          <p:cNvPicPr>
            <a:picLocks/>
          </p:cNvPicPr>
          <p:nvPr userDrawn="1"/>
        </p:nvPicPr>
        <p:blipFill>
          <a:blip r:embed="rId2">
            <a:alphaModFix amt="50000"/>
            <a:extLst>
              <a:ext uri="{28A0092B-C50C-407E-A947-70E740481C1C}">
                <a14:useLocalDpi xmlns:a14="http://schemas.microsoft.com/office/drawing/2010/main" val="0"/>
              </a:ext>
            </a:extLst>
          </a:blip>
          <a:srcRect b="35294"/>
          <a:stretch>
            <a:fillRect/>
          </a:stretch>
        </p:blipFill>
        <p:spPr>
          <a:xfrm>
            <a:off x="0" y="1"/>
            <a:ext cx="21945600" cy="2662517"/>
          </a:xfrm>
          <a:prstGeom prst="rect">
            <a:avLst/>
          </a:prstGeom>
        </p:spPr>
      </p:pic>
      <p:sp>
        <p:nvSpPr>
          <p:cNvPr id="16" name="Text Placeholder 15"/>
          <p:cNvSpPr>
            <a:spLocks noGrp="1"/>
          </p:cNvSpPr>
          <p:nvPr>
            <p:ph type="body" sz="quarter" idx="14" hasCustomPrompt="1"/>
          </p:nvPr>
        </p:nvSpPr>
        <p:spPr>
          <a:xfrm>
            <a:off x="1096780" y="9681882"/>
            <a:ext cx="5943600" cy="7530353"/>
          </a:xfrm>
          <a:prstGeom prst="rect">
            <a:avLst/>
          </a:prstGeom>
        </p:spPr>
        <p:txBody>
          <a:bodyPr lIns="93645" tIns="46822" rIns="93645" bIns="46822"/>
          <a:lstStyle>
            <a:lvl1pPr algn="l">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029730" y="4303064"/>
            <a:ext cx="5943600" cy="12909177"/>
          </a:xfrm>
          <a:prstGeom prst="rect">
            <a:avLst/>
          </a:prstGeom>
        </p:spPr>
        <p:txBody>
          <a:bodyPr lIns="93645" tIns="46822" rIns="93645" bIns="46822"/>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3886205" y="537882"/>
            <a:ext cx="12801599" cy="1882589"/>
          </a:xfrm>
          <a:prstGeom prst="rect">
            <a:avLst/>
          </a:prstGeom>
          <a:noFill/>
          <a:ln>
            <a:noFill/>
          </a:ln>
        </p:spPr>
        <p:style>
          <a:lnRef idx="2">
            <a:schemeClr val="accent1"/>
          </a:lnRef>
          <a:fillRef idx="1">
            <a:schemeClr val="lt1"/>
          </a:fillRef>
          <a:effectRef idx="0">
            <a:schemeClr val="accent1"/>
          </a:effectRef>
          <a:fontRef idx="none"/>
        </p:style>
        <p:txBody>
          <a:bodyPr lIns="93645" tIns="46822" rIns="93645" bIns="46822"/>
          <a:lstStyle>
            <a:lvl1pPr>
              <a:defRPr sz="4800" b="1" i="0">
                <a:solidFill>
                  <a:srgbClr val="003622"/>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717182"/>
            <a:ext cx="4267200" cy="1703294"/>
          </a:xfrm>
          <a:prstGeom prst="rect">
            <a:avLst/>
          </a:prstGeom>
          <a:ln>
            <a:noFill/>
          </a:ln>
        </p:spPr>
        <p:txBody>
          <a:bodyPr lIns="93645" tIns="46822" rIns="93645" bIns="46822"/>
          <a:lstStyle>
            <a:lvl1pPr>
              <a:buFontTx/>
              <a:buNone/>
              <a:defRPr sz="2400" b="1" i="0" baseline="0">
                <a:solidFill>
                  <a:srgbClr val="003622"/>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3765177"/>
            <a:ext cx="5943600" cy="537882"/>
          </a:xfrm>
          <a:prstGeom prst="rect">
            <a:avLst/>
          </a:prstGeom>
        </p:spPr>
        <p:txBody>
          <a:bodyPr lIns="93645" tIns="46822" rIns="93645" bIns="46822" anchor="ctr"/>
          <a:lstStyle>
            <a:lvl1pPr>
              <a:buFontTx/>
              <a:buNone/>
              <a:defRPr sz="36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096780" y="3765177"/>
            <a:ext cx="5943600" cy="537882"/>
          </a:xfrm>
          <a:prstGeom prst="rect">
            <a:avLst/>
          </a:prstGeom>
        </p:spPr>
        <p:txBody>
          <a:bodyPr lIns="93645" tIns="46822" rIns="93645" bIns="46822" anchor="ctr"/>
          <a:lstStyle>
            <a:lvl1pPr>
              <a:buFontTx/>
              <a:buNone/>
              <a:defRPr sz="3600" b="1" i="0" baseline="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096780" y="9144000"/>
            <a:ext cx="5943600" cy="537882"/>
          </a:xfrm>
          <a:prstGeom prst="rect">
            <a:avLst/>
          </a:prstGeom>
        </p:spPr>
        <p:txBody>
          <a:bodyPr lIns="93645" tIns="46822" rIns="93645" bIns="46822" anchor="ctr"/>
          <a:lstStyle>
            <a:lvl1pPr>
              <a:buFontTx/>
              <a:buNone/>
              <a:defRPr sz="3600" b="1">
                <a:solidFill>
                  <a:srgbClr val="003622"/>
                </a:solidFill>
              </a:defRPr>
            </a:lvl1pPr>
          </a:lstStyle>
          <a:p>
            <a:pPr lvl="0"/>
            <a:r>
              <a:rPr lang="en-US" dirty="0"/>
              <a:t>Topic Headline</a:t>
            </a:r>
          </a:p>
        </p:txBody>
      </p:sp>
      <p:sp>
        <p:nvSpPr>
          <p:cNvPr id="31" name="Text Placeholder 15"/>
          <p:cNvSpPr>
            <a:spLocks noGrp="1"/>
          </p:cNvSpPr>
          <p:nvPr>
            <p:ph type="body" sz="quarter" idx="24" hasCustomPrompt="1"/>
          </p:nvPr>
        </p:nvSpPr>
        <p:spPr>
          <a:xfrm>
            <a:off x="1096780" y="4303064"/>
            <a:ext cx="5943600" cy="4661648"/>
          </a:xfrm>
          <a:prstGeom prst="rect">
            <a:avLst/>
          </a:prstGeom>
        </p:spPr>
        <p:txBody>
          <a:bodyPr lIns="93645" tIns="46822" rIns="93645" bIns="46822"/>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1LAYOUT TAB to see the layout thumbnail choices. Click on each to apply the different layout choices to your slide. Click again on the SLIDES LAYOUT TAB to close it.  </a:t>
            </a:r>
          </a:p>
        </p:txBody>
      </p:sp>
      <p:sp>
        <p:nvSpPr>
          <p:cNvPr id="4" name="TextBox 3"/>
          <p:cNvSpPr txBox="1"/>
          <p:nvPr userDrawn="1"/>
        </p:nvSpPr>
        <p:spPr>
          <a:xfrm>
            <a:off x="5549800" y="1406143"/>
            <a:ext cx="184731" cy="519822"/>
          </a:xfrm>
          <a:prstGeom prst="rect">
            <a:avLst/>
          </a:prstGeom>
          <a:noFill/>
        </p:spPr>
        <p:txBody>
          <a:bodyPr wrap="none" rtlCol="0">
            <a:spAutoFit/>
          </a:bodyPr>
          <a:lstStyle/>
          <a:p>
            <a:endParaRPr lang="en-US" sz="2778" dirty="0"/>
          </a:p>
        </p:txBody>
      </p:sp>
      <p:sp>
        <p:nvSpPr>
          <p:cNvPr id="3" name="Text Placeholder 19">
            <a:extLst>
              <a:ext uri="{FF2B5EF4-FFF2-40B4-BE49-F238E27FC236}">
                <a16:creationId xmlns:a16="http://schemas.microsoft.com/office/drawing/2014/main" id="{597ADC54-A70D-68E6-D2C6-0EC51CD8F079}"/>
              </a:ext>
            </a:extLst>
          </p:cNvPr>
          <p:cNvSpPr>
            <a:spLocks noGrp="1"/>
          </p:cNvSpPr>
          <p:nvPr>
            <p:ph type="body" sz="quarter" idx="16" hasCustomPrompt="1"/>
          </p:nvPr>
        </p:nvSpPr>
        <p:spPr>
          <a:xfrm>
            <a:off x="14873990" y="4410633"/>
            <a:ext cx="5943600" cy="7853081"/>
          </a:xfrm>
          <a:prstGeom prst="rect">
            <a:avLst/>
          </a:prstGeom>
        </p:spPr>
        <p:txBody>
          <a:bodyPr lIns="93645" tIns="46822" rIns="93645" bIns="46822"/>
          <a:lstStyle>
            <a:lvl1pPr>
              <a:buFontTx/>
              <a:buNone/>
              <a:defRPr sz="1800">
                <a:latin typeface="Times New Roman" panose="02020603050405020304" pitchFamily="18" charset="0"/>
                <a:cs typeface="Times New Roman" panose="02020603050405020304" pitchFamily="18" charset="0"/>
              </a:defRPr>
            </a:lvl1pPr>
            <a:lvl2pPr>
              <a:defRPr sz="4167"/>
            </a:lvl2pPr>
            <a:lvl3pPr>
              <a:defRPr sz="4167"/>
            </a:lvl3pPr>
            <a:lvl4pPr>
              <a:defRPr sz="4167"/>
            </a:lvl4pPr>
            <a:lvl5pPr>
              <a:defRPr sz="4167"/>
            </a:lvl5pPr>
          </a:lstStyle>
          <a:p>
            <a:pPr lvl="0"/>
            <a:r>
              <a:rPr lang="en-US" dirty="0"/>
              <a:t>Click here to edit this text</a:t>
            </a:r>
          </a:p>
        </p:txBody>
      </p:sp>
      <p:sp>
        <p:nvSpPr>
          <p:cNvPr id="7" name="Text Placeholder 24">
            <a:extLst>
              <a:ext uri="{FF2B5EF4-FFF2-40B4-BE49-F238E27FC236}">
                <a16:creationId xmlns:a16="http://schemas.microsoft.com/office/drawing/2014/main" id="{B6016724-C753-C919-DEDD-1AA437B5E8D4}"/>
              </a:ext>
            </a:extLst>
          </p:cNvPr>
          <p:cNvSpPr>
            <a:spLocks noGrp="1"/>
          </p:cNvSpPr>
          <p:nvPr>
            <p:ph type="body" sz="quarter" idx="21" hasCustomPrompt="1"/>
          </p:nvPr>
        </p:nvSpPr>
        <p:spPr>
          <a:xfrm>
            <a:off x="14873990" y="3752370"/>
            <a:ext cx="5943600" cy="537882"/>
          </a:xfrm>
          <a:prstGeom prst="rect">
            <a:avLst/>
          </a:prstGeom>
        </p:spPr>
        <p:txBody>
          <a:bodyPr lIns="93645" tIns="46822" rIns="93645" bIns="46822"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0" name="Text Placeholder 24">
            <a:extLst>
              <a:ext uri="{FF2B5EF4-FFF2-40B4-BE49-F238E27FC236}">
                <a16:creationId xmlns:a16="http://schemas.microsoft.com/office/drawing/2014/main" id="{343785B5-E962-5C03-86A7-C4A430726987}"/>
              </a:ext>
            </a:extLst>
          </p:cNvPr>
          <p:cNvSpPr>
            <a:spLocks noGrp="1"/>
          </p:cNvSpPr>
          <p:nvPr>
            <p:ph type="body" sz="quarter" idx="22" hasCustomPrompt="1"/>
          </p:nvPr>
        </p:nvSpPr>
        <p:spPr>
          <a:xfrm>
            <a:off x="14888980" y="12478872"/>
            <a:ext cx="5943600" cy="537882"/>
          </a:xfrm>
          <a:prstGeom prst="rect">
            <a:avLst/>
          </a:prstGeom>
        </p:spPr>
        <p:txBody>
          <a:bodyPr lIns="93645" tIns="46822" rIns="93645" bIns="46822" anchor="ctr"/>
          <a:lstStyle>
            <a:lvl1pPr>
              <a:buFontTx/>
              <a:buNone/>
              <a:defRPr sz="3600" b="1">
                <a:solidFill>
                  <a:srgbClr val="154734"/>
                </a:solidFill>
              </a:defRPr>
            </a:lvl1pPr>
          </a:lstStyle>
          <a:p>
            <a:pPr lvl="0"/>
            <a:r>
              <a:rPr lang="en-US" dirty="0"/>
              <a:t>Topic Headline</a:t>
            </a:r>
          </a:p>
        </p:txBody>
      </p:sp>
      <p:sp>
        <p:nvSpPr>
          <p:cNvPr id="11" name="Text Placeholder 15">
            <a:extLst>
              <a:ext uri="{FF2B5EF4-FFF2-40B4-BE49-F238E27FC236}">
                <a16:creationId xmlns:a16="http://schemas.microsoft.com/office/drawing/2014/main" id="{8917CD64-04F1-CABB-B23C-831414E65609}"/>
              </a:ext>
            </a:extLst>
          </p:cNvPr>
          <p:cNvSpPr>
            <a:spLocks noGrp="1"/>
          </p:cNvSpPr>
          <p:nvPr>
            <p:ph type="body" sz="quarter" idx="25" hasCustomPrompt="1"/>
          </p:nvPr>
        </p:nvSpPr>
        <p:spPr>
          <a:xfrm>
            <a:off x="14888980" y="13016754"/>
            <a:ext cx="5943600" cy="2599764"/>
          </a:xfrm>
          <a:prstGeom prst="rect">
            <a:avLst/>
          </a:prstGeom>
        </p:spPr>
        <p:txBody>
          <a:bodyPr lIns="93645" tIns="46822" rIns="93645" bIns="46822"/>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2" name="Text Placeholder 24">
            <a:extLst>
              <a:ext uri="{FF2B5EF4-FFF2-40B4-BE49-F238E27FC236}">
                <a16:creationId xmlns:a16="http://schemas.microsoft.com/office/drawing/2014/main" id="{A4FB4B98-6B67-3B6C-F84F-035AC2AF5DBE}"/>
              </a:ext>
            </a:extLst>
          </p:cNvPr>
          <p:cNvSpPr>
            <a:spLocks noGrp="1"/>
          </p:cNvSpPr>
          <p:nvPr>
            <p:ph type="body" sz="quarter" idx="26" hasCustomPrompt="1"/>
          </p:nvPr>
        </p:nvSpPr>
        <p:spPr>
          <a:xfrm>
            <a:off x="14888980" y="15831676"/>
            <a:ext cx="5943600" cy="376516"/>
          </a:xfrm>
          <a:prstGeom prst="rect">
            <a:avLst/>
          </a:prstGeom>
        </p:spPr>
        <p:txBody>
          <a:bodyPr lIns="93645" tIns="46822" rIns="93645" bIns="46822" anchor="ctr"/>
          <a:lstStyle>
            <a:lvl1pPr>
              <a:buFontTx/>
              <a:buNone/>
              <a:defRPr sz="2800" b="1">
                <a:solidFill>
                  <a:srgbClr val="154734"/>
                </a:solidFill>
              </a:defRPr>
            </a:lvl1pPr>
          </a:lstStyle>
          <a:p>
            <a:pPr lvl="0"/>
            <a:r>
              <a:rPr lang="en-US" dirty="0"/>
              <a:t>Topic Headline</a:t>
            </a:r>
          </a:p>
        </p:txBody>
      </p:sp>
      <p:sp>
        <p:nvSpPr>
          <p:cNvPr id="13" name="Text Placeholder 15">
            <a:extLst>
              <a:ext uri="{FF2B5EF4-FFF2-40B4-BE49-F238E27FC236}">
                <a16:creationId xmlns:a16="http://schemas.microsoft.com/office/drawing/2014/main" id="{5C73335A-9C88-8971-CBC2-0C406668944E}"/>
              </a:ext>
            </a:extLst>
          </p:cNvPr>
          <p:cNvSpPr>
            <a:spLocks noGrp="1"/>
          </p:cNvSpPr>
          <p:nvPr>
            <p:ph type="body" sz="quarter" idx="27" hasCustomPrompt="1"/>
          </p:nvPr>
        </p:nvSpPr>
        <p:spPr>
          <a:xfrm>
            <a:off x="14888980" y="16315766"/>
            <a:ext cx="5943600" cy="896469"/>
          </a:xfrm>
          <a:prstGeom prst="rect">
            <a:avLst/>
          </a:prstGeom>
        </p:spPr>
        <p:txBody>
          <a:bodyPr lIns="93645" tIns="46822" rIns="93645" bIns="46822"/>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9" name="Picture 8">
            <a:extLst>
              <a:ext uri="{FF2B5EF4-FFF2-40B4-BE49-F238E27FC236}">
                <a16:creationId xmlns:a16="http://schemas.microsoft.com/office/drawing/2014/main" id="{30E1E862-5346-8EC0-454D-6B5C5236C4A1}"/>
              </a:ext>
            </a:extLst>
          </p:cNvPr>
          <p:cNvPicPr>
            <a:picLocks noChangeAspect="1"/>
          </p:cNvPicPr>
          <p:nvPr userDrawn="1"/>
        </p:nvPicPr>
        <p:blipFill>
          <a:blip r:embed="rId3"/>
          <a:stretch>
            <a:fillRect/>
          </a:stretch>
        </p:blipFill>
        <p:spPr>
          <a:xfrm>
            <a:off x="1219200" y="762000"/>
            <a:ext cx="2209801" cy="1274020"/>
          </a:xfrm>
          <a:prstGeom prst="rect">
            <a:avLst/>
          </a:prstGeom>
        </p:spPr>
      </p:pic>
    </p:spTree>
    <p:extLst>
      <p:ext uri="{BB962C8B-B14F-4D97-AF65-F5344CB8AC3E}">
        <p14:creationId xmlns:p14="http://schemas.microsoft.com/office/powerpoint/2010/main" val="2831038697"/>
      </p:ext>
    </p:extLst>
  </p:cSld>
  <p:clrMapOvr>
    <a:masterClrMapping/>
  </p:clrMapOvr>
  <p:extLst>
    <p:ext uri="{DCECCB84-F9BA-43D5-87BE-67443E8EF086}">
      <p15:sldGuideLst xmlns:p15="http://schemas.microsoft.com/office/powerpoint/2012/main">
        <p15:guide id="1" pos="384">
          <p15:clr>
            <a:srgbClr val="FBAE40"/>
          </p15:clr>
        </p15:guide>
        <p15:guide id="2" orient="horz" pos="347">
          <p15:clr>
            <a:srgbClr val="FBAE40"/>
          </p15:clr>
        </p15:guide>
        <p15:guide id="3" orient="horz" pos="1520">
          <p15:clr>
            <a:srgbClr val="FBAE40"/>
          </p15:clr>
        </p15:guide>
        <p15:guide id="4" orient="horz" pos="17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3649792" rtl="0" eaLnBrk="1" fontAlgn="base" hangingPunct="1">
        <a:spcBef>
          <a:spcPct val="0"/>
        </a:spcBef>
        <a:spcAft>
          <a:spcPct val="0"/>
        </a:spcAft>
        <a:defRPr sz="7833" b="1" kern="1200">
          <a:solidFill>
            <a:schemeClr val="tx1"/>
          </a:solidFill>
          <a:latin typeface="+mj-lt"/>
          <a:ea typeface="+mj-ea"/>
          <a:cs typeface="+mj-cs"/>
        </a:defRPr>
      </a:lvl1pPr>
      <a:lvl2pPr algn="ctr" defTabSz="3649792" rtl="0" eaLnBrk="1" fontAlgn="base" hangingPunct="1">
        <a:spcBef>
          <a:spcPct val="0"/>
        </a:spcBef>
        <a:spcAft>
          <a:spcPct val="0"/>
        </a:spcAft>
        <a:defRPr sz="17665">
          <a:solidFill>
            <a:schemeClr val="tx1"/>
          </a:solidFill>
          <a:latin typeface="Calibri" pitchFamily="34" charset="0"/>
        </a:defRPr>
      </a:lvl2pPr>
      <a:lvl3pPr algn="ctr" defTabSz="3649792" rtl="0" eaLnBrk="1" fontAlgn="base" hangingPunct="1">
        <a:spcBef>
          <a:spcPct val="0"/>
        </a:spcBef>
        <a:spcAft>
          <a:spcPct val="0"/>
        </a:spcAft>
        <a:defRPr sz="17665">
          <a:solidFill>
            <a:schemeClr val="tx1"/>
          </a:solidFill>
          <a:latin typeface="Calibri" pitchFamily="34" charset="0"/>
        </a:defRPr>
      </a:lvl3pPr>
      <a:lvl4pPr algn="ctr" defTabSz="3649792" rtl="0" eaLnBrk="1" fontAlgn="base" hangingPunct="1">
        <a:spcBef>
          <a:spcPct val="0"/>
        </a:spcBef>
        <a:spcAft>
          <a:spcPct val="0"/>
        </a:spcAft>
        <a:defRPr sz="17665">
          <a:solidFill>
            <a:schemeClr val="tx1"/>
          </a:solidFill>
          <a:latin typeface="Calibri" pitchFamily="34" charset="0"/>
        </a:defRPr>
      </a:lvl4pPr>
      <a:lvl5pPr algn="ctr" defTabSz="3649792" rtl="0" eaLnBrk="1" fontAlgn="base" hangingPunct="1">
        <a:spcBef>
          <a:spcPct val="0"/>
        </a:spcBef>
        <a:spcAft>
          <a:spcPct val="0"/>
        </a:spcAft>
        <a:defRPr sz="17665">
          <a:solidFill>
            <a:schemeClr val="tx1"/>
          </a:solidFill>
          <a:latin typeface="Calibri" pitchFamily="34" charset="0"/>
        </a:defRPr>
      </a:lvl5pPr>
      <a:lvl6pPr marL="780357" algn="ctr" defTabSz="3649792" rtl="0" eaLnBrk="1" fontAlgn="base" hangingPunct="1">
        <a:spcBef>
          <a:spcPct val="0"/>
        </a:spcBef>
        <a:spcAft>
          <a:spcPct val="0"/>
        </a:spcAft>
        <a:defRPr sz="17665">
          <a:solidFill>
            <a:schemeClr val="tx1"/>
          </a:solidFill>
          <a:latin typeface="Calibri" pitchFamily="34" charset="0"/>
        </a:defRPr>
      </a:lvl6pPr>
      <a:lvl7pPr marL="1560714" algn="ctr" defTabSz="3649792" rtl="0" eaLnBrk="1" fontAlgn="base" hangingPunct="1">
        <a:spcBef>
          <a:spcPct val="0"/>
        </a:spcBef>
        <a:spcAft>
          <a:spcPct val="0"/>
        </a:spcAft>
        <a:defRPr sz="17665">
          <a:solidFill>
            <a:schemeClr val="tx1"/>
          </a:solidFill>
          <a:latin typeface="Calibri" pitchFamily="34" charset="0"/>
        </a:defRPr>
      </a:lvl7pPr>
      <a:lvl8pPr marL="2341070" algn="ctr" defTabSz="3649792" rtl="0" eaLnBrk="1" fontAlgn="base" hangingPunct="1">
        <a:spcBef>
          <a:spcPct val="0"/>
        </a:spcBef>
        <a:spcAft>
          <a:spcPct val="0"/>
        </a:spcAft>
        <a:defRPr sz="17665">
          <a:solidFill>
            <a:schemeClr val="tx1"/>
          </a:solidFill>
          <a:latin typeface="Calibri" pitchFamily="34" charset="0"/>
        </a:defRPr>
      </a:lvl8pPr>
      <a:lvl9pPr marL="3121427" algn="ctr" defTabSz="3649792" rtl="0" eaLnBrk="1" fontAlgn="base" hangingPunct="1">
        <a:spcBef>
          <a:spcPct val="0"/>
        </a:spcBef>
        <a:spcAft>
          <a:spcPct val="0"/>
        </a:spcAft>
        <a:defRPr sz="17665">
          <a:solidFill>
            <a:schemeClr val="tx1"/>
          </a:solidFill>
          <a:latin typeface="Calibri" pitchFamily="34" charset="0"/>
        </a:defRPr>
      </a:lvl9pPr>
    </p:titleStyle>
    <p:bodyStyle>
      <a:lvl1pPr marL="0" indent="0" algn="l" defTabSz="3649792" rtl="0" eaLnBrk="1" fontAlgn="base" hangingPunct="1">
        <a:spcBef>
          <a:spcPct val="20000"/>
        </a:spcBef>
        <a:spcAft>
          <a:spcPct val="0"/>
        </a:spcAft>
        <a:buFontTx/>
        <a:buNone/>
        <a:defRPr lang="en-US" sz="4167" kern="1200" dirty="0" smtClean="0">
          <a:solidFill>
            <a:schemeClr val="tx1"/>
          </a:solidFill>
          <a:latin typeface="+mn-lt"/>
          <a:ea typeface="+mn-ea"/>
          <a:cs typeface="+mn-cs"/>
        </a:defRPr>
      </a:lvl1pPr>
      <a:lvl2pPr marL="2966980" indent="-1140730" algn="l" defTabSz="3649792" rtl="0" eaLnBrk="1" fontAlgn="base" hangingPunct="1">
        <a:spcBef>
          <a:spcPct val="20000"/>
        </a:spcBef>
        <a:spcAft>
          <a:spcPct val="0"/>
        </a:spcAft>
        <a:buFont typeface="Arial" charset="0"/>
        <a:buChar char="–"/>
        <a:defRPr sz="11167" kern="1200">
          <a:solidFill>
            <a:schemeClr val="tx1"/>
          </a:solidFill>
          <a:latin typeface="+mn-lt"/>
          <a:ea typeface="+mn-ea"/>
          <a:cs typeface="+mn-cs"/>
        </a:defRPr>
      </a:lvl2pPr>
      <a:lvl3pPr marL="4562915" indent="-913126" algn="l" defTabSz="3649792" rtl="0" eaLnBrk="1" fontAlgn="base" hangingPunct="1">
        <a:spcBef>
          <a:spcPct val="20000"/>
        </a:spcBef>
        <a:spcAft>
          <a:spcPct val="0"/>
        </a:spcAft>
        <a:buFont typeface="Arial" charset="0"/>
        <a:buChar char="•"/>
        <a:defRPr sz="9667" kern="1200">
          <a:solidFill>
            <a:schemeClr val="tx1"/>
          </a:solidFill>
          <a:latin typeface="+mn-lt"/>
          <a:ea typeface="+mn-ea"/>
          <a:cs typeface="+mn-cs"/>
        </a:defRPr>
      </a:lvl3pPr>
      <a:lvl4pPr marL="6389168" indent="-913126" algn="l" defTabSz="3649792" rtl="0" eaLnBrk="1" fontAlgn="base" hangingPunct="1">
        <a:spcBef>
          <a:spcPct val="20000"/>
        </a:spcBef>
        <a:spcAft>
          <a:spcPct val="0"/>
        </a:spcAft>
        <a:buFont typeface="Arial" charset="0"/>
        <a:buChar char="–"/>
        <a:defRPr sz="8000" kern="1200">
          <a:solidFill>
            <a:schemeClr val="tx1"/>
          </a:solidFill>
          <a:latin typeface="+mn-lt"/>
          <a:ea typeface="+mn-ea"/>
          <a:cs typeface="+mn-cs"/>
        </a:defRPr>
      </a:lvl4pPr>
      <a:lvl5pPr marL="8212708" indent="-913126" algn="l" defTabSz="3649792" rtl="0" eaLnBrk="1" fontAlgn="base" hangingPunct="1">
        <a:spcBef>
          <a:spcPct val="20000"/>
        </a:spcBef>
        <a:spcAft>
          <a:spcPct val="0"/>
        </a:spcAft>
        <a:buFont typeface="Arial" charset="0"/>
        <a:buChar char="»"/>
        <a:defRPr sz="8000" kern="1200">
          <a:solidFill>
            <a:schemeClr val="tx1"/>
          </a:solidFill>
          <a:latin typeface="+mn-lt"/>
          <a:ea typeface="+mn-ea"/>
          <a:cs typeface="+mn-cs"/>
        </a:defRPr>
      </a:lvl5pPr>
      <a:lvl6pPr marL="20571762" indent="-1870151" algn="l" defTabSz="7480656" rtl="0" eaLnBrk="1" latinLnBrk="0" hangingPunct="1">
        <a:spcBef>
          <a:spcPct val="20000"/>
        </a:spcBef>
        <a:buFont typeface="Arial" pitchFamily="34" charset="0"/>
        <a:buChar char="•"/>
        <a:defRPr sz="16500" kern="1200">
          <a:solidFill>
            <a:schemeClr val="tx1"/>
          </a:solidFill>
          <a:latin typeface="+mn-lt"/>
          <a:ea typeface="+mn-ea"/>
          <a:cs typeface="+mn-cs"/>
        </a:defRPr>
      </a:lvl6pPr>
      <a:lvl7pPr marL="24312087" indent="-1870151" algn="l" defTabSz="7480656" rtl="0" eaLnBrk="1" latinLnBrk="0" hangingPunct="1">
        <a:spcBef>
          <a:spcPct val="20000"/>
        </a:spcBef>
        <a:buFont typeface="Arial" pitchFamily="34" charset="0"/>
        <a:buChar char="•"/>
        <a:defRPr sz="16500" kern="1200">
          <a:solidFill>
            <a:schemeClr val="tx1"/>
          </a:solidFill>
          <a:latin typeface="+mn-lt"/>
          <a:ea typeface="+mn-ea"/>
          <a:cs typeface="+mn-cs"/>
        </a:defRPr>
      </a:lvl7pPr>
      <a:lvl8pPr marL="28052398" indent="-1870151" algn="l" defTabSz="7480656" rtl="0" eaLnBrk="1" latinLnBrk="0" hangingPunct="1">
        <a:spcBef>
          <a:spcPct val="20000"/>
        </a:spcBef>
        <a:buFont typeface="Arial" pitchFamily="34" charset="0"/>
        <a:buChar char="•"/>
        <a:defRPr sz="16500" kern="1200">
          <a:solidFill>
            <a:schemeClr val="tx1"/>
          </a:solidFill>
          <a:latin typeface="+mn-lt"/>
          <a:ea typeface="+mn-ea"/>
          <a:cs typeface="+mn-cs"/>
        </a:defRPr>
      </a:lvl8pPr>
      <a:lvl9pPr marL="31792710" indent="-1870151" algn="l" defTabSz="7480656" rtl="0" eaLnBrk="1" latinLnBrk="0" hangingPunct="1">
        <a:spcBef>
          <a:spcPct val="20000"/>
        </a:spcBef>
        <a:buFont typeface="Arial" pitchFamily="34" charset="0"/>
        <a:buChar char="•"/>
        <a:defRPr sz="16500" kern="1200">
          <a:solidFill>
            <a:schemeClr val="tx1"/>
          </a:solidFill>
          <a:latin typeface="+mn-lt"/>
          <a:ea typeface="+mn-ea"/>
          <a:cs typeface="+mn-cs"/>
        </a:defRPr>
      </a:lvl9pPr>
    </p:bodyStyle>
    <p:otherStyle>
      <a:defPPr>
        <a:defRPr lang="en-US"/>
      </a:defPPr>
      <a:lvl1pPr marL="0" algn="l" defTabSz="7480656" rtl="0" eaLnBrk="1" latinLnBrk="0" hangingPunct="1">
        <a:defRPr sz="14667" kern="1200">
          <a:solidFill>
            <a:schemeClr val="tx1"/>
          </a:solidFill>
          <a:latin typeface="+mn-lt"/>
          <a:ea typeface="+mn-ea"/>
          <a:cs typeface="+mn-cs"/>
        </a:defRPr>
      </a:lvl1pPr>
      <a:lvl2pPr marL="3740326" algn="l" defTabSz="7480656" rtl="0" eaLnBrk="1" latinLnBrk="0" hangingPunct="1">
        <a:defRPr sz="14667" kern="1200">
          <a:solidFill>
            <a:schemeClr val="tx1"/>
          </a:solidFill>
          <a:latin typeface="+mn-lt"/>
          <a:ea typeface="+mn-ea"/>
          <a:cs typeface="+mn-cs"/>
        </a:defRPr>
      </a:lvl2pPr>
      <a:lvl3pPr marL="7480656" algn="l" defTabSz="7480656" rtl="0" eaLnBrk="1" latinLnBrk="0" hangingPunct="1">
        <a:defRPr sz="14667" kern="1200">
          <a:solidFill>
            <a:schemeClr val="tx1"/>
          </a:solidFill>
          <a:latin typeface="+mn-lt"/>
          <a:ea typeface="+mn-ea"/>
          <a:cs typeface="+mn-cs"/>
        </a:defRPr>
      </a:lvl3pPr>
      <a:lvl4pPr marL="11220981" algn="l" defTabSz="7480656" rtl="0" eaLnBrk="1" latinLnBrk="0" hangingPunct="1">
        <a:defRPr sz="14667" kern="1200">
          <a:solidFill>
            <a:schemeClr val="tx1"/>
          </a:solidFill>
          <a:latin typeface="+mn-lt"/>
          <a:ea typeface="+mn-ea"/>
          <a:cs typeface="+mn-cs"/>
        </a:defRPr>
      </a:lvl4pPr>
      <a:lvl5pPr marL="14961290" algn="l" defTabSz="7480656" rtl="0" eaLnBrk="1" latinLnBrk="0" hangingPunct="1">
        <a:defRPr sz="14667" kern="1200">
          <a:solidFill>
            <a:schemeClr val="tx1"/>
          </a:solidFill>
          <a:latin typeface="+mn-lt"/>
          <a:ea typeface="+mn-ea"/>
          <a:cs typeface="+mn-cs"/>
        </a:defRPr>
      </a:lvl5pPr>
      <a:lvl6pPr marL="18701603" algn="l" defTabSz="7480656" rtl="0" eaLnBrk="1" latinLnBrk="0" hangingPunct="1">
        <a:defRPr sz="14667" kern="1200">
          <a:solidFill>
            <a:schemeClr val="tx1"/>
          </a:solidFill>
          <a:latin typeface="+mn-lt"/>
          <a:ea typeface="+mn-ea"/>
          <a:cs typeface="+mn-cs"/>
        </a:defRPr>
      </a:lvl6pPr>
      <a:lvl7pPr marL="22441904" algn="l" defTabSz="7480656" rtl="0" eaLnBrk="1" latinLnBrk="0" hangingPunct="1">
        <a:defRPr sz="14667" kern="1200">
          <a:solidFill>
            <a:schemeClr val="tx1"/>
          </a:solidFill>
          <a:latin typeface="+mn-lt"/>
          <a:ea typeface="+mn-ea"/>
          <a:cs typeface="+mn-cs"/>
        </a:defRPr>
      </a:lvl7pPr>
      <a:lvl8pPr marL="26182230" algn="l" defTabSz="7480656" rtl="0" eaLnBrk="1" latinLnBrk="0" hangingPunct="1">
        <a:defRPr sz="14667" kern="1200">
          <a:solidFill>
            <a:schemeClr val="tx1"/>
          </a:solidFill>
          <a:latin typeface="+mn-lt"/>
          <a:ea typeface="+mn-ea"/>
          <a:cs typeface="+mn-cs"/>
        </a:defRPr>
      </a:lvl8pPr>
      <a:lvl9pPr marL="29922551" algn="l" defTabSz="7480656" rtl="0" eaLnBrk="1" latinLnBrk="0" hangingPunct="1">
        <a:defRPr sz="146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AA76A0-0332-C578-0B3C-FC846BD7B53E}"/>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1F15C124-22F2-095B-A3D5-C1AC0759A2BE}"/>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7A2D816F-19C0-D798-E64B-2D3A21161248}"/>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5B992F56-26E0-D44D-A22C-E8A84B5CBBF5}"/>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073047FE-851C-8294-C2BE-A532CA6CED02}"/>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5327917C-BF1C-5D97-879E-D0AD6D940D0F}"/>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2E7592A9-FCB1-99C9-B7D8-B46598BE7BD6}"/>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ECB7637F-DC5C-E512-EAB2-5334BC5CEDFD}"/>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13C789DA-3E2A-3319-3423-A4A897CEC640}"/>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8915E48F-7A5B-744B-4B6A-51857B3A4322}"/>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98406798-8011-FF01-F9C7-46910F1C3E8D}"/>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CE12023F-426D-D6CD-3C49-8B9115FC1EE2}"/>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A17BC6B3-0829-D759-3209-380798B4758C}"/>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1725C101-6F3F-22E5-E0E9-7A305D504012}"/>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4004557553"/>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FA1DBE6-1238-4EBE-9A9B-D5324C44113C}">
  <ds:schemaRefs>
    <ds:schemaRef ds:uri="http://purl.org/dc/elements/1.1/"/>
    <ds:schemaRef ds:uri="http://schemas.microsoft.com/office/2006/documentManagement/types"/>
    <ds:schemaRef ds:uri="http://purl.org/dc/terms/"/>
    <ds:schemaRef ds:uri="http://schemas.microsoft.com/office/2006/metadata/properties"/>
    <ds:schemaRef ds:uri="952b4952-d007-4d97-b50e-79165ea12049"/>
    <ds:schemaRef ds:uri="http://schemas.openxmlformats.org/package/2006/metadata/core-properties"/>
    <ds:schemaRef ds:uri="http://www.w3.org/XML/1998/namespace"/>
    <ds:schemaRef ds:uri="http://schemas.microsoft.com/office/infopath/2007/PartnerControls"/>
    <ds:schemaRef ds:uri="8cb5f936-c297-426d-b367-8d80127451e1"/>
    <ds:schemaRef ds:uri="http://purl.org/dc/dcmitype/"/>
  </ds:schemaRefs>
</ds:datastoreItem>
</file>

<file path=customXml/itemProps2.xml><?xml version="1.0" encoding="utf-8"?>
<ds:datastoreItem xmlns:ds="http://schemas.openxmlformats.org/officeDocument/2006/customXml" ds:itemID="{B42D3012-56F8-4FFA-8D26-704CADF26687}">
  <ds:schemaRefs>
    <ds:schemaRef ds:uri="http://schemas.microsoft.com/sharepoint/v3/contenttype/forms"/>
  </ds:schemaRefs>
</ds:datastoreItem>
</file>

<file path=customXml/itemProps3.xml><?xml version="1.0" encoding="utf-8"?>
<ds:datastoreItem xmlns:ds="http://schemas.openxmlformats.org/officeDocument/2006/customXml" ds:itemID="{C156311A-78DE-4A7B-8A6D-81B8DB056BA4}"/>
</file>

<file path=docProps/app.xml><?xml version="1.0" encoding="utf-8"?>
<Properties xmlns="http://schemas.openxmlformats.org/officeDocument/2006/extended-properties" xmlns:vt="http://schemas.openxmlformats.org/officeDocument/2006/docPropsVTypes">
  <Template>36x48_BLUE</Template>
  <TotalTime>144</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12</cp:revision>
  <cp:lastPrinted>2016-02-16T18:49:38Z</cp:lastPrinted>
  <dcterms:created xsi:type="dcterms:W3CDTF">2014-09-24T17:47:45Z</dcterms:created>
  <dcterms:modified xsi:type="dcterms:W3CDTF">2026-04-14T17:29:05Z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