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918400" cy="21945600"/>
  <p:notesSz cx="6888163" cy="10020300"/>
  <p:defaultTextStyle>
    <a:defPPr>
      <a:defRPr lang="en-US"/>
    </a:defPPr>
    <a:lvl1pPr algn="l" rtl="0" eaLnBrk="0" fontAlgn="base" hangingPunct="0">
      <a:spcBef>
        <a:spcPct val="0"/>
      </a:spcBef>
      <a:spcAft>
        <a:spcPct val="0"/>
      </a:spcAft>
      <a:defRPr sz="3600" kern="1200">
        <a:solidFill>
          <a:schemeClr val="tx1"/>
        </a:solidFill>
        <a:latin typeface="Times New Roman" pitchFamily="1" charset="0"/>
        <a:ea typeface="+mn-ea"/>
        <a:cs typeface="+mn-cs"/>
      </a:defRPr>
    </a:lvl1pPr>
    <a:lvl2pPr marL="666535"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2pPr>
    <a:lvl3pPr marL="1335392"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3pPr>
    <a:lvl4pPr marL="2004248"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4pPr>
    <a:lvl5pPr marL="2673105" indent="2323" algn="l" rtl="0" eaLnBrk="0" fontAlgn="base" hangingPunct="0">
      <a:spcBef>
        <a:spcPct val="0"/>
      </a:spcBef>
      <a:spcAft>
        <a:spcPct val="0"/>
      </a:spcAft>
      <a:defRPr sz="3600" kern="1200">
        <a:solidFill>
          <a:schemeClr val="tx1"/>
        </a:solidFill>
        <a:latin typeface="Times New Roman" pitchFamily="1" charset="0"/>
        <a:ea typeface="+mn-ea"/>
        <a:cs typeface="+mn-cs"/>
      </a:defRPr>
    </a:lvl5pPr>
    <a:lvl6pPr marL="3344283" algn="l" defTabSz="1337715" rtl="0" eaLnBrk="1" latinLnBrk="0" hangingPunct="1">
      <a:defRPr sz="3600" kern="1200">
        <a:solidFill>
          <a:schemeClr val="tx1"/>
        </a:solidFill>
        <a:latin typeface="Times New Roman" pitchFamily="1" charset="0"/>
        <a:ea typeface="+mn-ea"/>
        <a:cs typeface="+mn-cs"/>
      </a:defRPr>
    </a:lvl6pPr>
    <a:lvl7pPr marL="4013141" algn="l" defTabSz="1337715" rtl="0" eaLnBrk="1" latinLnBrk="0" hangingPunct="1">
      <a:defRPr sz="3600" kern="1200">
        <a:solidFill>
          <a:schemeClr val="tx1"/>
        </a:solidFill>
        <a:latin typeface="Times New Roman" pitchFamily="1" charset="0"/>
        <a:ea typeface="+mn-ea"/>
        <a:cs typeface="+mn-cs"/>
      </a:defRPr>
    </a:lvl7pPr>
    <a:lvl8pPr marL="4681997" algn="l" defTabSz="1337715" rtl="0" eaLnBrk="1" latinLnBrk="0" hangingPunct="1">
      <a:defRPr sz="3600" kern="1200">
        <a:solidFill>
          <a:schemeClr val="tx1"/>
        </a:solidFill>
        <a:latin typeface="Times New Roman" pitchFamily="1" charset="0"/>
        <a:ea typeface="+mn-ea"/>
        <a:cs typeface="+mn-cs"/>
      </a:defRPr>
    </a:lvl8pPr>
    <a:lvl9pPr marL="5350854" algn="l" defTabSz="1337715" rtl="0" eaLnBrk="1" latinLnBrk="0" hangingPunct="1">
      <a:defRPr sz="36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0465">
          <p15:clr>
            <a:srgbClr val="A4A3A4"/>
          </p15:clr>
        </p15:guide>
        <p15:guide id="2" orient="horz" pos="-4744">
          <p15:clr>
            <a:srgbClr val="A4A3A4"/>
          </p15:clr>
        </p15:guide>
        <p15:guide id="3" orient="horz" pos="-1763">
          <p15:clr>
            <a:srgbClr val="A4A3A4"/>
          </p15:clr>
        </p15:guide>
        <p15:guide id="4" pos="-9288">
          <p15:clr>
            <a:srgbClr val="A4A3A4"/>
          </p15:clr>
        </p15:guide>
        <p15:guide id="5" pos="30024">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72088E-6B2A-BE4C-A533-6987B9496FB2}" v="98" dt="2025-09-30T18:22:20.4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79" autoAdjust="0"/>
    <p:restoredTop sz="86441" autoAdjust="0"/>
  </p:normalViewPr>
  <p:slideViewPr>
    <p:cSldViewPr>
      <p:cViewPr varScale="1">
        <p:scale>
          <a:sx n="69" d="100"/>
          <a:sy n="69" d="100"/>
        </p:scale>
        <p:origin x="2784" y="272"/>
      </p:cViewPr>
      <p:guideLst>
        <p:guide orient="horz" pos="20465"/>
        <p:guide orient="horz" pos="-4744"/>
        <p:guide orient="horz" pos="-1763"/>
        <p:guide pos="-9288"/>
        <p:guide pos="300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MainMaster">
      <pc:chgData name="Brown, Jeffrey" userId="eb56c8e8-783c-45d4-8120-bcd00a17b328" providerId="ADAL" clId="{9879E2A1-6E15-5B5E-B796-952A4143164B}" dt="2025-09-30T18:23:44.909" v="245" actId="680"/>
      <pc:docMkLst>
        <pc:docMk/>
      </pc:docMkLst>
      <pc:sldChg chg="del">
        <pc:chgData name="Brown, Jeffrey" userId="eb56c8e8-783c-45d4-8120-bcd00a17b328" providerId="ADAL" clId="{9879E2A1-6E15-5B5E-B796-952A4143164B}" dt="2025-09-30T18:23:43.747" v="244" actId="2696"/>
        <pc:sldMkLst>
          <pc:docMk/>
          <pc:sldMk cId="0" sldId="256"/>
        </pc:sldMkLst>
      </pc:sldChg>
      <pc:sldChg chg="new">
        <pc:chgData name="Brown, Jeffrey" userId="eb56c8e8-783c-45d4-8120-bcd00a17b328" providerId="ADAL" clId="{9879E2A1-6E15-5B5E-B796-952A4143164B}" dt="2025-09-30T18:23:44.909" v="245" actId="680"/>
        <pc:sldMkLst>
          <pc:docMk/>
          <pc:sldMk cId="2427973973" sldId="256"/>
        </pc:sldMkLst>
      </pc:sldChg>
      <pc:sldMasterChg chg="modSldLayout">
        <pc:chgData name="Brown, Jeffrey" userId="eb56c8e8-783c-45d4-8120-bcd00a17b328" providerId="ADAL" clId="{9879E2A1-6E15-5B5E-B796-952A4143164B}" dt="2025-09-30T18:22:24.547" v="243" actId="478"/>
        <pc:sldMasterMkLst>
          <pc:docMk/>
          <pc:sldMasterMk cId="0" sldId="2147483648"/>
        </pc:sldMasterMkLst>
        <pc:sldLayoutChg chg="addSp delSp modSp mod">
          <pc:chgData name="Brown, Jeffrey" userId="eb56c8e8-783c-45d4-8120-bcd00a17b328" providerId="ADAL" clId="{9879E2A1-6E15-5B5E-B796-952A4143164B}" dt="2025-09-30T18:20:32.831" v="206" actId="478"/>
          <pc:sldLayoutMkLst>
            <pc:docMk/>
            <pc:sldMasterMk cId="0" sldId="2147483648"/>
            <pc:sldLayoutMk cId="0" sldId="2147483649"/>
          </pc:sldLayoutMkLst>
          <pc:spChg chg="add mod">
            <ac:chgData name="Brown, Jeffrey" userId="eb56c8e8-783c-45d4-8120-bcd00a17b328" providerId="ADAL" clId="{9879E2A1-6E15-5B5E-B796-952A4143164B}" dt="2025-09-30T18:20:02.456" v="201" actId="404"/>
            <ac:spMkLst>
              <pc:docMk/>
              <pc:sldMasterMk cId="0" sldId="2147483648"/>
              <pc:sldLayoutMk cId="0" sldId="2147483649"/>
              <ac:spMk id="2" creationId="{79C0B623-FDCA-E212-929C-38B4094C95B8}"/>
            </ac:spMkLst>
          </pc:spChg>
          <pc:spChg chg="add mod">
            <ac:chgData name="Brown, Jeffrey" userId="eb56c8e8-783c-45d4-8120-bcd00a17b328" providerId="ADAL" clId="{9879E2A1-6E15-5B5E-B796-952A4143164B}" dt="2025-09-30T18:20:18.369" v="204" actId="16037"/>
            <ac:spMkLst>
              <pc:docMk/>
              <pc:sldMasterMk cId="0" sldId="2147483648"/>
              <pc:sldLayoutMk cId="0" sldId="2147483649"/>
              <ac:spMk id="3" creationId="{9C00B426-7DE9-5344-5A09-57AA820307DB}"/>
            </ac:spMkLst>
          </pc:spChg>
          <pc:spChg chg="add mod">
            <ac:chgData name="Brown, Jeffrey" userId="eb56c8e8-783c-45d4-8120-bcd00a17b328" providerId="ADAL" clId="{9879E2A1-6E15-5B5E-B796-952A4143164B}" dt="2025-09-17T14:37:40.119" v="164" actId="14100"/>
            <ac:spMkLst>
              <pc:docMk/>
              <pc:sldMasterMk cId="0" sldId="2147483648"/>
              <pc:sldLayoutMk cId="0" sldId="2147483649"/>
              <ac:spMk id="11" creationId="{33795EBD-30CE-CE25-0FF7-664F155D894A}"/>
            </ac:spMkLst>
          </pc:spChg>
          <pc:spChg chg="add del mod">
            <ac:chgData name="Brown, Jeffrey" userId="eb56c8e8-783c-45d4-8120-bcd00a17b328" providerId="ADAL" clId="{9879E2A1-6E15-5B5E-B796-952A4143164B}" dt="2025-09-30T18:20:32.831" v="206" actId="478"/>
            <ac:spMkLst>
              <pc:docMk/>
              <pc:sldMasterMk cId="0" sldId="2147483648"/>
              <pc:sldLayoutMk cId="0" sldId="2147483649"/>
              <ac:spMk id="14" creationId="{784E10B9-5347-3B0A-6443-A0C8BCC1042C}"/>
            </ac:spMkLst>
          </pc:spChg>
          <pc:spChg chg="mod">
            <ac:chgData name="Brown, Jeffrey" userId="eb56c8e8-783c-45d4-8120-bcd00a17b328" providerId="ADAL" clId="{9879E2A1-6E15-5B5E-B796-952A4143164B}" dt="2025-09-03T20:36:20.146" v="147"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03T20:18:25.150" v="67" actId="255"/>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8:19:26.636" v="188"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03T19:19:01.650" v="42"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03T19:19:07.031" v="43"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03T20:21:23.513" v="88"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03T20:21:20.655" v="87"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03T20:21:26.381" v="89" actId="207"/>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8:19:34.050" v="194" actId="1035"/>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03T20:21:29.638" v="90" actId="207"/>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03T20:35:33.062" v="134"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8:19:34.050" v="194" actId="1035"/>
            <ac:spMkLst>
              <pc:docMk/>
              <pc:sldMasterMk cId="0" sldId="2147483648"/>
              <pc:sldLayoutMk cId="0" sldId="2147483649"/>
              <ac:spMk id="32" creationId="{00000000-0000-0000-0000-000000000000}"/>
            </ac:spMkLst>
          </pc:spChg>
          <pc:picChg chg="add del mod modCrop">
            <ac:chgData name="Brown, Jeffrey" userId="eb56c8e8-783c-45d4-8120-bcd00a17b328" providerId="ADAL" clId="{9879E2A1-6E15-5B5E-B796-952A4143164B}" dt="2025-09-30T18:20:31.949" v="205" actId="478"/>
            <ac:picMkLst>
              <pc:docMk/>
              <pc:sldMasterMk cId="0" sldId="2147483648"/>
              <pc:sldLayoutMk cId="0" sldId="2147483649"/>
              <ac:picMk id="13" creationId="{A94B7388-16C3-E500-5EDD-831264305BFA}"/>
            </ac:picMkLst>
          </pc:picChg>
          <pc:picChg chg="add mod">
            <ac:chgData name="Brown, Jeffrey" userId="eb56c8e8-783c-45d4-8120-bcd00a17b328" providerId="ADAL" clId="{9879E2A1-6E15-5B5E-B796-952A4143164B}" dt="2025-09-03T19:33:16.175" v="51" actId="1076"/>
            <ac:picMkLst>
              <pc:docMk/>
              <pc:sldMasterMk cId="0" sldId="2147483648"/>
              <pc:sldLayoutMk cId="0" sldId="2147483649"/>
              <ac:picMk id="15" creationId="{0A33F5CD-31A8-C7C9-76D3-47FE13E457A4}"/>
            </ac:picMkLst>
          </pc:picChg>
        </pc:sldLayoutChg>
        <pc:sldLayoutChg chg="addSp delSp modSp mod">
          <pc:chgData name="Brown, Jeffrey" userId="eb56c8e8-783c-45d4-8120-bcd00a17b328" providerId="ADAL" clId="{9879E2A1-6E15-5B5E-B796-952A4143164B}" dt="2025-09-30T18:20:56.790" v="213"/>
          <pc:sldLayoutMkLst>
            <pc:docMk/>
            <pc:sldMasterMk cId="0" sldId="2147483648"/>
            <pc:sldLayoutMk cId="490442284" sldId="2147483650"/>
          </pc:sldLayoutMkLst>
          <pc:spChg chg="add mod">
            <ac:chgData name="Brown, Jeffrey" userId="eb56c8e8-783c-45d4-8120-bcd00a17b328" providerId="ADAL" clId="{9879E2A1-6E15-5B5E-B796-952A4143164B}" dt="2025-09-30T18:20:56.790" v="213"/>
            <ac:spMkLst>
              <pc:docMk/>
              <pc:sldMasterMk cId="0" sldId="2147483648"/>
              <pc:sldLayoutMk cId="490442284" sldId="2147483650"/>
              <ac:spMk id="3" creationId="{0320802A-0007-2B4B-C8A6-1583CA4165B8}"/>
            </ac:spMkLst>
          </pc:spChg>
          <pc:spChg chg="add del mod">
            <ac:chgData name="Brown, Jeffrey" userId="eb56c8e8-783c-45d4-8120-bcd00a17b328" providerId="ADAL" clId="{9879E2A1-6E15-5B5E-B796-952A4143164B}" dt="2025-09-30T18:20:45.036" v="208" actId="478"/>
            <ac:spMkLst>
              <pc:docMk/>
              <pc:sldMasterMk cId="0" sldId="2147483648"/>
              <pc:sldLayoutMk cId="490442284" sldId="2147483650"/>
              <ac:spMk id="4" creationId="{6C471EF3-7485-A25A-BF12-2C4D33B3F013}"/>
            </ac:spMkLst>
          </pc:spChg>
          <pc:spChg chg="add mod">
            <ac:chgData name="Brown, Jeffrey" userId="eb56c8e8-783c-45d4-8120-bcd00a17b328" providerId="ADAL" clId="{9879E2A1-6E15-5B5E-B796-952A4143164B}" dt="2025-09-03T20:37:11.155" v="150"/>
            <ac:spMkLst>
              <pc:docMk/>
              <pc:sldMasterMk cId="0" sldId="2147483648"/>
              <pc:sldLayoutMk cId="490442284" sldId="2147483650"/>
              <ac:spMk id="5" creationId="{3A90A708-6631-F156-EEBD-18BADDF9DA39}"/>
            </ac:spMkLst>
          </pc:spChg>
          <pc:spChg chg="add mod">
            <ac:chgData name="Brown, Jeffrey" userId="eb56c8e8-783c-45d4-8120-bcd00a17b328" providerId="ADAL" clId="{9879E2A1-6E15-5B5E-B796-952A4143164B}" dt="2025-09-03T20:37:11.155" v="150"/>
            <ac:spMkLst>
              <pc:docMk/>
              <pc:sldMasterMk cId="0" sldId="2147483648"/>
              <pc:sldLayoutMk cId="490442284" sldId="2147483650"/>
              <ac:spMk id="6" creationId="{AE07D0F4-1522-D35E-8356-0539F62A003A}"/>
            </ac:spMkLst>
          </pc:spChg>
          <pc:spChg chg="add del mod">
            <ac:chgData name="Brown, Jeffrey" userId="eb56c8e8-783c-45d4-8120-bcd00a17b328" providerId="ADAL" clId="{9879E2A1-6E15-5B5E-B796-952A4143164B}" dt="2025-09-30T18:20:55.635" v="212" actId="478"/>
            <ac:spMkLst>
              <pc:docMk/>
              <pc:sldMasterMk cId="0" sldId="2147483648"/>
              <pc:sldLayoutMk cId="490442284" sldId="2147483650"/>
              <ac:spMk id="7" creationId="{1815AD1C-DC5B-ADFA-5BC9-4DA6E3020C4C}"/>
            </ac:spMkLst>
          </pc:spChg>
          <pc:spChg chg="add mod">
            <ac:chgData name="Brown, Jeffrey" userId="eb56c8e8-783c-45d4-8120-bcd00a17b328" providerId="ADAL" clId="{9879E2A1-6E15-5B5E-B796-952A4143164B}" dt="2025-09-30T18:20:56.790" v="213"/>
            <ac:spMkLst>
              <pc:docMk/>
              <pc:sldMasterMk cId="0" sldId="2147483648"/>
              <pc:sldLayoutMk cId="490442284" sldId="2147483650"/>
              <ac:spMk id="8" creationId="{2394EF13-ADF1-9A00-12E7-0F0DA1B2F041}"/>
            </ac:spMkLst>
          </pc:spChg>
          <pc:spChg chg="add mod">
            <ac:chgData name="Brown, Jeffrey" userId="eb56c8e8-783c-45d4-8120-bcd00a17b328" providerId="ADAL" clId="{9879E2A1-6E15-5B5E-B796-952A4143164B}" dt="2025-09-30T18:20:56.790" v="213"/>
            <ac:spMkLst>
              <pc:docMk/>
              <pc:sldMasterMk cId="0" sldId="2147483648"/>
              <pc:sldLayoutMk cId="490442284" sldId="2147483650"/>
              <ac:spMk id="9" creationId="{FAF4E532-7FC2-30DD-8F12-C20219FF86A7}"/>
            </ac:spMkLst>
          </pc:spChg>
          <pc:spChg chg="add mod">
            <ac:chgData name="Brown, Jeffrey" userId="eb56c8e8-783c-45d4-8120-bcd00a17b328" providerId="ADAL" clId="{9879E2A1-6E15-5B5E-B796-952A4143164B}" dt="2025-09-30T18:20:56.790" v="213"/>
            <ac:spMkLst>
              <pc:docMk/>
              <pc:sldMasterMk cId="0" sldId="2147483648"/>
              <pc:sldLayoutMk cId="490442284" sldId="2147483650"/>
              <ac:spMk id="10" creationId="{57E80A1C-2D1C-8261-D54D-B9D10ED45B3A}"/>
            </ac:spMkLst>
          </pc:spChg>
          <pc:spChg chg="mod">
            <ac:chgData name="Brown, Jeffrey" userId="eb56c8e8-783c-45d4-8120-bcd00a17b328" providerId="ADAL" clId="{9879E2A1-6E15-5B5E-B796-952A4143164B}" dt="2025-09-17T14:39:15.897" v="186" actId="167"/>
            <ac:spMkLst>
              <pc:docMk/>
              <pc:sldMasterMk cId="0" sldId="2147483648"/>
              <pc:sldLayoutMk cId="490442284" sldId="2147483650"/>
              <ac:spMk id="11" creationId="{33795EBD-30CE-CE25-0FF7-664F155D894A}"/>
            </ac:spMkLst>
          </pc:spChg>
          <pc:spChg chg="add mod">
            <ac:chgData name="Brown, Jeffrey" userId="eb56c8e8-783c-45d4-8120-bcd00a17b328" providerId="ADAL" clId="{9879E2A1-6E15-5B5E-B796-952A4143164B}" dt="2025-09-30T18:20:56.790" v="213"/>
            <ac:spMkLst>
              <pc:docMk/>
              <pc:sldMasterMk cId="0" sldId="2147483648"/>
              <pc:sldLayoutMk cId="490442284" sldId="2147483650"/>
              <ac:spMk id="12" creationId="{A14257E7-5FFC-AC61-76E6-D388BEA6F655}"/>
            </ac:spMkLst>
          </pc:spChg>
          <pc:spChg chg="add mod">
            <ac:chgData name="Brown, Jeffrey" userId="eb56c8e8-783c-45d4-8120-bcd00a17b328" providerId="ADAL" clId="{9879E2A1-6E15-5B5E-B796-952A4143164B}" dt="2025-09-30T18:20:56.790" v="213"/>
            <ac:spMkLst>
              <pc:docMk/>
              <pc:sldMasterMk cId="0" sldId="2147483648"/>
              <pc:sldLayoutMk cId="490442284" sldId="2147483650"/>
              <ac:spMk id="13" creationId="{15E0BC7E-769C-5B6B-46D0-542388A17F02}"/>
            </ac:spMkLst>
          </pc:spChg>
          <pc:spChg chg="del">
            <ac:chgData name="Brown, Jeffrey" userId="eb56c8e8-783c-45d4-8120-bcd00a17b328" providerId="ADAL" clId="{9879E2A1-6E15-5B5E-B796-952A4143164B}" dt="2025-09-30T18:20:49.338" v="210" actId="478"/>
            <ac:spMkLst>
              <pc:docMk/>
              <pc:sldMasterMk cId="0" sldId="2147483648"/>
              <pc:sldLayoutMk cId="490442284" sldId="2147483650"/>
              <ac:spMk id="20" creationId="{00000000-0000-0000-0000-000000000000}"/>
            </ac:spMkLst>
          </pc:spChg>
          <pc:spChg chg="del">
            <ac:chgData name="Brown, Jeffrey" userId="eb56c8e8-783c-45d4-8120-bcd00a17b328" providerId="ADAL" clId="{9879E2A1-6E15-5B5E-B796-952A4143164B}" dt="2025-09-30T18:20:47.233" v="209" actId="478"/>
            <ac:spMkLst>
              <pc:docMk/>
              <pc:sldMasterMk cId="0" sldId="2147483648"/>
              <pc:sldLayoutMk cId="490442284" sldId="2147483650"/>
              <ac:spMk id="28" creationId="{00000000-0000-0000-0000-000000000000}"/>
            </ac:spMkLst>
          </pc:spChg>
          <pc:spChg chg="del">
            <ac:chgData name="Brown, Jeffrey" userId="eb56c8e8-783c-45d4-8120-bcd00a17b328" providerId="ADAL" clId="{9879E2A1-6E15-5B5E-B796-952A4143164B}" dt="2025-09-30T18:20:51.389" v="211" actId="478"/>
            <ac:spMkLst>
              <pc:docMk/>
              <pc:sldMasterMk cId="0" sldId="2147483648"/>
              <pc:sldLayoutMk cId="490442284" sldId="2147483650"/>
              <ac:spMk id="29" creationId="{00000000-0000-0000-0000-000000000000}"/>
            </ac:spMkLst>
          </pc:spChg>
          <pc:picChg chg="add mod">
            <ac:chgData name="Brown, Jeffrey" userId="eb56c8e8-783c-45d4-8120-bcd00a17b328" providerId="ADAL" clId="{9879E2A1-6E15-5B5E-B796-952A4143164B}" dt="2025-09-17T14:39:12.149" v="185" actId="167"/>
            <ac:picMkLst>
              <pc:docMk/>
              <pc:sldMasterMk cId="0" sldId="2147483648"/>
              <pc:sldLayoutMk cId="490442284" sldId="2147483650"/>
              <ac:picMk id="2" creationId="{3701F260-3E59-8B5E-03E4-7C8A4E1B7461}"/>
            </ac:picMkLst>
          </pc:picChg>
        </pc:sldLayoutChg>
        <pc:sldLayoutChg chg="addSp delSp modSp mod">
          <pc:chgData name="Brown, Jeffrey" userId="eb56c8e8-783c-45d4-8120-bcd00a17b328" providerId="ADAL" clId="{9879E2A1-6E15-5B5E-B796-952A4143164B}" dt="2025-09-30T18:22:10.726" v="241" actId="1037"/>
          <pc:sldLayoutMkLst>
            <pc:docMk/>
            <pc:sldMasterMk cId="0" sldId="2147483648"/>
            <pc:sldLayoutMk cId="1070439987" sldId="2147483651"/>
          </pc:sldLayoutMkLst>
          <pc:spChg chg="add mod">
            <ac:chgData name="Brown, Jeffrey" userId="eb56c8e8-783c-45d4-8120-bcd00a17b328" providerId="ADAL" clId="{9879E2A1-6E15-5B5E-B796-952A4143164B}" dt="2025-09-17T14:38:38.580" v="181" actId="1076"/>
            <ac:spMkLst>
              <pc:docMk/>
              <pc:sldMasterMk cId="0" sldId="2147483648"/>
              <pc:sldLayoutMk cId="1070439987" sldId="2147483651"/>
              <ac:spMk id="2" creationId="{6AF2545B-991F-9965-1676-C7075802FC3A}"/>
            </ac:spMkLst>
          </pc:spChg>
          <pc:spChg chg="add mod">
            <ac:chgData name="Brown, Jeffrey" userId="eb56c8e8-783c-45d4-8120-bcd00a17b328" providerId="ADAL" clId="{9879E2A1-6E15-5B5E-B796-952A4143164B}" dt="2025-09-30T18:21:10.769" v="218"/>
            <ac:spMkLst>
              <pc:docMk/>
              <pc:sldMasterMk cId="0" sldId="2147483648"/>
              <pc:sldLayoutMk cId="1070439987" sldId="2147483651"/>
              <ac:spMk id="3" creationId="{7862583B-5839-16EC-F0E0-7F616CA738FE}"/>
            </ac:spMkLst>
          </pc:spChg>
          <pc:spChg chg="add mod">
            <ac:chgData name="Brown, Jeffrey" userId="eb56c8e8-783c-45d4-8120-bcd00a17b328" providerId="ADAL" clId="{9879E2A1-6E15-5B5E-B796-952A4143164B}" dt="2025-09-30T18:21:21.053" v="219" actId="207"/>
            <ac:spMkLst>
              <pc:docMk/>
              <pc:sldMasterMk cId="0" sldId="2147483648"/>
              <pc:sldLayoutMk cId="1070439987" sldId="2147483651"/>
              <ac:spMk id="4" creationId="{5272F943-9411-5AFB-49CE-DB78EBE00020}"/>
            </ac:spMkLst>
          </pc:spChg>
          <pc:spChg chg="add mod">
            <ac:chgData name="Brown, Jeffrey" userId="eb56c8e8-783c-45d4-8120-bcd00a17b328" providerId="ADAL" clId="{9879E2A1-6E15-5B5E-B796-952A4143164B}" dt="2025-09-03T20:37:19.780" v="152"/>
            <ac:spMkLst>
              <pc:docMk/>
              <pc:sldMasterMk cId="0" sldId="2147483648"/>
              <pc:sldLayoutMk cId="1070439987" sldId="2147483651"/>
              <ac:spMk id="6" creationId="{940DAAB6-31BC-29EA-7851-AA9B48B55204}"/>
            </ac:spMkLst>
          </pc:spChg>
          <pc:spChg chg="add mod">
            <ac:chgData name="Brown, Jeffrey" userId="eb56c8e8-783c-45d4-8120-bcd00a17b328" providerId="ADAL" clId="{9879E2A1-6E15-5B5E-B796-952A4143164B}" dt="2025-09-03T20:37:19.780" v="152"/>
            <ac:spMkLst>
              <pc:docMk/>
              <pc:sldMasterMk cId="0" sldId="2147483648"/>
              <pc:sldLayoutMk cId="1070439987" sldId="2147483651"/>
              <ac:spMk id="7" creationId="{4237EB04-1895-A384-83FA-ED74162B2BD6}"/>
            </ac:spMkLst>
          </pc:spChg>
          <pc:spChg chg="add del mod">
            <ac:chgData name="Brown, Jeffrey" userId="eb56c8e8-783c-45d4-8120-bcd00a17b328" providerId="ADAL" clId="{9879E2A1-6E15-5B5E-B796-952A4143164B}" dt="2025-09-30T18:21:09.642" v="217" actId="478"/>
            <ac:spMkLst>
              <pc:docMk/>
              <pc:sldMasterMk cId="0" sldId="2147483648"/>
              <pc:sldLayoutMk cId="1070439987" sldId="2147483651"/>
              <ac:spMk id="8" creationId="{189B6574-4EE6-A9EB-9A41-1A5FB1FD36C4}"/>
            </ac:spMkLst>
          </pc:spChg>
          <pc:spChg chg="add mod">
            <ac:chgData name="Brown, Jeffrey" userId="eb56c8e8-783c-45d4-8120-bcd00a17b328" providerId="ADAL" clId="{9879E2A1-6E15-5B5E-B796-952A4143164B}" dt="2025-09-30T18:21:25.558" v="220" actId="207"/>
            <ac:spMkLst>
              <pc:docMk/>
              <pc:sldMasterMk cId="0" sldId="2147483648"/>
              <pc:sldLayoutMk cId="1070439987" sldId="2147483651"/>
              <ac:spMk id="9" creationId="{B4B1930F-A185-12E1-9DCA-037B09AAFFF7}"/>
            </ac:spMkLst>
          </pc:spChg>
          <pc:spChg chg="add mod">
            <ac:chgData name="Brown, Jeffrey" userId="eb56c8e8-783c-45d4-8120-bcd00a17b328" providerId="ADAL" clId="{9879E2A1-6E15-5B5E-B796-952A4143164B}" dt="2025-09-30T18:21:10.769" v="218"/>
            <ac:spMkLst>
              <pc:docMk/>
              <pc:sldMasterMk cId="0" sldId="2147483648"/>
              <pc:sldLayoutMk cId="1070439987" sldId="2147483651"/>
              <ac:spMk id="10" creationId="{BC6CF419-F359-11C0-6522-EC7A120FB935}"/>
            </ac:spMkLst>
          </pc:spChg>
          <pc:spChg chg="mod">
            <ac:chgData name="Brown, Jeffrey" userId="eb56c8e8-783c-45d4-8120-bcd00a17b328" providerId="ADAL" clId="{9879E2A1-6E15-5B5E-B796-952A4143164B}" dt="2025-09-03T20:33:58.017" v="121" actId="167"/>
            <ac:spMkLst>
              <pc:docMk/>
              <pc:sldMasterMk cId="0" sldId="2147483648"/>
              <pc:sldLayoutMk cId="1070439987" sldId="2147483651"/>
              <ac:spMk id="11" creationId="{33795EBD-30CE-CE25-0FF7-664F155D894A}"/>
            </ac:spMkLst>
          </pc:spChg>
          <pc:spChg chg="add mod">
            <ac:chgData name="Brown, Jeffrey" userId="eb56c8e8-783c-45d4-8120-bcd00a17b328" providerId="ADAL" clId="{9879E2A1-6E15-5B5E-B796-952A4143164B}" dt="2025-09-30T18:21:28.745" v="221" actId="207"/>
            <ac:spMkLst>
              <pc:docMk/>
              <pc:sldMasterMk cId="0" sldId="2147483648"/>
              <pc:sldLayoutMk cId="1070439987" sldId="2147483651"/>
              <ac:spMk id="12" creationId="{3E18DA59-F48A-CA62-BF02-8BFE628D222F}"/>
            </ac:spMkLst>
          </pc:spChg>
          <pc:spChg chg="add mod">
            <ac:chgData name="Brown, Jeffrey" userId="eb56c8e8-783c-45d4-8120-bcd00a17b328" providerId="ADAL" clId="{9879E2A1-6E15-5B5E-B796-952A4143164B}" dt="2025-09-30T18:21:10.769" v="218"/>
            <ac:spMkLst>
              <pc:docMk/>
              <pc:sldMasterMk cId="0" sldId="2147483648"/>
              <pc:sldLayoutMk cId="1070439987" sldId="2147483651"/>
              <ac:spMk id="14" creationId="{C8133191-DC90-51DF-14B3-AD5611115C69}"/>
            </ac:spMkLst>
          </pc:spChg>
          <pc:spChg chg="del">
            <ac:chgData name="Brown, Jeffrey" userId="eb56c8e8-783c-45d4-8120-bcd00a17b328" providerId="ADAL" clId="{9879E2A1-6E15-5B5E-B796-952A4143164B}" dt="2025-09-30T18:21:06.352" v="215" actId="478"/>
            <ac:spMkLst>
              <pc:docMk/>
              <pc:sldMasterMk cId="0" sldId="2147483648"/>
              <pc:sldLayoutMk cId="1070439987" sldId="2147483651"/>
              <ac:spMk id="20" creationId="{00000000-0000-0000-0000-000000000000}"/>
            </ac:spMkLst>
          </pc:spChg>
          <pc:spChg chg="mod">
            <ac:chgData name="Brown, Jeffrey" userId="eb56c8e8-783c-45d4-8120-bcd00a17b328" providerId="ADAL" clId="{9879E2A1-6E15-5B5E-B796-952A4143164B}" dt="2025-09-30T18:21:38.983" v="225" actId="207"/>
            <ac:spMkLst>
              <pc:docMk/>
              <pc:sldMasterMk cId="0" sldId="2147483648"/>
              <pc:sldLayoutMk cId="1070439987" sldId="2147483651"/>
              <ac:spMk id="21" creationId="{00000000-0000-0000-0000-000000000000}"/>
            </ac:spMkLst>
          </pc:spChg>
          <pc:spChg chg="mod">
            <ac:chgData name="Brown, Jeffrey" userId="eb56c8e8-783c-45d4-8120-bcd00a17b328" providerId="ADAL" clId="{9879E2A1-6E15-5B5E-B796-952A4143164B}" dt="2025-09-30T18:21:41.413" v="226" actId="207"/>
            <ac:spMkLst>
              <pc:docMk/>
              <pc:sldMasterMk cId="0" sldId="2147483648"/>
              <pc:sldLayoutMk cId="1070439987" sldId="2147483651"/>
              <ac:spMk id="23" creationId="{00000000-0000-0000-0000-000000000000}"/>
            </ac:spMkLst>
          </pc:spChg>
          <pc:spChg chg="mod">
            <ac:chgData name="Brown, Jeffrey" userId="eb56c8e8-783c-45d4-8120-bcd00a17b328" providerId="ADAL" clId="{9879E2A1-6E15-5B5E-B796-952A4143164B}" dt="2025-09-30T18:21:31.077" v="222" actId="207"/>
            <ac:spMkLst>
              <pc:docMk/>
              <pc:sldMasterMk cId="0" sldId="2147483648"/>
              <pc:sldLayoutMk cId="1070439987" sldId="2147483651"/>
              <ac:spMk id="26" creationId="{00000000-0000-0000-0000-000000000000}"/>
            </ac:spMkLst>
          </pc:spChg>
          <pc:spChg chg="mod">
            <ac:chgData name="Brown, Jeffrey" userId="eb56c8e8-783c-45d4-8120-bcd00a17b328" providerId="ADAL" clId="{9879E2A1-6E15-5B5E-B796-952A4143164B}" dt="2025-09-30T18:21:33.427" v="223" actId="207"/>
            <ac:spMkLst>
              <pc:docMk/>
              <pc:sldMasterMk cId="0" sldId="2147483648"/>
              <pc:sldLayoutMk cId="1070439987" sldId="2147483651"/>
              <ac:spMk id="27" creationId="{00000000-0000-0000-0000-000000000000}"/>
            </ac:spMkLst>
          </pc:spChg>
          <pc:spChg chg="del mod">
            <ac:chgData name="Brown, Jeffrey" userId="eb56c8e8-783c-45d4-8120-bcd00a17b328" providerId="ADAL" clId="{9879E2A1-6E15-5B5E-B796-952A4143164B}" dt="2025-09-30T18:21:04.829" v="214" actId="478"/>
            <ac:spMkLst>
              <pc:docMk/>
              <pc:sldMasterMk cId="0" sldId="2147483648"/>
              <pc:sldLayoutMk cId="1070439987" sldId="2147483651"/>
              <ac:spMk id="28" creationId="{00000000-0000-0000-0000-000000000000}"/>
            </ac:spMkLst>
          </pc:spChg>
          <pc:spChg chg="del mod">
            <ac:chgData name="Brown, Jeffrey" userId="eb56c8e8-783c-45d4-8120-bcd00a17b328" providerId="ADAL" clId="{9879E2A1-6E15-5B5E-B796-952A4143164B}" dt="2025-09-30T18:21:08.233" v="216" actId="478"/>
            <ac:spMkLst>
              <pc:docMk/>
              <pc:sldMasterMk cId="0" sldId="2147483648"/>
              <pc:sldLayoutMk cId="1070439987" sldId="2147483651"/>
              <ac:spMk id="29" creationId="{00000000-0000-0000-0000-000000000000}"/>
            </ac:spMkLst>
          </pc:spChg>
          <pc:spChg chg="mod">
            <ac:chgData name="Brown, Jeffrey" userId="eb56c8e8-783c-45d4-8120-bcd00a17b328" providerId="ADAL" clId="{9879E2A1-6E15-5B5E-B796-952A4143164B}" dt="2025-09-30T18:21:36.977" v="224" actId="207"/>
            <ac:spMkLst>
              <pc:docMk/>
              <pc:sldMasterMk cId="0" sldId="2147483648"/>
              <pc:sldLayoutMk cId="1070439987" sldId="2147483651"/>
              <ac:spMk id="30" creationId="{00000000-0000-0000-0000-000000000000}"/>
            </ac:spMkLst>
          </pc:spChg>
          <pc:picChg chg="add del mod">
            <ac:chgData name="Brown, Jeffrey" userId="eb56c8e8-783c-45d4-8120-bcd00a17b328" providerId="ADAL" clId="{9879E2A1-6E15-5B5E-B796-952A4143164B}" dt="2025-09-30T18:22:08.145" v="237" actId="478"/>
            <ac:picMkLst>
              <pc:docMk/>
              <pc:sldMasterMk cId="0" sldId="2147483648"/>
              <pc:sldLayoutMk cId="1070439987" sldId="2147483651"/>
              <ac:picMk id="5" creationId="{38B0A29C-1377-D07D-C608-B90A582C8A25}"/>
            </ac:picMkLst>
          </pc:picChg>
          <pc:picChg chg="mod">
            <ac:chgData name="Brown, Jeffrey" userId="eb56c8e8-783c-45d4-8120-bcd00a17b328" providerId="ADAL" clId="{9879E2A1-6E15-5B5E-B796-952A4143164B}" dt="2025-09-03T20:34:07.702" v="122" actId="29295"/>
            <ac:picMkLst>
              <pc:docMk/>
              <pc:sldMasterMk cId="0" sldId="2147483648"/>
              <pc:sldLayoutMk cId="1070439987" sldId="2147483651"/>
              <ac:picMk id="13" creationId="{A94B7388-16C3-E500-5EDD-831264305BFA}"/>
            </ac:picMkLst>
          </pc:picChg>
          <pc:picChg chg="add mod">
            <ac:chgData name="Brown, Jeffrey" userId="eb56c8e8-783c-45d4-8120-bcd00a17b328" providerId="ADAL" clId="{9879E2A1-6E15-5B5E-B796-952A4143164B}" dt="2025-09-30T18:22:10.726" v="241" actId="1037"/>
            <ac:picMkLst>
              <pc:docMk/>
              <pc:sldMasterMk cId="0" sldId="2147483648"/>
              <pc:sldLayoutMk cId="1070439987" sldId="2147483651"/>
              <ac:picMk id="15" creationId="{C33A96C2-C2CB-6B86-6AC4-1B455CCE5450}"/>
            </ac:picMkLst>
          </pc:picChg>
        </pc:sldLayoutChg>
        <pc:sldLayoutChg chg="delSp mod">
          <pc:chgData name="Brown, Jeffrey" userId="eb56c8e8-783c-45d4-8120-bcd00a17b328" providerId="ADAL" clId="{9879E2A1-6E15-5B5E-B796-952A4143164B}" dt="2025-09-30T18:22:24.547" v="243" actId="478"/>
          <pc:sldLayoutMkLst>
            <pc:docMk/>
            <pc:sldMasterMk cId="0" sldId="2147483648"/>
            <pc:sldLayoutMk cId="3436866212" sldId="2147483653"/>
          </pc:sldLayoutMkLst>
          <pc:spChg chg="del">
            <ac:chgData name="Brown, Jeffrey" userId="eb56c8e8-783c-45d4-8120-bcd00a17b328" providerId="ADAL" clId="{9879E2A1-6E15-5B5E-B796-952A4143164B}" dt="2025-09-30T18:22:24.547" v="243" actId="478"/>
            <ac:spMkLst>
              <pc:docMk/>
              <pc:sldMasterMk cId="0" sldId="2147483648"/>
              <pc:sldLayoutMk cId="3436866212" sldId="2147483653"/>
              <ac:spMk id="2" creationId="{6AF2545B-991F-9965-1676-C7075802FC3A}"/>
            </ac:spMkLst>
          </pc:spChg>
          <pc:picChg chg="del">
            <ac:chgData name="Brown, Jeffrey" userId="eb56c8e8-783c-45d4-8120-bcd00a17b328" providerId="ADAL" clId="{9879E2A1-6E15-5B5E-B796-952A4143164B}" dt="2025-09-30T18:22:23.054" v="242" actId="478"/>
            <ac:picMkLst>
              <pc:docMk/>
              <pc:sldMasterMk cId="0" sldId="2147483648"/>
              <pc:sldLayoutMk cId="3436866212" sldId="2147483653"/>
              <ac:picMk id="13" creationId="{A94B7388-16C3-E500-5EDD-831264305BFA}"/>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612775" y="749300"/>
            <a:ext cx="56197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Times New Roman" pitchFamily="1" charset="0"/>
        <a:ea typeface="+mn-ea"/>
        <a:cs typeface="+mn-cs"/>
      </a:defRPr>
    </a:lvl1pPr>
    <a:lvl2pPr marL="666535" algn="l" rtl="0" eaLnBrk="0" fontAlgn="base" hangingPunct="0">
      <a:spcBef>
        <a:spcPct val="30000"/>
      </a:spcBef>
      <a:spcAft>
        <a:spcPct val="0"/>
      </a:spcAft>
      <a:defRPr sz="1400" kern="1200">
        <a:solidFill>
          <a:schemeClr val="tx1"/>
        </a:solidFill>
        <a:latin typeface="Times New Roman" pitchFamily="1" charset="0"/>
        <a:ea typeface="+mn-ea"/>
        <a:cs typeface="+mn-cs"/>
      </a:defRPr>
    </a:lvl2pPr>
    <a:lvl3pPr marL="1335392" algn="l" rtl="0" eaLnBrk="0" fontAlgn="base" hangingPunct="0">
      <a:spcBef>
        <a:spcPct val="30000"/>
      </a:spcBef>
      <a:spcAft>
        <a:spcPct val="0"/>
      </a:spcAft>
      <a:defRPr sz="1400" kern="1200">
        <a:solidFill>
          <a:schemeClr val="tx1"/>
        </a:solidFill>
        <a:latin typeface="Times New Roman" pitchFamily="1" charset="0"/>
        <a:ea typeface="+mn-ea"/>
        <a:cs typeface="+mn-cs"/>
      </a:defRPr>
    </a:lvl3pPr>
    <a:lvl4pPr marL="2004248" algn="l" rtl="0" eaLnBrk="0" fontAlgn="base" hangingPunct="0">
      <a:spcBef>
        <a:spcPct val="30000"/>
      </a:spcBef>
      <a:spcAft>
        <a:spcPct val="0"/>
      </a:spcAft>
      <a:defRPr sz="1400" kern="1200">
        <a:solidFill>
          <a:schemeClr val="tx1"/>
        </a:solidFill>
        <a:latin typeface="Times New Roman" pitchFamily="1" charset="0"/>
        <a:ea typeface="+mn-ea"/>
        <a:cs typeface="+mn-cs"/>
      </a:defRPr>
    </a:lvl4pPr>
    <a:lvl5pPr marL="2673105" algn="l" rtl="0" eaLnBrk="0" fontAlgn="base" hangingPunct="0">
      <a:spcBef>
        <a:spcPct val="30000"/>
      </a:spcBef>
      <a:spcAft>
        <a:spcPct val="0"/>
      </a:spcAft>
      <a:defRPr sz="1400" kern="1200">
        <a:solidFill>
          <a:schemeClr val="tx1"/>
        </a:solidFill>
        <a:latin typeface="Times New Roman" pitchFamily="1" charset="0"/>
        <a:ea typeface="+mn-ea"/>
        <a:cs typeface="+mn-cs"/>
      </a:defRPr>
    </a:lvl5pPr>
    <a:lvl6pPr marL="3343217" algn="l" defTabSz="1337293" rtl="0" eaLnBrk="1" latinLnBrk="0" hangingPunct="1">
      <a:defRPr sz="1400" kern="1200">
        <a:solidFill>
          <a:schemeClr val="tx1"/>
        </a:solidFill>
        <a:latin typeface="+mn-lt"/>
        <a:ea typeface="+mn-ea"/>
        <a:cs typeface="+mn-cs"/>
      </a:defRPr>
    </a:lvl6pPr>
    <a:lvl7pPr marL="4011861" algn="l" defTabSz="1337293" rtl="0" eaLnBrk="1" latinLnBrk="0" hangingPunct="1">
      <a:defRPr sz="1400" kern="1200">
        <a:solidFill>
          <a:schemeClr val="tx1"/>
        </a:solidFill>
        <a:latin typeface="+mn-lt"/>
        <a:ea typeface="+mn-ea"/>
        <a:cs typeface="+mn-cs"/>
      </a:defRPr>
    </a:lvl7pPr>
    <a:lvl8pPr marL="4680495" algn="l" defTabSz="1337293" rtl="0" eaLnBrk="1" latinLnBrk="0" hangingPunct="1">
      <a:defRPr sz="1400" kern="1200">
        <a:solidFill>
          <a:schemeClr val="tx1"/>
        </a:solidFill>
        <a:latin typeface="+mn-lt"/>
        <a:ea typeface="+mn-ea"/>
        <a:cs typeface="+mn-cs"/>
      </a:defRPr>
    </a:lvl8pPr>
    <a:lvl9pPr marL="5349140" algn="l" defTabSz="1337293"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795EBD-30CE-CE25-0FF7-664F155D894A}"/>
              </a:ext>
            </a:extLst>
          </p:cNvPr>
          <p:cNvSpPr/>
          <p:nvPr userDrawn="1"/>
        </p:nvSpPr>
        <p:spPr>
          <a:xfrm>
            <a:off x="0" y="0"/>
            <a:ext cx="32918400" cy="35052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11618259"/>
            <a:ext cx="8915400" cy="9036424"/>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5163671"/>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5" y="5163671"/>
            <a:ext cx="8915400" cy="878092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21" name="Title 20"/>
          <p:cNvSpPr>
            <a:spLocks noGrp="1"/>
          </p:cNvSpPr>
          <p:nvPr>
            <p:ph type="title" hasCustomPrompt="1"/>
          </p:nvPr>
        </p:nvSpPr>
        <p:spPr>
          <a:xfrm>
            <a:off x="5829304" y="645459"/>
            <a:ext cx="19202399" cy="2259107"/>
          </a:xfrm>
          <a:prstGeom prst="rect">
            <a:avLst/>
          </a:prstGeom>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3"/>
            <a:ext cx="6400800" cy="2043953"/>
          </a:xfrm>
          <a:prstGeom prst="rect">
            <a:avLst/>
          </a:prstGeom>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4518212"/>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2"/>
            <a:ext cx="8915400" cy="645459"/>
          </a:xfrm>
          <a:prstGeom prst="rect">
            <a:avLst/>
          </a:prstGeom>
        </p:spPr>
        <p:txBody>
          <a:bodyPr lIns="133772" tIns="66885" rIns="133772" bIns="66885" anchor="ctr"/>
          <a:lstStyle>
            <a:lvl1pPr>
              <a:buFontTx/>
              <a:buNone/>
              <a:defRPr sz="48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5" y="4502844"/>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4249400"/>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0"/>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2"/>
            <a:ext cx="8915400" cy="5593977"/>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4894859"/>
            <a:ext cx="8915400" cy="311971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79C0B623-FDCA-E212-929C-38B4094C95B8}"/>
              </a:ext>
            </a:extLst>
          </p:cNvPr>
          <p:cNvSpPr>
            <a:spLocks noGrp="1"/>
          </p:cNvSpPr>
          <p:nvPr>
            <p:ph type="body" sz="quarter" idx="26" hasCustomPrompt="1"/>
          </p:nvPr>
        </p:nvSpPr>
        <p:spPr>
          <a:xfrm>
            <a:off x="22333470" y="18343710"/>
            <a:ext cx="89154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9C00B426-7DE9-5344-5A09-57AA820307DB}"/>
              </a:ext>
            </a:extLst>
          </p:cNvPr>
          <p:cNvSpPr>
            <a:spLocks noGrp="1"/>
          </p:cNvSpPr>
          <p:nvPr>
            <p:ph type="body" sz="quarter" idx="27" hasCustomPrompt="1"/>
          </p:nvPr>
        </p:nvSpPr>
        <p:spPr>
          <a:xfrm>
            <a:off x="22333470" y="18989170"/>
            <a:ext cx="8915400" cy="1665514"/>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A2B94F59-59FE-B7D3-6BDA-F1A54710495D}"/>
              </a:ext>
            </a:extLst>
          </p:cNvPr>
          <p:cNvPicPr>
            <a:picLocks noChangeAspect="1"/>
          </p:cNvPicPr>
          <p:nvPr userDrawn="1"/>
        </p:nvPicPr>
        <p:blipFill>
          <a:blip r:embed="rId2"/>
          <a:stretch>
            <a:fillRect/>
          </a:stretch>
        </p:blipFill>
        <p:spPr>
          <a:xfrm>
            <a:off x="1600200" y="914400"/>
            <a:ext cx="2895600" cy="1669402"/>
          </a:xfrm>
          <a:prstGeom prst="rect">
            <a:avLst/>
          </a:prstGeom>
        </p:spPr>
      </p:pic>
    </p:spTree>
  </p:cSld>
  <p:clrMapOvr>
    <a:masterClrMapping/>
  </p:clrMapOvr>
  <p:extLst>
    <p:ext uri="{DCECCB84-F9BA-43D5-87BE-67443E8EF086}">
      <p15:sldGuideLst xmlns:p15="http://schemas.microsoft.com/office/powerpoint/2012/main">
        <p15:guide id="1" orient="horz" pos="2208" userDrawn="1">
          <p15:clr>
            <a:srgbClr val="FBAE40"/>
          </p15:clr>
        </p15:guide>
        <p15:guide id="2" pos="43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795EBD-30CE-CE25-0FF7-664F155D894A}"/>
              </a:ext>
            </a:extLst>
          </p:cNvPr>
          <p:cNvSpPr/>
          <p:nvPr userDrawn="1"/>
        </p:nvSpPr>
        <p:spPr>
          <a:xfrm>
            <a:off x="0" y="0"/>
            <a:ext cx="32918400" cy="35052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7"/>
          <p:cNvSpPr>
            <a:spLocks noGrp="1"/>
          </p:cNvSpPr>
          <p:nvPr>
            <p:ph type="body" sz="quarter" idx="15" hasCustomPrompt="1"/>
          </p:nvPr>
        </p:nvSpPr>
        <p:spPr>
          <a:xfrm>
            <a:off x="12044595" y="5163671"/>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4" y="645459"/>
            <a:ext cx="19202399" cy="2259107"/>
          </a:xfrm>
          <a:prstGeom prst="rect">
            <a:avLst/>
          </a:prstGeom>
        </p:spPr>
        <p:txBody>
          <a:bodyPr lIns="133772" tIns="66885" rIns="133772" bIns="66885"/>
          <a:lstStyle>
            <a:lvl1pPr>
              <a:defRPr sz="6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3"/>
            <a:ext cx="6400800" cy="2043953"/>
          </a:xfrm>
          <a:prstGeom prst="rect">
            <a:avLst/>
          </a:prstGeom>
        </p:spPr>
        <p:txBody>
          <a:bodyPr lIns="133772" tIns="66885" rIns="133772" bIns="66885"/>
          <a:lstStyle>
            <a:lvl1pPr>
              <a:buFontTx/>
              <a:buNone/>
              <a:defRPr sz="36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4518212"/>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2"/>
            <a:ext cx="8915400" cy="645459"/>
          </a:xfrm>
          <a:prstGeom prst="rect">
            <a:avLst/>
          </a:prstGeom>
        </p:spPr>
        <p:txBody>
          <a:bodyPr lIns="133772" tIns="66885" rIns="133772" bIns="66885" anchor="ctr"/>
          <a:lstStyle>
            <a:lvl1pPr>
              <a:buFontTx/>
              <a:buNone/>
              <a:defRPr sz="48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0"/>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940DAAB6-31BC-29EA-7851-AA9B48B55204}"/>
              </a:ext>
            </a:extLst>
          </p:cNvPr>
          <p:cNvSpPr>
            <a:spLocks noGrp="1"/>
          </p:cNvSpPr>
          <p:nvPr>
            <p:ph type="body" sz="quarter" idx="14" hasCustomPrompt="1"/>
          </p:nvPr>
        </p:nvSpPr>
        <p:spPr>
          <a:xfrm>
            <a:off x="1645170" y="11618259"/>
            <a:ext cx="8915400" cy="9036424"/>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7" name="Text Placeholder 15">
            <a:extLst>
              <a:ext uri="{FF2B5EF4-FFF2-40B4-BE49-F238E27FC236}">
                <a16:creationId xmlns:a16="http://schemas.microsoft.com/office/drawing/2014/main" id="{4237EB04-1895-A384-83FA-ED74162B2BD6}"/>
              </a:ext>
            </a:extLst>
          </p:cNvPr>
          <p:cNvSpPr>
            <a:spLocks noGrp="1"/>
          </p:cNvSpPr>
          <p:nvPr>
            <p:ph type="body" sz="quarter" idx="24" hasCustomPrompt="1"/>
          </p:nvPr>
        </p:nvSpPr>
        <p:spPr>
          <a:xfrm>
            <a:off x="1645170" y="5163672"/>
            <a:ext cx="8915400" cy="5593977"/>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7862583B-5839-16EC-F0E0-7F616CA738FE}"/>
              </a:ext>
            </a:extLst>
          </p:cNvPr>
          <p:cNvSpPr>
            <a:spLocks noGrp="1"/>
          </p:cNvSpPr>
          <p:nvPr>
            <p:ph type="body" sz="quarter" idx="16" hasCustomPrompt="1"/>
          </p:nvPr>
        </p:nvSpPr>
        <p:spPr>
          <a:xfrm>
            <a:off x="22310985" y="5163671"/>
            <a:ext cx="8915400" cy="878092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4" name="Text Placeholder 24">
            <a:extLst>
              <a:ext uri="{FF2B5EF4-FFF2-40B4-BE49-F238E27FC236}">
                <a16:creationId xmlns:a16="http://schemas.microsoft.com/office/drawing/2014/main" id="{5272F943-9411-5AFB-49CE-DB78EBE00020}"/>
              </a:ext>
            </a:extLst>
          </p:cNvPr>
          <p:cNvSpPr>
            <a:spLocks noGrp="1"/>
          </p:cNvSpPr>
          <p:nvPr>
            <p:ph type="body" sz="quarter" idx="21" hasCustomPrompt="1"/>
          </p:nvPr>
        </p:nvSpPr>
        <p:spPr>
          <a:xfrm>
            <a:off x="22310985" y="4502844"/>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24">
            <a:extLst>
              <a:ext uri="{FF2B5EF4-FFF2-40B4-BE49-F238E27FC236}">
                <a16:creationId xmlns:a16="http://schemas.microsoft.com/office/drawing/2014/main" id="{B4B1930F-A185-12E1-9DCA-037B09AAFFF7}"/>
              </a:ext>
            </a:extLst>
          </p:cNvPr>
          <p:cNvSpPr>
            <a:spLocks noGrp="1"/>
          </p:cNvSpPr>
          <p:nvPr>
            <p:ph type="body" sz="quarter" idx="22" hasCustomPrompt="1"/>
          </p:nvPr>
        </p:nvSpPr>
        <p:spPr>
          <a:xfrm>
            <a:off x="22333470" y="14249400"/>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BC6CF419-F359-11C0-6522-EC7A120FB935}"/>
              </a:ext>
            </a:extLst>
          </p:cNvPr>
          <p:cNvSpPr>
            <a:spLocks noGrp="1"/>
          </p:cNvSpPr>
          <p:nvPr>
            <p:ph type="body" sz="quarter" idx="25" hasCustomPrompt="1"/>
          </p:nvPr>
        </p:nvSpPr>
        <p:spPr>
          <a:xfrm>
            <a:off x="22333470" y="14894859"/>
            <a:ext cx="8915400" cy="311971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2" name="Text Placeholder 24">
            <a:extLst>
              <a:ext uri="{FF2B5EF4-FFF2-40B4-BE49-F238E27FC236}">
                <a16:creationId xmlns:a16="http://schemas.microsoft.com/office/drawing/2014/main" id="{3E18DA59-F48A-CA62-BF02-8BFE628D222F}"/>
              </a:ext>
            </a:extLst>
          </p:cNvPr>
          <p:cNvSpPr>
            <a:spLocks noGrp="1"/>
          </p:cNvSpPr>
          <p:nvPr>
            <p:ph type="body" sz="quarter" idx="26" hasCustomPrompt="1"/>
          </p:nvPr>
        </p:nvSpPr>
        <p:spPr>
          <a:xfrm>
            <a:off x="22333470" y="18343710"/>
            <a:ext cx="8915400" cy="645459"/>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4" name="Text Placeholder 15">
            <a:extLst>
              <a:ext uri="{FF2B5EF4-FFF2-40B4-BE49-F238E27FC236}">
                <a16:creationId xmlns:a16="http://schemas.microsoft.com/office/drawing/2014/main" id="{C8133191-DC90-51DF-14B3-AD5611115C69}"/>
              </a:ext>
            </a:extLst>
          </p:cNvPr>
          <p:cNvSpPr>
            <a:spLocks noGrp="1"/>
          </p:cNvSpPr>
          <p:nvPr>
            <p:ph type="body" sz="quarter" idx="27" hasCustomPrompt="1"/>
          </p:nvPr>
        </p:nvSpPr>
        <p:spPr>
          <a:xfrm>
            <a:off x="22333470" y="18989170"/>
            <a:ext cx="8915400" cy="1665514"/>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8EEE57A7-2623-39C7-80F3-FCC71A347B05}"/>
              </a:ext>
            </a:extLst>
          </p:cNvPr>
          <p:cNvPicPr>
            <a:picLocks noChangeAspect="1"/>
          </p:cNvPicPr>
          <p:nvPr userDrawn="1"/>
        </p:nvPicPr>
        <p:blipFill>
          <a:blip r:embed="rId2"/>
          <a:stretch>
            <a:fillRect/>
          </a:stretch>
        </p:blipFill>
        <p:spPr>
          <a:xfrm>
            <a:off x="1600200" y="838201"/>
            <a:ext cx="2907735" cy="1676400"/>
          </a:xfrm>
          <a:prstGeom prst="rect">
            <a:avLst/>
          </a:prstGeom>
        </p:spPr>
      </p:pic>
    </p:spTree>
    <p:extLst>
      <p:ext uri="{BB962C8B-B14F-4D97-AF65-F5344CB8AC3E}">
        <p14:creationId xmlns:p14="http://schemas.microsoft.com/office/powerpoint/2010/main" val="3436866212"/>
      </p:ext>
    </p:extLst>
  </p:cSld>
  <p:clrMapOvr>
    <a:masterClrMapping/>
  </p:clrMapOvr>
  <p:extLst>
    <p:ext uri="{DCECCB84-F9BA-43D5-87BE-67443E8EF086}">
      <p15:sldGuideLst xmlns:p15="http://schemas.microsoft.com/office/powerpoint/2012/main">
        <p15:guide id="1" orient="horz" pos="2208">
          <p15:clr>
            <a:srgbClr val="FBAE40"/>
          </p15:clr>
        </p15:guide>
        <p15:guide id="2" pos="43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84E10B9-5347-3B0A-6443-A0C8BCC1042C}"/>
              </a:ext>
            </a:extLst>
          </p:cNvPr>
          <p:cNvSpPr/>
          <p:nvPr userDrawn="1"/>
        </p:nvSpPr>
        <p:spPr>
          <a:xfrm>
            <a:off x="0" y="3657600"/>
            <a:ext cx="32918400" cy="1828800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3795EBD-30CE-CE25-0FF7-664F155D894A}"/>
              </a:ext>
            </a:extLst>
          </p:cNvPr>
          <p:cNvSpPr/>
          <p:nvPr userDrawn="1"/>
        </p:nvSpPr>
        <p:spPr>
          <a:xfrm>
            <a:off x="0" y="0"/>
            <a:ext cx="32918400" cy="35052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black and white background with lines&#10;&#10;AI-generated content may be incorrect.">
            <a:extLst>
              <a:ext uri="{FF2B5EF4-FFF2-40B4-BE49-F238E27FC236}">
                <a16:creationId xmlns:a16="http://schemas.microsoft.com/office/drawing/2014/main" id="{A94B7388-16C3-E500-5EDD-831264305BFA}"/>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t="-1" r="14402" b="-2338"/>
          <a:stretch>
            <a:fillRect/>
          </a:stretch>
        </p:blipFill>
        <p:spPr>
          <a:xfrm>
            <a:off x="-1" y="-2"/>
            <a:ext cx="32931101" cy="3489834"/>
          </a:xfrm>
          <a:prstGeom prst="rect">
            <a:avLst/>
          </a:prstGeom>
        </p:spPr>
      </p:pic>
      <p:sp>
        <p:nvSpPr>
          <p:cNvPr id="16" name="Text Placeholder 15"/>
          <p:cNvSpPr>
            <a:spLocks noGrp="1"/>
          </p:cNvSpPr>
          <p:nvPr>
            <p:ph type="body" sz="quarter" idx="14" hasCustomPrompt="1"/>
          </p:nvPr>
        </p:nvSpPr>
        <p:spPr>
          <a:xfrm>
            <a:off x="1645170" y="11618259"/>
            <a:ext cx="8915400" cy="9036424"/>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5163671"/>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5" y="5163671"/>
            <a:ext cx="8915400" cy="878092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21" name="Title 20"/>
          <p:cNvSpPr>
            <a:spLocks noGrp="1"/>
          </p:cNvSpPr>
          <p:nvPr>
            <p:ph type="title" hasCustomPrompt="1"/>
          </p:nvPr>
        </p:nvSpPr>
        <p:spPr>
          <a:xfrm>
            <a:off x="5829304" y="645459"/>
            <a:ext cx="19202399" cy="2259107"/>
          </a:xfrm>
          <a:prstGeom prst="rect">
            <a:avLst/>
          </a:prstGeom>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3"/>
            <a:ext cx="6400800" cy="2043953"/>
          </a:xfrm>
          <a:prstGeom prst="rect">
            <a:avLst/>
          </a:prstGeom>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4518212"/>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2"/>
            <a:ext cx="8915400" cy="645459"/>
          </a:xfrm>
          <a:prstGeom prst="rect">
            <a:avLst/>
          </a:prstGeom>
        </p:spPr>
        <p:txBody>
          <a:bodyPr lIns="133772" tIns="66885" rIns="133772" bIns="66885" anchor="ctr"/>
          <a:lstStyle>
            <a:lvl1pPr>
              <a:buFontTx/>
              <a:buNone/>
              <a:defRPr sz="48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5" y="4502844"/>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4249400"/>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0"/>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5163672"/>
            <a:ext cx="8915400" cy="5593977"/>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4894859"/>
            <a:ext cx="8915400" cy="311971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79C0B623-FDCA-E212-929C-38B4094C95B8}"/>
              </a:ext>
            </a:extLst>
          </p:cNvPr>
          <p:cNvSpPr>
            <a:spLocks noGrp="1"/>
          </p:cNvSpPr>
          <p:nvPr>
            <p:ph type="body" sz="quarter" idx="26" hasCustomPrompt="1"/>
          </p:nvPr>
        </p:nvSpPr>
        <p:spPr>
          <a:xfrm>
            <a:off x="22333470" y="18343710"/>
            <a:ext cx="89154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9C00B426-7DE9-5344-5A09-57AA820307DB}"/>
              </a:ext>
            </a:extLst>
          </p:cNvPr>
          <p:cNvSpPr>
            <a:spLocks noGrp="1"/>
          </p:cNvSpPr>
          <p:nvPr>
            <p:ph type="body" sz="quarter" idx="27" hasCustomPrompt="1"/>
          </p:nvPr>
        </p:nvSpPr>
        <p:spPr>
          <a:xfrm>
            <a:off x="22333470" y="18989170"/>
            <a:ext cx="8915400" cy="1665514"/>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76237C1D-3D52-DE56-2353-3CB4ABCBCE06}"/>
              </a:ext>
            </a:extLst>
          </p:cNvPr>
          <p:cNvPicPr>
            <a:picLocks noChangeAspect="1"/>
          </p:cNvPicPr>
          <p:nvPr userDrawn="1"/>
        </p:nvPicPr>
        <p:blipFill>
          <a:blip r:embed="rId3"/>
          <a:stretch>
            <a:fillRect/>
          </a:stretch>
        </p:blipFill>
        <p:spPr>
          <a:xfrm>
            <a:off x="1600200" y="914400"/>
            <a:ext cx="2895600" cy="1669402"/>
          </a:xfrm>
          <a:prstGeom prst="rect">
            <a:avLst/>
          </a:prstGeom>
        </p:spPr>
      </p:pic>
    </p:spTree>
    <p:extLst>
      <p:ext uri="{BB962C8B-B14F-4D97-AF65-F5344CB8AC3E}">
        <p14:creationId xmlns:p14="http://schemas.microsoft.com/office/powerpoint/2010/main" val="1378630820"/>
      </p:ext>
    </p:extLst>
  </p:cSld>
  <p:clrMapOvr>
    <a:masterClrMapping/>
  </p:clrMapOvr>
  <p:extLst>
    <p:ext uri="{DCECCB84-F9BA-43D5-87BE-67443E8EF086}">
      <p15:sldGuideLst xmlns:p15="http://schemas.microsoft.com/office/powerpoint/2012/main">
        <p15:guide id="1" orient="horz" pos="2208">
          <p15:clr>
            <a:srgbClr val="FBAE40"/>
          </p15:clr>
        </p15:guide>
        <p15:guide id="2" pos="43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795EBD-30CE-CE25-0FF7-664F155D894A}"/>
              </a:ext>
            </a:extLst>
          </p:cNvPr>
          <p:cNvSpPr/>
          <p:nvPr userDrawn="1"/>
        </p:nvSpPr>
        <p:spPr>
          <a:xfrm>
            <a:off x="0" y="0"/>
            <a:ext cx="32918400" cy="350520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3701F260-3E59-8B5E-03E4-7C8A4E1B7461}"/>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t="-1" r="14402" b="-2338"/>
          <a:stretch>
            <a:fillRect/>
          </a:stretch>
        </p:blipFill>
        <p:spPr>
          <a:xfrm>
            <a:off x="-32086" y="-12032"/>
            <a:ext cx="32931101" cy="3489834"/>
          </a:xfrm>
          <a:prstGeom prst="rect">
            <a:avLst/>
          </a:prstGeom>
        </p:spPr>
      </p:pic>
      <p:sp>
        <p:nvSpPr>
          <p:cNvPr id="4" name="Rectangle 3">
            <a:extLst>
              <a:ext uri="{FF2B5EF4-FFF2-40B4-BE49-F238E27FC236}">
                <a16:creationId xmlns:a16="http://schemas.microsoft.com/office/drawing/2014/main" id="{6C471EF3-7485-A25A-BF12-2C4D33B3F013}"/>
              </a:ext>
            </a:extLst>
          </p:cNvPr>
          <p:cNvSpPr/>
          <p:nvPr userDrawn="1"/>
        </p:nvSpPr>
        <p:spPr>
          <a:xfrm>
            <a:off x="0" y="3657600"/>
            <a:ext cx="32918400" cy="1828800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 Placeholder 17"/>
          <p:cNvSpPr>
            <a:spLocks noGrp="1"/>
          </p:cNvSpPr>
          <p:nvPr>
            <p:ph type="body" sz="quarter" idx="15" hasCustomPrompt="1"/>
          </p:nvPr>
        </p:nvSpPr>
        <p:spPr>
          <a:xfrm>
            <a:off x="12044595" y="5163671"/>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4" y="645459"/>
            <a:ext cx="19202399" cy="2259107"/>
          </a:xfrm>
          <a:prstGeom prst="rect">
            <a:avLst/>
          </a:prstGeom>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3"/>
            <a:ext cx="6400800" cy="2043953"/>
          </a:xfrm>
          <a:prstGeom prst="rect">
            <a:avLst/>
          </a:prstGeom>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4518212"/>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2"/>
            <a:ext cx="8915400" cy="645459"/>
          </a:xfrm>
          <a:prstGeom prst="rect">
            <a:avLst/>
          </a:prstGeom>
        </p:spPr>
        <p:txBody>
          <a:bodyPr lIns="133772" tIns="66885" rIns="133772" bIns="66885" anchor="ctr"/>
          <a:lstStyle>
            <a:lvl1pPr>
              <a:buFontTx/>
              <a:buNone/>
              <a:defRPr sz="48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0"/>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3A90A708-6631-F156-EEBD-18BADDF9DA39}"/>
              </a:ext>
            </a:extLst>
          </p:cNvPr>
          <p:cNvSpPr>
            <a:spLocks noGrp="1"/>
          </p:cNvSpPr>
          <p:nvPr>
            <p:ph type="body" sz="quarter" idx="14" hasCustomPrompt="1"/>
          </p:nvPr>
        </p:nvSpPr>
        <p:spPr>
          <a:xfrm>
            <a:off x="1645170" y="11618259"/>
            <a:ext cx="8915400" cy="9036424"/>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6" name="Text Placeholder 15">
            <a:extLst>
              <a:ext uri="{FF2B5EF4-FFF2-40B4-BE49-F238E27FC236}">
                <a16:creationId xmlns:a16="http://schemas.microsoft.com/office/drawing/2014/main" id="{AE07D0F4-1522-D35E-8356-0539F62A003A}"/>
              </a:ext>
            </a:extLst>
          </p:cNvPr>
          <p:cNvSpPr>
            <a:spLocks noGrp="1"/>
          </p:cNvSpPr>
          <p:nvPr>
            <p:ph type="body" sz="quarter" idx="24" hasCustomPrompt="1"/>
          </p:nvPr>
        </p:nvSpPr>
        <p:spPr>
          <a:xfrm>
            <a:off x="1645170" y="5163672"/>
            <a:ext cx="8915400" cy="5593977"/>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0320802A-0007-2B4B-C8A6-1583CA4165B8}"/>
              </a:ext>
            </a:extLst>
          </p:cNvPr>
          <p:cNvSpPr>
            <a:spLocks noGrp="1"/>
          </p:cNvSpPr>
          <p:nvPr>
            <p:ph type="body" sz="quarter" idx="16" hasCustomPrompt="1"/>
          </p:nvPr>
        </p:nvSpPr>
        <p:spPr>
          <a:xfrm>
            <a:off x="22310985" y="5163671"/>
            <a:ext cx="8915400" cy="878092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8" name="Text Placeholder 24">
            <a:extLst>
              <a:ext uri="{FF2B5EF4-FFF2-40B4-BE49-F238E27FC236}">
                <a16:creationId xmlns:a16="http://schemas.microsoft.com/office/drawing/2014/main" id="{2394EF13-ADF1-9A00-12E7-0F0DA1B2F041}"/>
              </a:ext>
            </a:extLst>
          </p:cNvPr>
          <p:cNvSpPr>
            <a:spLocks noGrp="1"/>
          </p:cNvSpPr>
          <p:nvPr>
            <p:ph type="body" sz="quarter" idx="21" hasCustomPrompt="1"/>
          </p:nvPr>
        </p:nvSpPr>
        <p:spPr>
          <a:xfrm>
            <a:off x="22310985" y="4502844"/>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24">
            <a:extLst>
              <a:ext uri="{FF2B5EF4-FFF2-40B4-BE49-F238E27FC236}">
                <a16:creationId xmlns:a16="http://schemas.microsoft.com/office/drawing/2014/main" id="{FAF4E532-7FC2-30DD-8F12-C20219FF86A7}"/>
              </a:ext>
            </a:extLst>
          </p:cNvPr>
          <p:cNvSpPr>
            <a:spLocks noGrp="1"/>
          </p:cNvSpPr>
          <p:nvPr>
            <p:ph type="body" sz="quarter" idx="22" hasCustomPrompt="1"/>
          </p:nvPr>
        </p:nvSpPr>
        <p:spPr>
          <a:xfrm>
            <a:off x="22333470" y="14249400"/>
            <a:ext cx="8915400" cy="645459"/>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57E80A1C-2D1C-8261-D54D-B9D10ED45B3A}"/>
              </a:ext>
            </a:extLst>
          </p:cNvPr>
          <p:cNvSpPr>
            <a:spLocks noGrp="1"/>
          </p:cNvSpPr>
          <p:nvPr>
            <p:ph type="body" sz="quarter" idx="25" hasCustomPrompt="1"/>
          </p:nvPr>
        </p:nvSpPr>
        <p:spPr>
          <a:xfrm>
            <a:off x="22333470" y="14894859"/>
            <a:ext cx="8915400" cy="311971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2" name="Text Placeholder 24">
            <a:extLst>
              <a:ext uri="{FF2B5EF4-FFF2-40B4-BE49-F238E27FC236}">
                <a16:creationId xmlns:a16="http://schemas.microsoft.com/office/drawing/2014/main" id="{A14257E7-5FFC-AC61-76E6-D388BEA6F655}"/>
              </a:ext>
            </a:extLst>
          </p:cNvPr>
          <p:cNvSpPr>
            <a:spLocks noGrp="1"/>
          </p:cNvSpPr>
          <p:nvPr>
            <p:ph type="body" sz="quarter" idx="26" hasCustomPrompt="1"/>
          </p:nvPr>
        </p:nvSpPr>
        <p:spPr>
          <a:xfrm>
            <a:off x="22333470" y="18343710"/>
            <a:ext cx="8915400" cy="645459"/>
          </a:xfrm>
          <a:prstGeom prst="rect">
            <a:avLst/>
          </a:prstGeom>
        </p:spPr>
        <p:txBody>
          <a:bodyPr lIns="133772" tIns="66885" rIns="133772" bIns="6688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3" name="Text Placeholder 15">
            <a:extLst>
              <a:ext uri="{FF2B5EF4-FFF2-40B4-BE49-F238E27FC236}">
                <a16:creationId xmlns:a16="http://schemas.microsoft.com/office/drawing/2014/main" id="{15E0BC7E-769C-5B6B-46D0-542388A17F02}"/>
              </a:ext>
            </a:extLst>
          </p:cNvPr>
          <p:cNvSpPr>
            <a:spLocks noGrp="1"/>
          </p:cNvSpPr>
          <p:nvPr>
            <p:ph type="body" sz="quarter" idx="27" hasCustomPrompt="1"/>
          </p:nvPr>
        </p:nvSpPr>
        <p:spPr>
          <a:xfrm>
            <a:off x="22333470" y="18989170"/>
            <a:ext cx="8915400" cy="1665514"/>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7" name="Picture 6">
            <a:extLst>
              <a:ext uri="{FF2B5EF4-FFF2-40B4-BE49-F238E27FC236}">
                <a16:creationId xmlns:a16="http://schemas.microsoft.com/office/drawing/2014/main" id="{8E278573-97C3-B96F-5D9E-94B6982BE065}"/>
              </a:ext>
            </a:extLst>
          </p:cNvPr>
          <p:cNvPicPr>
            <a:picLocks noChangeAspect="1"/>
          </p:cNvPicPr>
          <p:nvPr userDrawn="1"/>
        </p:nvPicPr>
        <p:blipFill>
          <a:blip r:embed="rId3"/>
          <a:stretch>
            <a:fillRect/>
          </a:stretch>
        </p:blipFill>
        <p:spPr>
          <a:xfrm>
            <a:off x="1600200" y="914400"/>
            <a:ext cx="2895600" cy="1669402"/>
          </a:xfrm>
          <a:prstGeom prst="rect">
            <a:avLst/>
          </a:prstGeom>
        </p:spPr>
      </p:pic>
    </p:spTree>
    <p:extLst>
      <p:ext uri="{BB962C8B-B14F-4D97-AF65-F5344CB8AC3E}">
        <p14:creationId xmlns:p14="http://schemas.microsoft.com/office/powerpoint/2010/main" val="490442284"/>
      </p:ext>
    </p:extLst>
  </p:cSld>
  <p:clrMapOvr>
    <a:masterClrMapping/>
  </p:clrMapOvr>
  <p:extLst>
    <p:ext uri="{DCECCB84-F9BA-43D5-87BE-67443E8EF086}">
      <p15:sldGuideLst xmlns:p15="http://schemas.microsoft.com/office/powerpoint/2012/main">
        <p15:guide id="1" orient="horz" pos="2208">
          <p15:clr>
            <a:srgbClr val="FBAE40"/>
          </p15:clr>
        </p15:guide>
        <p15:guide id="2" pos="43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795EBD-30CE-CE25-0FF7-664F155D894A}"/>
              </a:ext>
            </a:extLst>
          </p:cNvPr>
          <p:cNvSpPr/>
          <p:nvPr userDrawn="1"/>
        </p:nvSpPr>
        <p:spPr>
          <a:xfrm>
            <a:off x="0" y="0"/>
            <a:ext cx="32918400" cy="35052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AF2545B-991F-9965-1676-C7075802FC3A}"/>
              </a:ext>
            </a:extLst>
          </p:cNvPr>
          <p:cNvSpPr/>
          <p:nvPr userDrawn="1"/>
        </p:nvSpPr>
        <p:spPr>
          <a:xfrm>
            <a:off x="0" y="3657600"/>
            <a:ext cx="32918400" cy="18288000"/>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black and white background with lines&#10;&#10;AI-generated content may be incorrect.">
            <a:extLst>
              <a:ext uri="{FF2B5EF4-FFF2-40B4-BE49-F238E27FC236}">
                <a16:creationId xmlns:a16="http://schemas.microsoft.com/office/drawing/2014/main" id="{A94B7388-16C3-E500-5EDD-831264305BFA}"/>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t="-1" r="14402" b="-2338"/>
          <a:stretch>
            <a:fillRect/>
          </a:stretch>
        </p:blipFill>
        <p:spPr>
          <a:xfrm>
            <a:off x="-1" y="-2"/>
            <a:ext cx="32931101" cy="3489834"/>
          </a:xfrm>
          <a:prstGeom prst="rect">
            <a:avLst/>
          </a:prstGeom>
        </p:spPr>
      </p:pic>
      <p:sp>
        <p:nvSpPr>
          <p:cNvPr id="18" name="Text Placeholder 17"/>
          <p:cNvSpPr>
            <a:spLocks noGrp="1"/>
          </p:cNvSpPr>
          <p:nvPr>
            <p:ph type="body" sz="quarter" idx="15" hasCustomPrompt="1"/>
          </p:nvPr>
        </p:nvSpPr>
        <p:spPr>
          <a:xfrm>
            <a:off x="12044595" y="5163671"/>
            <a:ext cx="8915400" cy="15491012"/>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29304" y="645459"/>
            <a:ext cx="19202399" cy="2259107"/>
          </a:xfrm>
          <a:prstGeom prst="rect">
            <a:avLst/>
          </a:prstGeom>
        </p:spPr>
        <p:txBody>
          <a:bodyPr lIns="133772" tIns="66885" rIns="133772" bIns="66885"/>
          <a:lstStyle>
            <a:lvl1pPr>
              <a:defRPr sz="6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860613"/>
            <a:ext cx="6400800" cy="2043953"/>
          </a:xfrm>
          <a:prstGeom prst="rect">
            <a:avLst/>
          </a:prstGeom>
        </p:spPr>
        <p:txBody>
          <a:bodyPr lIns="133772" tIns="66885" rIns="133772" bIns="66885"/>
          <a:lstStyle>
            <a:lvl1pPr>
              <a:buFontTx/>
              <a:buNone/>
              <a:defRPr sz="36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4518212"/>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4518212"/>
            <a:ext cx="8915400" cy="645459"/>
          </a:xfrm>
          <a:prstGeom prst="rect">
            <a:avLst/>
          </a:prstGeom>
        </p:spPr>
        <p:txBody>
          <a:bodyPr lIns="133772" tIns="66885" rIns="133772" bIns="66885" anchor="ctr"/>
          <a:lstStyle>
            <a:lvl1pPr>
              <a:buFontTx/>
              <a:buNone/>
              <a:defRPr sz="48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10972800"/>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940DAAB6-31BC-29EA-7851-AA9B48B55204}"/>
              </a:ext>
            </a:extLst>
          </p:cNvPr>
          <p:cNvSpPr>
            <a:spLocks noGrp="1"/>
          </p:cNvSpPr>
          <p:nvPr>
            <p:ph type="body" sz="quarter" idx="14" hasCustomPrompt="1"/>
          </p:nvPr>
        </p:nvSpPr>
        <p:spPr>
          <a:xfrm>
            <a:off x="1645170" y="11618259"/>
            <a:ext cx="8915400" cy="9036424"/>
          </a:xfrm>
          <a:prstGeom prst="rect">
            <a:avLst/>
          </a:prstGeom>
        </p:spPr>
        <p:txBody>
          <a:bodyPr lIns="133772" tIns="66885" rIns="133772" bIns="66885"/>
          <a:lstStyle>
            <a:lvl1pPr>
              <a:lnSpc>
                <a:spcPct val="100000"/>
              </a:lnSpc>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24 points </a:t>
            </a:r>
            <a:br>
              <a:rPr lang="en-US" dirty="0"/>
            </a:br>
            <a:r>
              <a:rPr lang="en-US" dirty="0"/>
              <a:t>Topic Headlines - Abstract, Methods, Results, etc - are bold, 48 points </a:t>
            </a:r>
            <a:br>
              <a:rPr lang="en-US" dirty="0"/>
            </a:br>
            <a:r>
              <a:rPr lang="en-US" dirty="0"/>
              <a:t>Abstract Content is 16-24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7" name="Text Placeholder 15">
            <a:extLst>
              <a:ext uri="{FF2B5EF4-FFF2-40B4-BE49-F238E27FC236}">
                <a16:creationId xmlns:a16="http://schemas.microsoft.com/office/drawing/2014/main" id="{4237EB04-1895-A384-83FA-ED74162B2BD6}"/>
              </a:ext>
            </a:extLst>
          </p:cNvPr>
          <p:cNvSpPr>
            <a:spLocks noGrp="1"/>
          </p:cNvSpPr>
          <p:nvPr>
            <p:ph type="body" sz="quarter" idx="24" hasCustomPrompt="1"/>
          </p:nvPr>
        </p:nvSpPr>
        <p:spPr>
          <a:xfrm>
            <a:off x="1645170" y="5163672"/>
            <a:ext cx="8915400" cy="5593977"/>
          </a:xfrm>
          <a:prstGeom prst="rect">
            <a:avLst/>
          </a:prstGeom>
        </p:spPr>
        <p:txBody>
          <a:bodyPr lIns="133772" tIns="66885" rIns="133772" bIns="66885"/>
          <a:lstStyle>
            <a:lvl1pPr>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7862583B-5839-16EC-F0E0-7F616CA738FE}"/>
              </a:ext>
            </a:extLst>
          </p:cNvPr>
          <p:cNvSpPr>
            <a:spLocks noGrp="1"/>
          </p:cNvSpPr>
          <p:nvPr>
            <p:ph type="body" sz="quarter" idx="16" hasCustomPrompt="1"/>
          </p:nvPr>
        </p:nvSpPr>
        <p:spPr>
          <a:xfrm>
            <a:off x="22310985" y="5163671"/>
            <a:ext cx="8915400" cy="878092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4" name="Text Placeholder 24">
            <a:extLst>
              <a:ext uri="{FF2B5EF4-FFF2-40B4-BE49-F238E27FC236}">
                <a16:creationId xmlns:a16="http://schemas.microsoft.com/office/drawing/2014/main" id="{5272F943-9411-5AFB-49CE-DB78EBE00020}"/>
              </a:ext>
            </a:extLst>
          </p:cNvPr>
          <p:cNvSpPr>
            <a:spLocks noGrp="1"/>
          </p:cNvSpPr>
          <p:nvPr>
            <p:ph type="body" sz="quarter" idx="21" hasCustomPrompt="1"/>
          </p:nvPr>
        </p:nvSpPr>
        <p:spPr>
          <a:xfrm>
            <a:off x="22310985" y="4502844"/>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24">
            <a:extLst>
              <a:ext uri="{FF2B5EF4-FFF2-40B4-BE49-F238E27FC236}">
                <a16:creationId xmlns:a16="http://schemas.microsoft.com/office/drawing/2014/main" id="{B4B1930F-A185-12E1-9DCA-037B09AAFFF7}"/>
              </a:ext>
            </a:extLst>
          </p:cNvPr>
          <p:cNvSpPr>
            <a:spLocks noGrp="1"/>
          </p:cNvSpPr>
          <p:nvPr>
            <p:ph type="body" sz="quarter" idx="22" hasCustomPrompt="1"/>
          </p:nvPr>
        </p:nvSpPr>
        <p:spPr>
          <a:xfrm>
            <a:off x="22333470" y="14249400"/>
            <a:ext cx="8915400" cy="645459"/>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BC6CF419-F359-11C0-6522-EC7A120FB935}"/>
              </a:ext>
            </a:extLst>
          </p:cNvPr>
          <p:cNvSpPr>
            <a:spLocks noGrp="1"/>
          </p:cNvSpPr>
          <p:nvPr>
            <p:ph type="body" sz="quarter" idx="25" hasCustomPrompt="1"/>
          </p:nvPr>
        </p:nvSpPr>
        <p:spPr>
          <a:xfrm>
            <a:off x="22333470" y="14894859"/>
            <a:ext cx="8915400" cy="3119717"/>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2" name="Text Placeholder 24">
            <a:extLst>
              <a:ext uri="{FF2B5EF4-FFF2-40B4-BE49-F238E27FC236}">
                <a16:creationId xmlns:a16="http://schemas.microsoft.com/office/drawing/2014/main" id="{3E18DA59-F48A-CA62-BF02-8BFE628D222F}"/>
              </a:ext>
            </a:extLst>
          </p:cNvPr>
          <p:cNvSpPr>
            <a:spLocks noGrp="1"/>
          </p:cNvSpPr>
          <p:nvPr>
            <p:ph type="body" sz="quarter" idx="26" hasCustomPrompt="1"/>
          </p:nvPr>
        </p:nvSpPr>
        <p:spPr>
          <a:xfrm>
            <a:off x="22333470" y="18343710"/>
            <a:ext cx="8915400" cy="645459"/>
          </a:xfrm>
          <a:prstGeom prst="rect">
            <a:avLst/>
          </a:prstGeom>
        </p:spPr>
        <p:txBody>
          <a:bodyPr lIns="133772" tIns="66885" rIns="133772" bIns="6688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4" name="Text Placeholder 15">
            <a:extLst>
              <a:ext uri="{FF2B5EF4-FFF2-40B4-BE49-F238E27FC236}">
                <a16:creationId xmlns:a16="http://schemas.microsoft.com/office/drawing/2014/main" id="{C8133191-DC90-51DF-14B3-AD5611115C69}"/>
              </a:ext>
            </a:extLst>
          </p:cNvPr>
          <p:cNvSpPr>
            <a:spLocks noGrp="1"/>
          </p:cNvSpPr>
          <p:nvPr>
            <p:ph type="body" sz="quarter" idx="27" hasCustomPrompt="1"/>
          </p:nvPr>
        </p:nvSpPr>
        <p:spPr>
          <a:xfrm>
            <a:off x="22333470" y="18989170"/>
            <a:ext cx="8915400" cy="1665514"/>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8F6F08D7-181C-B1DC-2EBC-664DE2660C61}"/>
              </a:ext>
            </a:extLst>
          </p:cNvPr>
          <p:cNvPicPr>
            <a:picLocks noChangeAspect="1"/>
          </p:cNvPicPr>
          <p:nvPr userDrawn="1"/>
        </p:nvPicPr>
        <p:blipFill>
          <a:blip r:embed="rId3"/>
          <a:stretch>
            <a:fillRect/>
          </a:stretch>
        </p:blipFill>
        <p:spPr>
          <a:xfrm>
            <a:off x="1600200" y="838201"/>
            <a:ext cx="2907735" cy="1676400"/>
          </a:xfrm>
          <a:prstGeom prst="rect">
            <a:avLst/>
          </a:prstGeom>
        </p:spPr>
      </p:pic>
    </p:spTree>
    <p:extLst>
      <p:ext uri="{BB962C8B-B14F-4D97-AF65-F5344CB8AC3E}">
        <p14:creationId xmlns:p14="http://schemas.microsoft.com/office/powerpoint/2010/main" val="1070439987"/>
      </p:ext>
    </p:extLst>
  </p:cSld>
  <p:clrMapOvr>
    <a:masterClrMapping/>
  </p:clrMapOvr>
  <p:extLst>
    <p:ext uri="{DCECCB84-F9BA-43D5-87BE-67443E8EF086}">
      <p15:sldGuideLst xmlns:p15="http://schemas.microsoft.com/office/powerpoint/2012/main">
        <p15:guide id="1" orient="horz" pos="2208">
          <p15:clr>
            <a:srgbClr val="FBAE40"/>
          </p15:clr>
        </p15:guide>
        <p15:guide id="2" pos="43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3128299" rtl="0" eaLnBrk="1" fontAlgn="base" hangingPunct="1">
        <a:spcBef>
          <a:spcPct val="0"/>
        </a:spcBef>
        <a:spcAft>
          <a:spcPct val="0"/>
        </a:spcAft>
        <a:defRPr sz="6700" b="1" kern="1200">
          <a:solidFill>
            <a:schemeClr val="tx1"/>
          </a:solidFill>
          <a:latin typeface="+mj-lt"/>
          <a:ea typeface="+mj-ea"/>
          <a:cs typeface="+mj-cs"/>
        </a:defRPr>
      </a:lvl1pPr>
      <a:lvl2pPr algn="ctr" defTabSz="3128299" rtl="0" eaLnBrk="1" fontAlgn="base" hangingPunct="1">
        <a:spcBef>
          <a:spcPct val="0"/>
        </a:spcBef>
        <a:spcAft>
          <a:spcPct val="0"/>
        </a:spcAft>
        <a:defRPr sz="15100">
          <a:solidFill>
            <a:schemeClr val="tx1"/>
          </a:solidFill>
          <a:latin typeface="Calibri" pitchFamily="34" charset="0"/>
        </a:defRPr>
      </a:lvl2pPr>
      <a:lvl3pPr algn="ctr" defTabSz="3128299" rtl="0" eaLnBrk="1" fontAlgn="base" hangingPunct="1">
        <a:spcBef>
          <a:spcPct val="0"/>
        </a:spcBef>
        <a:spcAft>
          <a:spcPct val="0"/>
        </a:spcAft>
        <a:defRPr sz="15100">
          <a:solidFill>
            <a:schemeClr val="tx1"/>
          </a:solidFill>
          <a:latin typeface="Calibri" pitchFamily="34" charset="0"/>
        </a:defRPr>
      </a:lvl3pPr>
      <a:lvl4pPr algn="ctr" defTabSz="3128299" rtl="0" eaLnBrk="1" fontAlgn="base" hangingPunct="1">
        <a:spcBef>
          <a:spcPct val="0"/>
        </a:spcBef>
        <a:spcAft>
          <a:spcPct val="0"/>
        </a:spcAft>
        <a:defRPr sz="15100">
          <a:solidFill>
            <a:schemeClr val="tx1"/>
          </a:solidFill>
          <a:latin typeface="Calibri" pitchFamily="34" charset="0"/>
        </a:defRPr>
      </a:lvl4pPr>
      <a:lvl5pPr algn="ctr" defTabSz="3128299" rtl="0" eaLnBrk="1" fontAlgn="base" hangingPunct="1">
        <a:spcBef>
          <a:spcPct val="0"/>
        </a:spcBef>
        <a:spcAft>
          <a:spcPct val="0"/>
        </a:spcAft>
        <a:defRPr sz="15100">
          <a:solidFill>
            <a:schemeClr val="tx1"/>
          </a:solidFill>
          <a:latin typeface="Calibri" pitchFamily="34" charset="0"/>
        </a:defRPr>
      </a:lvl5pPr>
      <a:lvl6pPr marL="668857" algn="ctr" defTabSz="3128299" rtl="0" eaLnBrk="1" fontAlgn="base" hangingPunct="1">
        <a:spcBef>
          <a:spcPct val="0"/>
        </a:spcBef>
        <a:spcAft>
          <a:spcPct val="0"/>
        </a:spcAft>
        <a:defRPr sz="15100">
          <a:solidFill>
            <a:schemeClr val="tx1"/>
          </a:solidFill>
          <a:latin typeface="Calibri" pitchFamily="34" charset="0"/>
        </a:defRPr>
      </a:lvl6pPr>
      <a:lvl7pPr marL="1337715" algn="ctr" defTabSz="3128299" rtl="0" eaLnBrk="1" fontAlgn="base" hangingPunct="1">
        <a:spcBef>
          <a:spcPct val="0"/>
        </a:spcBef>
        <a:spcAft>
          <a:spcPct val="0"/>
        </a:spcAft>
        <a:defRPr sz="15100">
          <a:solidFill>
            <a:schemeClr val="tx1"/>
          </a:solidFill>
          <a:latin typeface="Calibri" pitchFamily="34" charset="0"/>
        </a:defRPr>
      </a:lvl7pPr>
      <a:lvl8pPr marL="2006571" algn="ctr" defTabSz="3128299" rtl="0" eaLnBrk="1" fontAlgn="base" hangingPunct="1">
        <a:spcBef>
          <a:spcPct val="0"/>
        </a:spcBef>
        <a:spcAft>
          <a:spcPct val="0"/>
        </a:spcAft>
        <a:defRPr sz="15100">
          <a:solidFill>
            <a:schemeClr val="tx1"/>
          </a:solidFill>
          <a:latin typeface="Calibri" pitchFamily="34" charset="0"/>
        </a:defRPr>
      </a:lvl8pPr>
      <a:lvl9pPr marL="2675428" algn="ctr" defTabSz="3128299" rtl="0" eaLnBrk="1" fontAlgn="base" hangingPunct="1">
        <a:spcBef>
          <a:spcPct val="0"/>
        </a:spcBef>
        <a:spcAft>
          <a:spcPct val="0"/>
        </a:spcAft>
        <a:defRPr sz="15100">
          <a:solidFill>
            <a:schemeClr val="tx1"/>
          </a:solidFill>
          <a:latin typeface="Calibri" pitchFamily="34" charset="0"/>
        </a:defRPr>
      </a:lvl9pPr>
    </p:titleStyle>
    <p:bodyStyle>
      <a:lvl1pPr marL="0" indent="0" algn="l" defTabSz="3128299" rtl="0" eaLnBrk="1" fontAlgn="base" hangingPunct="1">
        <a:spcBef>
          <a:spcPct val="20000"/>
        </a:spcBef>
        <a:spcAft>
          <a:spcPct val="0"/>
        </a:spcAft>
        <a:buFontTx/>
        <a:buNone/>
        <a:defRPr lang="en-US" sz="3600" kern="1200" dirty="0" smtClean="0">
          <a:solidFill>
            <a:schemeClr val="tx1"/>
          </a:solidFill>
          <a:latin typeface="+mn-lt"/>
          <a:ea typeface="+mn-ea"/>
          <a:cs typeface="+mn-cs"/>
        </a:defRPr>
      </a:lvl1pPr>
      <a:lvl2pPr marL="2543050" indent="-977738" algn="l" defTabSz="3128299" rtl="0" eaLnBrk="1" fontAlgn="base" hangingPunct="1">
        <a:spcBef>
          <a:spcPct val="20000"/>
        </a:spcBef>
        <a:spcAft>
          <a:spcPct val="0"/>
        </a:spcAft>
        <a:buFont typeface="Arial" charset="0"/>
        <a:buChar char="–"/>
        <a:defRPr sz="9600" kern="1200">
          <a:solidFill>
            <a:schemeClr val="tx1"/>
          </a:solidFill>
          <a:latin typeface="+mn-lt"/>
          <a:ea typeface="+mn-ea"/>
          <a:cs typeface="+mn-cs"/>
        </a:defRPr>
      </a:lvl2pPr>
      <a:lvl3pPr marL="3910953" indent="-782657" algn="l" defTabSz="3128299" rtl="0" eaLnBrk="1" fontAlgn="base" hangingPunct="1">
        <a:spcBef>
          <a:spcPct val="20000"/>
        </a:spcBef>
        <a:spcAft>
          <a:spcPct val="0"/>
        </a:spcAft>
        <a:buFont typeface="Arial" charset="0"/>
        <a:buChar char="•"/>
        <a:defRPr sz="8300" kern="1200">
          <a:solidFill>
            <a:schemeClr val="tx1"/>
          </a:solidFill>
          <a:latin typeface="+mn-lt"/>
          <a:ea typeface="+mn-ea"/>
          <a:cs typeface="+mn-cs"/>
        </a:defRPr>
      </a:lvl3pPr>
      <a:lvl4pPr marL="5476265" indent="-782657" algn="l" defTabSz="3128299" rtl="0" eaLnBrk="1" fontAlgn="base" hangingPunct="1">
        <a:spcBef>
          <a:spcPct val="20000"/>
        </a:spcBef>
        <a:spcAft>
          <a:spcPct val="0"/>
        </a:spcAft>
        <a:buFont typeface="Arial" charset="0"/>
        <a:buChar char="–"/>
        <a:defRPr sz="6900" kern="1200">
          <a:solidFill>
            <a:schemeClr val="tx1"/>
          </a:solidFill>
          <a:latin typeface="+mn-lt"/>
          <a:ea typeface="+mn-ea"/>
          <a:cs typeface="+mn-cs"/>
        </a:defRPr>
      </a:lvl4pPr>
      <a:lvl5pPr marL="7039252" indent="-782657" algn="l" defTabSz="3128299" rtl="0" eaLnBrk="1" fontAlgn="base" hangingPunct="1">
        <a:spcBef>
          <a:spcPct val="20000"/>
        </a:spcBef>
        <a:spcAft>
          <a:spcPct val="0"/>
        </a:spcAft>
        <a:buFont typeface="Arial" charset="0"/>
        <a:buChar char="»"/>
        <a:defRPr sz="6900" kern="1200">
          <a:solidFill>
            <a:schemeClr val="tx1"/>
          </a:solidFill>
          <a:latin typeface="+mn-lt"/>
          <a:ea typeface="+mn-ea"/>
          <a:cs typeface="+mn-cs"/>
        </a:defRPr>
      </a:lvl5pPr>
      <a:lvl6pPr marL="17632410" indent="-1602938" algn="l" defTabSz="6411798" rtl="0" eaLnBrk="1" latinLnBrk="0" hangingPunct="1">
        <a:spcBef>
          <a:spcPct val="20000"/>
        </a:spcBef>
        <a:buFont typeface="Arial" pitchFamily="34" charset="0"/>
        <a:buChar char="•"/>
        <a:defRPr sz="14100" kern="1200">
          <a:solidFill>
            <a:schemeClr val="tx1"/>
          </a:solidFill>
          <a:latin typeface="+mn-lt"/>
          <a:ea typeface="+mn-ea"/>
          <a:cs typeface="+mn-cs"/>
        </a:defRPr>
      </a:lvl6pPr>
      <a:lvl7pPr marL="20838307" indent="-1602938" algn="l" defTabSz="6411798" rtl="0" eaLnBrk="1" latinLnBrk="0" hangingPunct="1">
        <a:spcBef>
          <a:spcPct val="20000"/>
        </a:spcBef>
        <a:buFont typeface="Arial" pitchFamily="34" charset="0"/>
        <a:buChar char="•"/>
        <a:defRPr sz="14100" kern="1200">
          <a:solidFill>
            <a:schemeClr val="tx1"/>
          </a:solidFill>
          <a:latin typeface="+mn-lt"/>
          <a:ea typeface="+mn-ea"/>
          <a:cs typeface="+mn-cs"/>
        </a:defRPr>
      </a:lvl7pPr>
      <a:lvl8pPr marL="24044192" indent="-1602938" algn="l" defTabSz="6411798" rtl="0" eaLnBrk="1" latinLnBrk="0" hangingPunct="1">
        <a:spcBef>
          <a:spcPct val="20000"/>
        </a:spcBef>
        <a:buFont typeface="Arial" pitchFamily="34" charset="0"/>
        <a:buChar char="•"/>
        <a:defRPr sz="14100" kern="1200">
          <a:solidFill>
            <a:schemeClr val="tx1"/>
          </a:solidFill>
          <a:latin typeface="+mn-lt"/>
          <a:ea typeface="+mn-ea"/>
          <a:cs typeface="+mn-cs"/>
        </a:defRPr>
      </a:lvl8pPr>
      <a:lvl9pPr marL="27250076" indent="-1602938" algn="l" defTabSz="6411798" rtl="0" eaLnBrk="1" latinLnBrk="0" hangingPunct="1">
        <a:spcBef>
          <a:spcPct val="20000"/>
        </a:spcBef>
        <a:buFont typeface="Arial" pitchFamily="34" charset="0"/>
        <a:buChar char="•"/>
        <a:defRPr sz="14100" kern="1200">
          <a:solidFill>
            <a:schemeClr val="tx1"/>
          </a:solidFill>
          <a:latin typeface="+mn-lt"/>
          <a:ea typeface="+mn-ea"/>
          <a:cs typeface="+mn-cs"/>
        </a:defRPr>
      </a:lvl9pPr>
    </p:bodyStyle>
    <p:otherStyle>
      <a:defPPr>
        <a:defRPr lang="en-US"/>
      </a:defPPr>
      <a:lvl1pPr marL="0" algn="l" defTabSz="6411798" rtl="0" eaLnBrk="1" latinLnBrk="0" hangingPunct="1">
        <a:defRPr sz="12600" kern="1200">
          <a:solidFill>
            <a:schemeClr val="tx1"/>
          </a:solidFill>
          <a:latin typeface="+mn-lt"/>
          <a:ea typeface="+mn-ea"/>
          <a:cs typeface="+mn-cs"/>
        </a:defRPr>
      </a:lvl1pPr>
      <a:lvl2pPr marL="3205897" algn="l" defTabSz="6411798" rtl="0" eaLnBrk="1" latinLnBrk="0" hangingPunct="1">
        <a:defRPr sz="12600" kern="1200">
          <a:solidFill>
            <a:schemeClr val="tx1"/>
          </a:solidFill>
          <a:latin typeface="+mn-lt"/>
          <a:ea typeface="+mn-ea"/>
          <a:cs typeface="+mn-cs"/>
        </a:defRPr>
      </a:lvl2pPr>
      <a:lvl3pPr marL="6411798" algn="l" defTabSz="6411798" rtl="0" eaLnBrk="1" latinLnBrk="0" hangingPunct="1">
        <a:defRPr sz="12600" kern="1200">
          <a:solidFill>
            <a:schemeClr val="tx1"/>
          </a:solidFill>
          <a:latin typeface="+mn-lt"/>
          <a:ea typeface="+mn-ea"/>
          <a:cs typeface="+mn-cs"/>
        </a:defRPr>
      </a:lvl3pPr>
      <a:lvl4pPr marL="9617695" algn="l" defTabSz="6411798" rtl="0" eaLnBrk="1" latinLnBrk="0" hangingPunct="1">
        <a:defRPr sz="12600" kern="1200">
          <a:solidFill>
            <a:schemeClr val="tx1"/>
          </a:solidFill>
          <a:latin typeface="+mn-lt"/>
          <a:ea typeface="+mn-ea"/>
          <a:cs typeface="+mn-cs"/>
        </a:defRPr>
      </a:lvl4pPr>
      <a:lvl5pPr marL="12823579" algn="l" defTabSz="6411798" rtl="0" eaLnBrk="1" latinLnBrk="0" hangingPunct="1">
        <a:defRPr sz="12600" kern="1200">
          <a:solidFill>
            <a:schemeClr val="tx1"/>
          </a:solidFill>
          <a:latin typeface="+mn-lt"/>
          <a:ea typeface="+mn-ea"/>
          <a:cs typeface="+mn-cs"/>
        </a:defRPr>
      </a:lvl5pPr>
      <a:lvl6pPr marL="16029464" algn="l" defTabSz="6411798" rtl="0" eaLnBrk="1" latinLnBrk="0" hangingPunct="1">
        <a:defRPr sz="12600" kern="1200">
          <a:solidFill>
            <a:schemeClr val="tx1"/>
          </a:solidFill>
          <a:latin typeface="+mn-lt"/>
          <a:ea typeface="+mn-ea"/>
          <a:cs typeface="+mn-cs"/>
        </a:defRPr>
      </a:lvl6pPr>
      <a:lvl7pPr marL="19235341" algn="l" defTabSz="6411798" rtl="0" eaLnBrk="1" latinLnBrk="0" hangingPunct="1">
        <a:defRPr sz="12600" kern="1200">
          <a:solidFill>
            <a:schemeClr val="tx1"/>
          </a:solidFill>
          <a:latin typeface="+mn-lt"/>
          <a:ea typeface="+mn-ea"/>
          <a:cs typeface="+mn-cs"/>
        </a:defRPr>
      </a:lvl7pPr>
      <a:lvl8pPr marL="22441238" algn="l" defTabSz="6411798" rtl="0" eaLnBrk="1" latinLnBrk="0" hangingPunct="1">
        <a:defRPr sz="12600" kern="1200">
          <a:solidFill>
            <a:schemeClr val="tx1"/>
          </a:solidFill>
          <a:latin typeface="+mn-lt"/>
          <a:ea typeface="+mn-ea"/>
          <a:cs typeface="+mn-cs"/>
        </a:defRPr>
      </a:lvl8pPr>
      <a:lvl9pPr marL="25647130" algn="l" defTabSz="6411798" rtl="0" eaLnBrk="1" latinLnBrk="0" hangingPunct="1">
        <a:defRPr sz="1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A7C567-4CD2-E35C-40A0-B72A2B96C3EF}"/>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1B23FD08-5860-17DF-7967-51FBEC66B1F6}"/>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1A831046-20AA-5DB7-F811-40FD969B5A54}"/>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4EC91265-4CE6-68F5-9716-F0F704AA287E}"/>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77C7954A-E7A2-0BD4-D616-CB0DC3C73119}"/>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AA63DA01-0F4E-84D1-222B-C73A86DEF36B}"/>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0EC5E5D4-F79E-E545-984A-BCCFD65F659B}"/>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D2D26344-83C9-7095-9DCD-C68FC9D06FEA}"/>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65323662-9097-1081-AFC4-3769F7385F3F}"/>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C6D7AE1F-F473-BC2B-2557-26B350C5D20F}"/>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1ED8AE7E-8D82-EDA0-6DC5-B44F6628E076}"/>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CC7D52A-9B44-D477-C9CF-F48C77813172}"/>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1D3B5597-239A-AE69-1FC5-39B24A57F15F}"/>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181AB472-73DC-ED18-6630-612C0ABE63E7}"/>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2427973973"/>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345F125-67CF-47FD-B781-9F334E2263F5}"/>
</file>

<file path=customXml/itemProps2.xml><?xml version="1.0" encoding="utf-8"?>
<ds:datastoreItem xmlns:ds="http://schemas.openxmlformats.org/officeDocument/2006/customXml" ds:itemID="{630C5B85-E01E-4177-AA0D-CC07D3FA8AE2}">
  <ds:schemaRefs>
    <ds:schemaRef ds:uri="http://schemas.microsoft.com/sharepoint/v3/contenttype/forms"/>
  </ds:schemaRefs>
</ds:datastoreItem>
</file>

<file path=customXml/itemProps3.xml><?xml version="1.0" encoding="utf-8"?>
<ds:datastoreItem xmlns:ds="http://schemas.openxmlformats.org/officeDocument/2006/customXml" ds:itemID="{D1C34ACC-0E9D-4EF3-9DAC-3A435347448A}">
  <ds:schemaRefs>
    <ds:schemaRef ds:uri="http://schemas.microsoft.com/office/2006/documentManagement/types"/>
    <ds:schemaRef ds:uri="http://schemas.microsoft.com/office/2006/metadata/properties"/>
    <ds:schemaRef ds:uri="http://purl.org/dc/terms/"/>
    <ds:schemaRef ds:uri="http://purl.org/dc/dcmitype/"/>
    <ds:schemaRef ds:uri="952b4952-d007-4d97-b50e-79165ea12049"/>
    <ds:schemaRef ds:uri="8cb5f936-c297-426d-b367-8d80127451e1"/>
    <ds:schemaRef ds:uri="http://www.w3.org/XML/1998/namespace"/>
    <ds:schemaRef ds:uri="http://schemas.openxmlformats.org/package/2006/metadata/core-properti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36x48_BLUE</Template>
  <TotalTime>122</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7</cp:revision>
  <cp:lastPrinted>2008-03-12T16:04:08Z</cp:lastPrinted>
  <dcterms:created xsi:type="dcterms:W3CDTF">2014-09-24T17:47:45Z</dcterms:created>
  <dcterms:modified xsi:type="dcterms:W3CDTF">2026-04-14T17:31:17Z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