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36576000" cy="36576000"/>
  <p:notesSz cx="6888163" cy="10020300"/>
  <p:defaultTextStyle>
    <a:defPPr>
      <a:defRPr lang="en-US"/>
    </a:defPPr>
    <a:lvl1pPr algn="l" rtl="0" eaLnBrk="0" fontAlgn="base" hangingPunct="0">
      <a:spcBef>
        <a:spcPct val="0"/>
      </a:spcBef>
      <a:spcAft>
        <a:spcPct val="0"/>
      </a:spcAft>
      <a:defRPr sz="6000" kern="1200">
        <a:solidFill>
          <a:schemeClr val="tx1"/>
        </a:solidFill>
        <a:latin typeface="Times New Roman" pitchFamily="1" charset="0"/>
        <a:ea typeface="+mn-ea"/>
        <a:cs typeface="+mn-cs"/>
      </a:defRPr>
    </a:lvl1pPr>
    <a:lvl2pPr marL="1110820" indent="3872" algn="l" rtl="0" eaLnBrk="0" fontAlgn="base" hangingPunct="0">
      <a:spcBef>
        <a:spcPct val="0"/>
      </a:spcBef>
      <a:spcAft>
        <a:spcPct val="0"/>
      </a:spcAft>
      <a:defRPr sz="6000" kern="1200">
        <a:solidFill>
          <a:schemeClr val="tx1"/>
        </a:solidFill>
        <a:latin typeface="Times New Roman" pitchFamily="1" charset="0"/>
        <a:ea typeface="+mn-ea"/>
        <a:cs typeface="+mn-cs"/>
      </a:defRPr>
    </a:lvl2pPr>
    <a:lvl3pPr marL="2225508" indent="3872" algn="l" rtl="0" eaLnBrk="0" fontAlgn="base" hangingPunct="0">
      <a:spcBef>
        <a:spcPct val="0"/>
      </a:spcBef>
      <a:spcAft>
        <a:spcPct val="0"/>
      </a:spcAft>
      <a:defRPr sz="6000" kern="1200">
        <a:solidFill>
          <a:schemeClr val="tx1"/>
        </a:solidFill>
        <a:latin typeface="Times New Roman" pitchFamily="1" charset="0"/>
        <a:ea typeface="+mn-ea"/>
        <a:cs typeface="+mn-cs"/>
      </a:defRPr>
    </a:lvl3pPr>
    <a:lvl4pPr marL="3340196" indent="3872" algn="l" rtl="0" eaLnBrk="0" fontAlgn="base" hangingPunct="0">
      <a:spcBef>
        <a:spcPct val="0"/>
      </a:spcBef>
      <a:spcAft>
        <a:spcPct val="0"/>
      </a:spcAft>
      <a:defRPr sz="6000" kern="1200">
        <a:solidFill>
          <a:schemeClr val="tx1"/>
        </a:solidFill>
        <a:latin typeface="Times New Roman" pitchFamily="1" charset="0"/>
        <a:ea typeface="+mn-ea"/>
        <a:cs typeface="+mn-cs"/>
      </a:defRPr>
    </a:lvl4pPr>
    <a:lvl5pPr marL="4454886" indent="3872" algn="l" rtl="0" eaLnBrk="0" fontAlgn="base" hangingPunct="0">
      <a:spcBef>
        <a:spcPct val="0"/>
      </a:spcBef>
      <a:spcAft>
        <a:spcPct val="0"/>
      </a:spcAft>
      <a:defRPr sz="6000" kern="1200">
        <a:solidFill>
          <a:schemeClr val="tx1"/>
        </a:solidFill>
        <a:latin typeface="Times New Roman" pitchFamily="1" charset="0"/>
        <a:ea typeface="+mn-ea"/>
        <a:cs typeface="+mn-cs"/>
      </a:defRPr>
    </a:lvl5pPr>
    <a:lvl6pPr marL="5573443" algn="l" defTabSz="2229381" rtl="0" eaLnBrk="1" latinLnBrk="0" hangingPunct="1">
      <a:defRPr sz="6000" kern="1200">
        <a:solidFill>
          <a:schemeClr val="tx1"/>
        </a:solidFill>
        <a:latin typeface="Times New Roman" pitchFamily="1" charset="0"/>
        <a:ea typeface="+mn-ea"/>
        <a:cs typeface="+mn-cs"/>
      </a:defRPr>
    </a:lvl6pPr>
    <a:lvl7pPr marL="6688134" algn="l" defTabSz="2229381" rtl="0" eaLnBrk="1" latinLnBrk="0" hangingPunct="1">
      <a:defRPr sz="6000" kern="1200">
        <a:solidFill>
          <a:schemeClr val="tx1"/>
        </a:solidFill>
        <a:latin typeface="Times New Roman" pitchFamily="1" charset="0"/>
        <a:ea typeface="+mn-ea"/>
        <a:cs typeface="+mn-cs"/>
      </a:defRPr>
    </a:lvl7pPr>
    <a:lvl8pPr marL="7802822" algn="l" defTabSz="2229381" rtl="0" eaLnBrk="1" latinLnBrk="0" hangingPunct="1">
      <a:defRPr sz="6000" kern="1200">
        <a:solidFill>
          <a:schemeClr val="tx1"/>
        </a:solidFill>
        <a:latin typeface="Times New Roman" pitchFamily="1" charset="0"/>
        <a:ea typeface="+mn-ea"/>
        <a:cs typeface="+mn-cs"/>
      </a:defRPr>
    </a:lvl8pPr>
    <a:lvl9pPr marL="8917510" algn="l" defTabSz="2229381" rtl="0" eaLnBrk="1" latinLnBrk="0" hangingPunct="1">
      <a:defRPr sz="600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34109" userDrawn="1">
          <p15:clr>
            <a:srgbClr val="A4A3A4"/>
          </p15:clr>
        </p15:guide>
        <p15:guide id="2" orient="horz" pos="-7907" userDrawn="1">
          <p15:clr>
            <a:srgbClr val="A4A3A4"/>
          </p15:clr>
        </p15:guide>
        <p15:guide id="3" orient="horz" pos="-2939" userDrawn="1">
          <p15:clr>
            <a:srgbClr val="A4A3A4"/>
          </p15:clr>
        </p15:guide>
        <p15:guide id="4" pos="-10320" userDrawn="1">
          <p15:clr>
            <a:srgbClr val="A4A3A4"/>
          </p15:clr>
        </p15:guide>
        <p15:guide id="5" pos="33360"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EBE9C9"/>
    <a:srgbClr val="003622"/>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5E492F-2D7A-5445-B08E-A24AD5812DB8}" v="114" dt="2025-09-30T19:35:57.3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4932" autoAdjust="0"/>
    <p:restoredTop sz="86441" autoAdjust="0"/>
  </p:normalViewPr>
  <p:slideViewPr>
    <p:cSldViewPr>
      <p:cViewPr varScale="1">
        <p:scale>
          <a:sx n="41" d="100"/>
          <a:sy n="41" d="100"/>
        </p:scale>
        <p:origin x="5072" y="336"/>
      </p:cViewPr>
      <p:guideLst>
        <p:guide orient="horz" pos="34109"/>
        <p:guide orient="horz" pos="-7907"/>
        <p:guide orient="horz" pos="-2939"/>
        <p:guide pos="-10320"/>
        <p:guide pos="333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redo custSel addSld delSld modMainMaster">
      <pc:chgData name="Brown, Jeffrey" userId="eb56c8e8-783c-45d4-8120-bcd00a17b328" providerId="ADAL" clId="{9879E2A1-6E15-5B5E-B796-952A4143164B}" dt="2025-09-30T19:37:29.687" v="253" actId="680"/>
      <pc:docMkLst>
        <pc:docMk/>
      </pc:docMkLst>
      <pc:sldChg chg="del">
        <pc:chgData name="Brown, Jeffrey" userId="eb56c8e8-783c-45d4-8120-bcd00a17b328" providerId="ADAL" clId="{9879E2A1-6E15-5B5E-B796-952A4143164B}" dt="2025-09-30T19:37:28.518" v="252" actId="2696"/>
        <pc:sldMkLst>
          <pc:docMk/>
          <pc:sldMk cId="0" sldId="256"/>
        </pc:sldMkLst>
      </pc:sldChg>
      <pc:sldChg chg="new">
        <pc:chgData name="Brown, Jeffrey" userId="eb56c8e8-783c-45d4-8120-bcd00a17b328" providerId="ADAL" clId="{9879E2A1-6E15-5B5E-B796-952A4143164B}" dt="2025-09-30T19:37:29.687" v="253" actId="680"/>
        <pc:sldMkLst>
          <pc:docMk/>
          <pc:sldMk cId="2765793835" sldId="256"/>
        </pc:sldMkLst>
      </pc:sldChg>
      <pc:sldMasterChg chg="modSldLayout">
        <pc:chgData name="Brown, Jeffrey" userId="eb56c8e8-783c-45d4-8120-bcd00a17b328" providerId="ADAL" clId="{9879E2A1-6E15-5B5E-B796-952A4143164B}" dt="2025-09-30T19:35:57.363" v="251" actId="167"/>
        <pc:sldMasterMkLst>
          <pc:docMk/>
          <pc:sldMasterMk cId="0" sldId="2147483648"/>
        </pc:sldMasterMkLst>
        <pc:sldLayoutChg chg="addSp delSp modSp mod">
          <pc:chgData name="Brown, Jeffrey" userId="eb56c8e8-783c-45d4-8120-bcd00a17b328" providerId="ADAL" clId="{9879E2A1-6E15-5B5E-B796-952A4143164B}" dt="2025-09-30T19:32:58.205" v="199" actId="478"/>
          <pc:sldLayoutMkLst>
            <pc:docMk/>
            <pc:sldMasterMk cId="0" sldId="2147483648"/>
            <pc:sldLayoutMk cId="0" sldId="2147483649"/>
          </pc:sldLayoutMkLst>
          <pc:spChg chg="add mod">
            <ac:chgData name="Brown, Jeffrey" userId="eb56c8e8-783c-45d4-8120-bcd00a17b328" providerId="ADAL" clId="{9879E2A1-6E15-5B5E-B796-952A4143164B}" dt="2025-09-16T19:09:09.522" v="18" actId="167"/>
            <ac:spMkLst>
              <pc:docMk/>
              <pc:sldMasterMk cId="0" sldId="2147483648"/>
              <pc:sldLayoutMk cId="0" sldId="2147483649"/>
              <ac:spMk id="2" creationId="{5C0F5525-4709-B0C1-2751-22FF04106A96}"/>
            </ac:spMkLst>
          </pc:spChg>
          <pc:spChg chg="add mod">
            <ac:chgData name="Brown, Jeffrey" userId="eb56c8e8-783c-45d4-8120-bcd00a17b328" providerId="ADAL" clId="{9879E2A1-6E15-5B5E-B796-952A4143164B}" dt="2025-09-30T19:32:26.105" v="193" actId="404"/>
            <ac:spMkLst>
              <pc:docMk/>
              <pc:sldMasterMk cId="0" sldId="2147483648"/>
              <pc:sldLayoutMk cId="0" sldId="2147483649"/>
              <ac:spMk id="3" creationId="{1FF578F7-F96B-5553-74C1-52C140005882}"/>
            </ac:spMkLst>
          </pc:spChg>
          <pc:spChg chg="add mod">
            <ac:chgData name="Brown, Jeffrey" userId="eb56c8e8-783c-45d4-8120-bcd00a17b328" providerId="ADAL" clId="{9879E2A1-6E15-5B5E-B796-952A4143164B}" dt="2025-09-30T19:32:36.631" v="197" actId="404"/>
            <ac:spMkLst>
              <pc:docMk/>
              <pc:sldMasterMk cId="0" sldId="2147483648"/>
              <pc:sldLayoutMk cId="0" sldId="2147483649"/>
              <ac:spMk id="4" creationId="{4AE8B5B8-D540-DB98-71F7-D050D3FC65DC}"/>
            </ac:spMkLst>
          </pc:spChg>
          <pc:spChg chg="add del mod">
            <ac:chgData name="Brown, Jeffrey" userId="eb56c8e8-783c-45d4-8120-bcd00a17b328" providerId="ADAL" clId="{9879E2A1-6E15-5B5E-B796-952A4143164B}" dt="2025-09-30T19:32:58.205" v="199" actId="478"/>
            <ac:spMkLst>
              <pc:docMk/>
              <pc:sldMasterMk cId="0" sldId="2147483648"/>
              <pc:sldLayoutMk cId="0" sldId="2147483649"/>
              <ac:spMk id="8" creationId="{AE788E92-30B8-84DC-9865-F18117CE380A}"/>
            </ac:spMkLst>
          </pc:spChg>
          <pc:spChg chg="mod">
            <ac:chgData name="Brown, Jeffrey" userId="eb56c8e8-783c-45d4-8120-bcd00a17b328" providerId="ADAL" clId="{9879E2A1-6E15-5B5E-B796-952A4143164B}" dt="2025-09-16T19:16:18.849" v="141"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6T19:13:48.593" v="90" actId="2711"/>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32:01.854" v="178"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6T19:09:41.915" v="26" actId="403"/>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6T19:09:51.021" v="30" actId="403"/>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6T19:12:13.183" v="50" actId="207"/>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6T19:11:52.877" v="42" actId="242"/>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6T19:12:33.087" v="60" actId="242"/>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32:11.332" v="185" actId="103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6T19:12:49.497" v="67" actId="242"/>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6T19:13:23.573" v="82"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32:11.332" v="185" actId="1036"/>
            <ac:spMkLst>
              <pc:docMk/>
              <pc:sldMasterMk cId="0" sldId="2147483648"/>
              <pc:sldLayoutMk cId="0" sldId="2147483649"/>
              <ac:spMk id="32" creationId="{00000000-0000-0000-0000-000000000000}"/>
            </ac:spMkLst>
          </pc:spChg>
          <pc:picChg chg="add mod">
            <ac:chgData name="Brown, Jeffrey" userId="eb56c8e8-783c-45d4-8120-bcd00a17b328" providerId="ADAL" clId="{9879E2A1-6E15-5B5E-B796-952A4143164B}" dt="2025-09-16T19:10:32.137" v="31" actId="1076"/>
            <ac:picMkLst>
              <pc:docMk/>
              <pc:sldMasterMk cId="0" sldId="2147483648"/>
              <pc:sldLayoutMk cId="0" sldId="2147483649"/>
              <ac:picMk id="6" creationId="{A749F478-8152-C67B-3535-E35DDC8183EA}"/>
            </ac:picMkLst>
          </pc:picChg>
          <pc:picChg chg="add del mod">
            <ac:chgData name="Brown, Jeffrey" userId="eb56c8e8-783c-45d4-8120-bcd00a17b328" providerId="ADAL" clId="{9879E2A1-6E15-5B5E-B796-952A4143164B}" dt="2025-09-30T19:32:57.428" v="198" actId="478"/>
            <ac:picMkLst>
              <pc:docMk/>
              <pc:sldMasterMk cId="0" sldId="2147483648"/>
              <pc:sldLayoutMk cId="0" sldId="2147483649"/>
              <ac:picMk id="7" creationId="{DE556927-B495-1B42-880D-F08907491774}"/>
            </ac:picMkLst>
          </pc:picChg>
        </pc:sldLayoutChg>
        <pc:sldLayoutChg chg="addSp delSp modSp mod">
          <pc:chgData name="Brown, Jeffrey" userId="eb56c8e8-783c-45d4-8120-bcd00a17b328" providerId="ADAL" clId="{9879E2A1-6E15-5B5E-B796-952A4143164B}" dt="2025-09-30T19:33:16.028" v="206"/>
          <pc:sldLayoutMkLst>
            <pc:docMk/>
            <pc:sldMasterMk cId="0" sldId="2147483648"/>
            <pc:sldLayoutMk cId="2720752182" sldId="2147483650"/>
          </pc:sldLayoutMkLst>
          <pc:spChg chg="mod">
            <ac:chgData name="Brown, Jeffrey" userId="eb56c8e8-783c-45d4-8120-bcd00a17b328" providerId="ADAL" clId="{9879E2A1-6E15-5B5E-B796-952A4143164B}" dt="2025-09-16T19:17:18.754" v="143" actId="207"/>
            <ac:spMkLst>
              <pc:docMk/>
              <pc:sldMasterMk cId="0" sldId="2147483648"/>
              <pc:sldLayoutMk cId="2720752182" sldId="2147483650"/>
              <ac:spMk id="2" creationId="{5C0F5525-4709-B0C1-2751-22FF04106A96}"/>
            </ac:spMkLst>
          </pc:spChg>
          <pc:spChg chg="add mod">
            <ac:chgData name="Brown, Jeffrey" userId="eb56c8e8-783c-45d4-8120-bcd00a17b328" providerId="ADAL" clId="{9879E2A1-6E15-5B5E-B796-952A4143164B}" dt="2025-09-30T19:33:16.028" v="206"/>
            <ac:spMkLst>
              <pc:docMk/>
              <pc:sldMasterMk cId="0" sldId="2147483648"/>
              <pc:sldLayoutMk cId="2720752182" sldId="2147483650"/>
              <ac:spMk id="4" creationId="{BF376FB4-BA07-92AD-4AE7-5FA807BFB6AF}"/>
            </ac:spMkLst>
          </pc:spChg>
          <pc:spChg chg="add mod">
            <ac:chgData name="Brown, Jeffrey" userId="eb56c8e8-783c-45d4-8120-bcd00a17b328" providerId="ADAL" clId="{9879E2A1-6E15-5B5E-B796-952A4143164B}" dt="2025-09-30T19:33:16.028" v="206"/>
            <ac:spMkLst>
              <pc:docMk/>
              <pc:sldMasterMk cId="0" sldId="2147483648"/>
              <pc:sldLayoutMk cId="2720752182" sldId="2147483650"/>
              <ac:spMk id="5" creationId="{B064A0E8-D9A0-AA0A-F548-CD17667725D7}"/>
            </ac:spMkLst>
          </pc:spChg>
          <pc:spChg chg="add mod">
            <ac:chgData name="Brown, Jeffrey" userId="eb56c8e8-783c-45d4-8120-bcd00a17b328" providerId="ADAL" clId="{9879E2A1-6E15-5B5E-B796-952A4143164B}" dt="2025-09-30T19:33:16.028" v="206"/>
            <ac:spMkLst>
              <pc:docMk/>
              <pc:sldMasterMk cId="0" sldId="2147483648"/>
              <pc:sldLayoutMk cId="2720752182" sldId="2147483650"/>
              <ac:spMk id="7" creationId="{B31F3392-EF9A-B842-9B28-6EBC9523333A}"/>
            </ac:spMkLst>
          </pc:spChg>
          <pc:spChg chg="add del mod">
            <ac:chgData name="Brown, Jeffrey" userId="eb56c8e8-783c-45d4-8120-bcd00a17b328" providerId="ADAL" clId="{9879E2A1-6E15-5B5E-B796-952A4143164B}" dt="2025-09-30T19:33:11.161" v="203" actId="478"/>
            <ac:spMkLst>
              <pc:docMk/>
              <pc:sldMasterMk cId="0" sldId="2147483648"/>
              <pc:sldLayoutMk cId="2720752182" sldId="2147483650"/>
              <ac:spMk id="8" creationId="{AE788E92-30B8-84DC-9865-F18117CE380A}"/>
            </ac:spMkLst>
          </pc:spChg>
          <pc:spChg chg="add mod">
            <ac:chgData name="Brown, Jeffrey" userId="eb56c8e8-783c-45d4-8120-bcd00a17b328" providerId="ADAL" clId="{9879E2A1-6E15-5B5E-B796-952A4143164B}" dt="2025-09-30T19:33:16.028" v="206"/>
            <ac:spMkLst>
              <pc:docMk/>
              <pc:sldMasterMk cId="0" sldId="2147483648"/>
              <pc:sldLayoutMk cId="2720752182" sldId="2147483650"/>
              <ac:spMk id="9" creationId="{4AC8148D-817F-9334-FE64-13D9A5EE9C0C}"/>
            </ac:spMkLst>
          </pc:spChg>
          <pc:spChg chg="add mod">
            <ac:chgData name="Brown, Jeffrey" userId="eb56c8e8-783c-45d4-8120-bcd00a17b328" providerId="ADAL" clId="{9879E2A1-6E15-5B5E-B796-952A4143164B}" dt="2025-09-30T19:33:16.028" v="206"/>
            <ac:spMkLst>
              <pc:docMk/>
              <pc:sldMasterMk cId="0" sldId="2147483648"/>
              <pc:sldLayoutMk cId="2720752182" sldId="2147483650"/>
              <ac:spMk id="10" creationId="{95876EB4-7A0B-8ADD-C519-4B0187F63974}"/>
            </ac:spMkLst>
          </pc:spChg>
          <pc:spChg chg="add mod">
            <ac:chgData name="Brown, Jeffrey" userId="eb56c8e8-783c-45d4-8120-bcd00a17b328" providerId="ADAL" clId="{9879E2A1-6E15-5B5E-B796-952A4143164B}" dt="2025-09-30T19:33:16.028" v="206"/>
            <ac:spMkLst>
              <pc:docMk/>
              <pc:sldMasterMk cId="0" sldId="2147483648"/>
              <pc:sldLayoutMk cId="2720752182" sldId="2147483650"/>
              <ac:spMk id="11" creationId="{2C7F68EC-B3FE-3F3F-39A8-865D8BF31BC7}"/>
            </ac:spMkLst>
          </pc:spChg>
          <pc:spChg chg="del">
            <ac:chgData name="Brown, Jeffrey" userId="eb56c8e8-783c-45d4-8120-bcd00a17b328" providerId="ADAL" clId="{9879E2A1-6E15-5B5E-B796-952A4143164B}" dt="2025-09-30T19:33:08.558" v="201" actId="478"/>
            <ac:spMkLst>
              <pc:docMk/>
              <pc:sldMasterMk cId="0" sldId="2147483648"/>
              <pc:sldLayoutMk cId="2720752182" sldId="2147483650"/>
              <ac:spMk id="20" creationId="{00000000-0000-0000-0000-000000000000}"/>
            </ac:spMkLst>
          </pc:spChg>
          <pc:spChg chg="del">
            <ac:chgData name="Brown, Jeffrey" userId="eb56c8e8-783c-45d4-8120-bcd00a17b328" providerId="ADAL" clId="{9879E2A1-6E15-5B5E-B796-952A4143164B}" dt="2025-09-30T19:33:06.350" v="200" actId="478"/>
            <ac:spMkLst>
              <pc:docMk/>
              <pc:sldMasterMk cId="0" sldId="2147483648"/>
              <pc:sldLayoutMk cId="2720752182" sldId="2147483650"/>
              <ac:spMk id="28" creationId="{00000000-0000-0000-0000-000000000000}"/>
            </ac:spMkLst>
          </pc:spChg>
          <pc:spChg chg="del">
            <ac:chgData name="Brown, Jeffrey" userId="eb56c8e8-783c-45d4-8120-bcd00a17b328" providerId="ADAL" clId="{9879E2A1-6E15-5B5E-B796-952A4143164B}" dt="2025-09-30T19:33:13.329" v="204" actId="478"/>
            <ac:spMkLst>
              <pc:docMk/>
              <pc:sldMasterMk cId="0" sldId="2147483648"/>
              <pc:sldLayoutMk cId="2720752182" sldId="2147483650"/>
              <ac:spMk id="29" creationId="{00000000-0000-0000-0000-000000000000}"/>
            </ac:spMkLst>
          </pc:spChg>
          <pc:spChg chg="del">
            <ac:chgData name="Brown, Jeffrey" userId="eb56c8e8-783c-45d4-8120-bcd00a17b328" providerId="ADAL" clId="{9879E2A1-6E15-5B5E-B796-952A4143164B}" dt="2025-09-30T19:33:14.975" v="205" actId="478"/>
            <ac:spMkLst>
              <pc:docMk/>
              <pc:sldMasterMk cId="0" sldId="2147483648"/>
              <pc:sldLayoutMk cId="2720752182" sldId="2147483650"/>
              <ac:spMk id="32" creationId="{00000000-0000-0000-0000-000000000000}"/>
            </ac:spMkLst>
          </pc:spChg>
          <pc:picChg chg="add mod">
            <ac:chgData name="Brown, Jeffrey" userId="eb56c8e8-783c-45d4-8120-bcd00a17b328" providerId="ADAL" clId="{9879E2A1-6E15-5B5E-B796-952A4143164B}" dt="2025-09-16T19:17:31.064" v="147" actId="1076"/>
            <ac:picMkLst>
              <pc:docMk/>
              <pc:sldMasterMk cId="0" sldId="2147483648"/>
              <pc:sldLayoutMk cId="2720752182" sldId="2147483650"/>
              <ac:picMk id="3" creationId="{994E5875-C915-6341-945B-AFC417271396}"/>
            </ac:picMkLst>
          </pc:picChg>
        </pc:sldLayoutChg>
        <pc:sldLayoutChg chg="addSp delSp modSp mod">
          <pc:chgData name="Brown, Jeffrey" userId="eb56c8e8-783c-45d4-8120-bcd00a17b328" providerId="ADAL" clId="{9879E2A1-6E15-5B5E-B796-952A4143164B}" dt="2025-09-30T19:35:57.363" v="251" actId="167"/>
          <pc:sldLayoutMkLst>
            <pc:docMk/>
            <pc:sldMasterMk cId="0" sldId="2147483648"/>
            <pc:sldLayoutMk cId="3985511364" sldId="2147483651"/>
          </pc:sldLayoutMkLst>
          <pc:spChg chg="mod">
            <ac:chgData name="Brown, Jeffrey" userId="eb56c8e8-783c-45d4-8120-bcd00a17b328" providerId="ADAL" clId="{9879E2A1-6E15-5B5E-B796-952A4143164B}" dt="2025-09-30T19:35:57.363" v="251" actId="167"/>
            <ac:spMkLst>
              <pc:docMk/>
              <pc:sldMasterMk cId="0" sldId="2147483648"/>
              <pc:sldLayoutMk cId="3985511364" sldId="2147483651"/>
              <ac:spMk id="2" creationId="{5C0F5525-4709-B0C1-2751-22FF04106A96}"/>
            </ac:spMkLst>
          </pc:spChg>
          <pc:spChg chg="add mod">
            <ac:chgData name="Brown, Jeffrey" userId="eb56c8e8-783c-45d4-8120-bcd00a17b328" providerId="ADAL" clId="{9879E2A1-6E15-5B5E-B796-952A4143164B}" dt="2025-09-30T19:33:34.745" v="212" actId="16037"/>
            <ac:spMkLst>
              <pc:docMk/>
              <pc:sldMasterMk cId="0" sldId="2147483648"/>
              <pc:sldLayoutMk cId="3985511364" sldId="2147483651"/>
              <ac:spMk id="3" creationId="{AA947FD2-DE93-0152-82A8-485195029850}"/>
            </ac:spMkLst>
          </pc:spChg>
          <pc:spChg chg="add mod">
            <ac:chgData name="Brown, Jeffrey" userId="eb56c8e8-783c-45d4-8120-bcd00a17b328" providerId="ADAL" clId="{9879E2A1-6E15-5B5E-B796-952A4143164B}" dt="2025-09-30T19:33:43.125" v="213" actId="207"/>
            <ac:spMkLst>
              <pc:docMk/>
              <pc:sldMasterMk cId="0" sldId="2147483648"/>
              <pc:sldLayoutMk cId="3985511364" sldId="2147483651"/>
              <ac:spMk id="4" creationId="{259A686A-7ED0-2CF4-4998-180FC036AD1D}"/>
            </ac:spMkLst>
          </pc:spChg>
          <pc:spChg chg="add mod">
            <ac:chgData name="Brown, Jeffrey" userId="eb56c8e8-783c-45d4-8120-bcd00a17b328" providerId="ADAL" clId="{9879E2A1-6E15-5B5E-B796-952A4143164B}" dt="2025-09-30T19:33:46.426" v="214" actId="207"/>
            <ac:spMkLst>
              <pc:docMk/>
              <pc:sldMasterMk cId="0" sldId="2147483648"/>
              <pc:sldLayoutMk cId="3985511364" sldId="2147483651"/>
              <ac:spMk id="6" creationId="{A5EA259E-EF35-AB57-E537-8F2B0100EB69}"/>
            </ac:spMkLst>
          </pc:spChg>
          <pc:spChg chg="add mod">
            <ac:chgData name="Brown, Jeffrey" userId="eb56c8e8-783c-45d4-8120-bcd00a17b328" providerId="ADAL" clId="{9879E2A1-6E15-5B5E-B796-952A4143164B}" dt="2025-09-30T19:33:34.745" v="212" actId="16037"/>
            <ac:spMkLst>
              <pc:docMk/>
              <pc:sldMasterMk cId="0" sldId="2147483648"/>
              <pc:sldLayoutMk cId="3985511364" sldId="2147483651"/>
              <ac:spMk id="7" creationId="{71FF1E8D-23C7-E3CC-7891-77FA3AEE575E}"/>
            </ac:spMkLst>
          </pc:spChg>
          <pc:spChg chg="mod">
            <ac:chgData name="Brown, Jeffrey" userId="eb56c8e8-783c-45d4-8120-bcd00a17b328" providerId="ADAL" clId="{9879E2A1-6E15-5B5E-B796-952A4143164B}" dt="2025-09-16T19:18:26.133" v="161" actId="207"/>
            <ac:spMkLst>
              <pc:docMk/>
              <pc:sldMasterMk cId="0" sldId="2147483648"/>
              <pc:sldLayoutMk cId="3985511364" sldId="2147483651"/>
              <ac:spMk id="8" creationId="{AE788E92-30B8-84DC-9865-F18117CE380A}"/>
            </ac:spMkLst>
          </pc:spChg>
          <pc:spChg chg="add mod">
            <ac:chgData name="Brown, Jeffrey" userId="eb56c8e8-783c-45d4-8120-bcd00a17b328" providerId="ADAL" clId="{9879E2A1-6E15-5B5E-B796-952A4143164B}" dt="2025-09-30T19:33:49.410" v="215" actId="207"/>
            <ac:spMkLst>
              <pc:docMk/>
              <pc:sldMasterMk cId="0" sldId="2147483648"/>
              <pc:sldLayoutMk cId="3985511364" sldId="2147483651"/>
              <ac:spMk id="10" creationId="{C25FCDE0-3F24-6955-54E4-A654DA92FE86}"/>
            </ac:spMkLst>
          </pc:spChg>
          <pc:spChg chg="add mod">
            <ac:chgData name="Brown, Jeffrey" userId="eb56c8e8-783c-45d4-8120-bcd00a17b328" providerId="ADAL" clId="{9879E2A1-6E15-5B5E-B796-952A4143164B}" dt="2025-09-30T19:33:34.745" v="212" actId="16037"/>
            <ac:spMkLst>
              <pc:docMk/>
              <pc:sldMasterMk cId="0" sldId="2147483648"/>
              <pc:sldLayoutMk cId="3985511364" sldId="2147483651"/>
              <ac:spMk id="11" creationId="{F5B34158-BAA6-C590-0BCF-18F0C5476362}"/>
            </ac:spMkLst>
          </pc:spChg>
          <pc:spChg chg="del">
            <ac:chgData name="Brown, Jeffrey" userId="eb56c8e8-783c-45d4-8120-bcd00a17b328" providerId="ADAL" clId="{9879E2A1-6E15-5B5E-B796-952A4143164B}" dt="2025-09-30T19:33:25.057" v="208" actId="478"/>
            <ac:spMkLst>
              <pc:docMk/>
              <pc:sldMasterMk cId="0" sldId="2147483648"/>
              <pc:sldLayoutMk cId="3985511364" sldId="2147483651"/>
              <ac:spMk id="20" creationId="{00000000-0000-0000-0000-000000000000}"/>
            </ac:spMkLst>
          </pc:spChg>
          <pc:spChg chg="mod">
            <ac:chgData name="Brown, Jeffrey" userId="eb56c8e8-783c-45d4-8120-bcd00a17b328" providerId="ADAL" clId="{9879E2A1-6E15-5B5E-B796-952A4143164B}" dt="2025-09-30T19:33:54.645" v="217" actId="207"/>
            <ac:spMkLst>
              <pc:docMk/>
              <pc:sldMasterMk cId="0" sldId="2147483648"/>
              <pc:sldLayoutMk cId="3985511364" sldId="2147483651"/>
              <ac:spMk id="21" creationId="{00000000-0000-0000-0000-000000000000}"/>
            </ac:spMkLst>
          </pc:spChg>
          <pc:spChg chg="mod">
            <ac:chgData name="Brown, Jeffrey" userId="eb56c8e8-783c-45d4-8120-bcd00a17b328" providerId="ADAL" clId="{9879E2A1-6E15-5B5E-B796-952A4143164B}" dt="2025-09-30T19:33:52.642" v="216" actId="207"/>
            <ac:spMkLst>
              <pc:docMk/>
              <pc:sldMasterMk cId="0" sldId="2147483648"/>
              <pc:sldLayoutMk cId="3985511364" sldId="2147483651"/>
              <ac:spMk id="23" creationId="{00000000-0000-0000-0000-000000000000}"/>
            </ac:spMkLst>
          </pc:spChg>
          <pc:spChg chg="mod">
            <ac:chgData name="Brown, Jeffrey" userId="eb56c8e8-783c-45d4-8120-bcd00a17b328" providerId="ADAL" clId="{9879E2A1-6E15-5B5E-B796-952A4143164B}" dt="2025-09-16T19:18:10.223" v="155" actId="207"/>
            <ac:spMkLst>
              <pc:docMk/>
              <pc:sldMasterMk cId="0" sldId="2147483648"/>
              <pc:sldLayoutMk cId="3985511364" sldId="2147483651"/>
              <ac:spMk id="26" creationId="{00000000-0000-0000-0000-000000000000}"/>
            </ac:spMkLst>
          </pc:spChg>
          <pc:spChg chg="mod">
            <ac:chgData name="Brown, Jeffrey" userId="eb56c8e8-783c-45d4-8120-bcd00a17b328" providerId="ADAL" clId="{9879E2A1-6E15-5B5E-B796-952A4143164B}" dt="2025-09-30T19:33:56.610" v="218" actId="207"/>
            <ac:spMkLst>
              <pc:docMk/>
              <pc:sldMasterMk cId="0" sldId="2147483648"/>
              <pc:sldLayoutMk cId="3985511364" sldId="2147483651"/>
              <ac:spMk id="27" creationId="{00000000-0000-0000-0000-000000000000}"/>
            </ac:spMkLst>
          </pc:spChg>
          <pc:spChg chg="del mod">
            <ac:chgData name="Brown, Jeffrey" userId="eb56c8e8-783c-45d4-8120-bcd00a17b328" providerId="ADAL" clId="{9879E2A1-6E15-5B5E-B796-952A4143164B}" dt="2025-09-30T19:33:23.185" v="207" actId="478"/>
            <ac:spMkLst>
              <pc:docMk/>
              <pc:sldMasterMk cId="0" sldId="2147483648"/>
              <pc:sldLayoutMk cId="3985511364" sldId="2147483651"/>
              <ac:spMk id="28" creationId="{00000000-0000-0000-0000-000000000000}"/>
            </ac:spMkLst>
          </pc:spChg>
          <pc:spChg chg="del mod">
            <ac:chgData name="Brown, Jeffrey" userId="eb56c8e8-783c-45d4-8120-bcd00a17b328" providerId="ADAL" clId="{9879E2A1-6E15-5B5E-B796-952A4143164B}" dt="2025-09-30T19:33:27.431" v="209" actId="478"/>
            <ac:spMkLst>
              <pc:docMk/>
              <pc:sldMasterMk cId="0" sldId="2147483648"/>
              <pc:sldLayoutMk cId="3985511364" sldId="2147483651"/>
              <ac:spMk id="29" creationId="{00000000-0000-0000-0000-000000000000}"/>
            </ac:spMkLst>
          </pc:spChg>
          <pc:spChg chg="mod">
            <ac:chgData name="Brown, Jeffrey" userId="eb56c8e8-783c-45d4-8120-bcd00a17b328" providerId="ADAL" clId="{9879E2A1-6E15-5B5E-B796-952A4143164B}" dt="2025-09-30T19:34:00.952" v="219" actId="207"/>
            <ac:spMkLst>
              <pc:docMk/>
              <pc:sldMasterMk cId="0" sldId="2147483648"/>
              <pc:sldLayoutMk cId="3985511364" sldId="2147483651"/>
              <ac:spMk id="30" creationId="{00000000-0000-0000-0000-000000000000}"/>
            </ac:spMkLst>
          </pc:spChg>
          <pc:spChg chg="del">
            <ac:chgData name="Brown, Jeffrey" userId="eb56c8e8-783c-45d4-8120-bcd00a17b328" providerId="ADAL" clId="{9879E2A1-6E15-5B5E-B796-952A4143164B}" dt="2025-09-30T19:33:28.599" v="210" actId="478"/>
            <ac:spMkLst>
              <pc:docMk/>
              <pc:sldMasterMk cId="0" sldId="2147483648"/>
              <pc:sldLayoutMk cId="3985511364" sldId="2147483651"/>
              <ac:spMk id="32" creationId="{00000000-0000-0000-0000-000000000000}"/>
            </ac:spMkLst>
          </pc:spChg>
          <pc:picChg chg="add del mod">
            <ac:chgData name="Brown, Jeffrey" userId="eb56c8e8-783c-45d4-8120-bcd00a17b328" providerId="ADAL" clId="{9879E2A1-6E15-5B5E-B796-952A4143164B}" dt="2025-09-30T19:34:39.458" v="233" actId="478"/>
            <ac:picMkLst>
              <pc:docMk/>
              <pc:sldMasterMk cId="0" sldId="2147483648"/>
              <pc:sldLayoutMk cId="3985511364" sldId="2147483651"/>
              <ac:picMk id="5" creationId="{033543CE-BA37-FF90-5A94-326B0A00DE09}"/>
            </ac:picMkLst>
          </pc:picChg>
          <pc:picChg chg="add del mod">
            <ac:chgData name="Brown, Jeffrey" userId="eb56c8e8-783c-45d4-8120-bcd00a17b328" providerId="ADAL" clId="{9879E2A1-6E15-5B5E-B796-952A4143164B}" dt="2025-09-30T19:35:46.432" v="247" actId="21"/>
            <ac:picMkLst>
              <pc:docMk/>
              <pc:sldMasterMk cId="0" sldId="2147483648"/>
              <pc:sldLayoutMk cId="3985511364" sldId="2147483651"/>
              <ac:picMk id="9" creationId="{451362EB-A11E-BD6B-304D-BC36358EEBD4}"/>
            </ac:picMkLst>
          </pc:picChg>
          <pc:picChg chg="add mod">
            <ac:chgData name="Brown, Jeffrey" userId="eb56c8e8-783c-45d4-8120-bcd00a17b328" providerId="ADAL" clId="{9879E2A1-6E15-5B5E-B796-952A4143164B}" dt="2025-09-30T19:34:43.195" v="241" actId="1037"/>
            <ac:picMkLst>
              <pc:docMk/>
              <pc:sldMasterMk cId="0" sldId="2147483648"/>
              <pc:sldLayoutMk cId="3985511364" sldId="2147483651"/>
              <ac:picMk id="12" creationId="{13589545-6130-1BF0-E13F-49FD8CFDC1FC}"/>
            </ac:picMkLst>
          </pc:picChg>
          <pc:picChg chg="add mod">
            <ac:chgData name="Brown, Jeffrey" userId="eb56c8e8-783c-45d4-8120-bcd00a17b328" providerId="ADAL" clId="{9879E2A1-6E15-5B5E-B796-952A4143164B}" dt="2025-09-30T19:35:54.313" v="250" actId="167"/>
            <ac:picMkLst>
              <pc:docMk/>
              <pc:sldMasterMk cId="0" sldId="2147483648"/>
              <pc:sldLayoutMk cId="3985511364" sldId="2147483651"/>
              <ac:picMk id="13" creationId="{BB0D9D5D-B55C-1A71-BD31-FD0E9F52E039}"/>
            </ac:picMkLst>
          </pc:picChg>
        </pc:sldLayoutChg>
        <pc:sldLayoutChg chg="addSp delSp modSp mod">
          <pc:chgData name="Brown, Jeffrey" userId="eb56c8e8-783c-45d4-8120-bcd00a17b328" providerId="ADAL" clId="{9879E2A1-6E15-5B5E-B796-952A4143164B}" dt="2025-09-30T19:35:39.849" v="246" actId="2085"/>
          <pc:sldLayoutMkLst>
            <pc:docMk/>
            <pc:sldMasterMk cId="0" sldId="2147483648"/>
            <pc:sldLayoutMk cId="3051324967" sldId="2147483653"/>
          </pc:sldLayoutMkLst>
          <pc:spChg chg="mod">
            <ac:chgData name="Brown, Jeffrey" userId="eb56c8e8-783c-45d4-8120-bcd00a17b328" providerId="ADAL" clId="{9879E2A1-6E15-5B5E-B796-952A4143164B}" dt="2025-09-30T19:35:39.849" v="246" actId="2085"/>
            <ac:spMkLst>
              <pc:docMk/>
              <pc:sldMasterMk cId="0" sldId="2147483648"/>
              <pc:sldLayoutMk cId="3051324967" sldId="2147483653"/>
              <ac:spMk id="2" creationId="{5C0F5525-4709-B0C1-2751-22FF04106A96}"/>
            </ac:spMkLst>
          </pc:spChg>
          <pc:spChg chg="add del">
            <ac:chgData name="Brown, Jeffrey" userId="eb56c8e8-783c-45d4-8120-bcd00a17b328" providerId="ADAL" clId="{9879E2A1-6E15-5B5E-B796-952A4143164B}" dt="2025-09-30T19:35:18.280" v="245" actId="478"/>
            <ac:spMkLst>
              <pc:docMk/>
              <pc:sldMasterMk cId="0" sldId="2147483648"/>
              <pc:sldLayoutMk cId="3051324967" sldId="2147483653"/>
              <ac:spMk id="8" creationId="{AE788E92-30B8-84DC-9865-F18117CE380A}"/>
            </ac:spMkLst>
          </pc:spChg>
          <pc:picChg chg="del">
            <ac:chgData name="Brown, Jeffrey" userId="eb56c8e8-783c-45d4-8120-bcd00a17b328" providerId="ADAL" clId="{9879E2A1-6E15-5B5E-B796-952A4143164B}" dt="2025-09-30T19:34:51.475" v="242" actId="478"/>
            <ac:picMkLst>
              <pc:docMk/>
              <pc:sldMasterMk cId="0" sldId="2147483648"/>
              <pc:sldLayoutMk cId="3051324967" sldId="2147483653"/>
              <ac:picMk id="9" creationId="{451362EB-A11E-BD6B-304D-BC36358EEBD4}"/>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547813" y="749300"/>
            <a:ext cx="3749675"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2333" kern="1200">
        <a:solidFill>
          <a:schemeClr val="tx1"/>
        </a:solidFill>
        <a:latin typeface="Times New Roman" pitchFamily="1" charset="0"/>
        <a:ea typeface="+mn-ea"/>
        <a:cs typeface="+mn-cs"/>
      </a:defRPr>
    </a:lvl1pPr>
    <a:lvl2pPr marL="1110820" algn="l" rtl="0" eaLnBrk="0" fontAlgn="base" hangingPunct="0">
      <a:spcBef>
        <a:spcPct val="30000"/>
      </a:spcBef>
      <a:spcAft>
        <a:spcPct val="0"/>
      </a:spcAft>
      <a:defRPr sz="2333" kern="1200">
        <a:solidFill>
          <a:schemeClr val="tx1"/>
        </a:solidFill>
        <a:latin typeface="Times New Roman" pitchFamily="1" charset="0"/>
        <a:ea typeface="+mn-ea"/>
        <a:cs typeface="+mn-cs"/>
      </a:defRPr>
    </a:lvl2pPr>
    <a:lvl3pPr marL="2225508" algn="l" rtl="0" eaLnBrk="0" fontAlgn="base" hangingPunct="0">
      <a:spcBef>
        <a:spcPct val="30000"/>
      </a:spcBef>
      <a:spcAft>
        <a:spcPct val="0"/>
      </a:spcAft>
      <a:defRPr sz="2333" kern="1200">
        <a:solidFill>
          <a:schemeClr val="tx1"/>
        </a:solidFill>
        <a:latin typeface="Times New Roman" pitchFamily="1" charset="0"/>
        <a:ea typeface="+mn-ea"/>
        <a:cs typeface="+mn-cs"/>
      </a:defRPr>
    </a:lvl3pPr>
    <a:lvl4pPr marL="3340196" algn="l" rtl="0" eaLnBrk="0" fontAlgn="base" hangingPunct="0">
      <a:spcBef>
        <a:spcPct val="30000"/>
      </a:spcBef>
      <a:spcAft>
        <a:spcPct val="0"/>
      </a:spcAft>
      <a:defRPr sz="2333" kern="1200">
        <a:solidFill>
          <a:schemeClr val="tx1"/>
        </a:solidFill>
        <a:latin typeface="Times New Roman" pitchFamily="1" charset="0"/>
        <a:ea typeface="+mn-ea"/>
        <a:cs typeface="+mn-cs"/>
      </a:defRPr>
    </a:lvl4pPr>
    <a:lvl5pPr marL="4454886" algn="l" rtl="0" eaLnBrk="0" fontAlgn="base" hangingPunct="0">
      <a:spcBef>
        <a:spcPct val="30000"/>
      </a:spcBef>
      <a:spcAft>
        <a:spcPct val="0"/>
      </a:spcAft>
      <a:defRPr sz="2333" kern="1200">
        <a:solidFill>
          <a:schemeClr val="tx1"/>
        </a:solidFill>
        <a:latin typeface="Times New Roman" pitchFamily="1" charset="0"/>
        <a:ea typeface="+mn-ea"/>
        <a:cs typeface="+mn-cs"/>
      </a:defRPr>
    </a:lvl5pPr>
    <a:lvl6pPr marL="5571667" algn="l" defTabSz="2228678" rtl="0" eaLnBrk="1" latinLnBrk="0" hangingPunct="1">
      <a:defRPr sz="2333" kern="1200">
        <a:solidFill>
          <a:schemeClr val="tx1"/>
        </a:solidFill>
        <a:latin typeface="+mn-lt"/>
        <a:ea typeface="+mn-ea"/>
        <a:cs typeface="+mn-cs"/>
      </a:defRPr>
    </a:lvl6pPr>
    <a:lvl7pPr marL="6686001" algn="l" defTabSz="2228678" rtl="0" eaLnBrk="1" latinLnBrk="0" hangingPunct="1">
      <a:defRPr sz="2333" kern="1200">
        <a:solidFill>
          <a:schemeClr val="tx1"/>
        </a:solidFill>
        <a:latin typeface="+mn-lt"/>
        <a:ea typeface="+mn-ea"/>
        <a:cs typeface="+mn-cs"/>
      </a:defRPr>
    </a:lvl7pPr>
    <a:lvl8pPr marL="7800319" algn="l" defTabSz="2228678" rtl="0" eaLnBrk="1" latinLnBrk="0" hangingPunct="1">
      <a:defRPr sz="2333" kern="1200">
        <a:solidFill>
          <a:schemeClr val="tx1"/>
        </a:solidFill>
        <a:latin typeface="+mn-lt"/>
        <a:ea typeface="+mn-ea"/>
        <a:cs typeface="+mn-cs"/>
      </a:defRPr>
    </a:lvl8pPr>
    <a:lvl9pPr marL="8914654" algn="l" defTabSz="2228678" rtl="0" eaLnBrk="1" latinLnBrk="0" hangingPunct="1">
      <a:defRPr sz="2333"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0F5525-4709-B0C1-2751-22FF04106A96}"/>
              </a:ext>
            </a:extLst>
          </p:cNvPr>
          <p:cNvSpPr/>
          <p:nvPr userDrawn="1"/>
        </p:nvSpPr>
        <p:spPr>
          <a:xfrm>
            <a:off x="0" y="60067"/>
            <a:ext cx="36576000" cy="5577840"/>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827967" y="19363766"/>
            <a:ext cx="9906000" cy="15060707"/>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3382883" y="8606119"/>
            <a:ext cx="9906000" cy="25818353"/>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4789983" y="8606123"/>
            <a:ext cx="9906000" cy="16158878"/>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4000"/>
            </a:lvl2pPr>
            <a:lvl3pPr>
              <a:defRPr sz="4000"/>
            </a:lvl3pPr>
            <a:lvl4pPr>
              <a:defRPr sz="4000"/>
            </a:lvl4pPr>
            <a:lvl5pPr>
              <a:defRPr sz="4000"/>
            </a:lvl5pPr>
          </a:lstStyle>
          <a:p>
            <a:pPr lvl="0"/>
            <a:r>
              <a:rPr lang="en-US" dirty="0"/>
              <a:t>Click here to edit this text</a:t>
            </a:r>
          </a:p>
        </p:txBody>
      </p:sp>
      <p:sp>
        <p:nvSpPr>
          <p:cNvPr id="21" name="Title 20"/>
          <p:cNvSpPr>
            <a:spLocks noGrp="1"/>
          </p:cNvSpPr>
          <p:nvPr>
            <p:ph type="title" hasCustomPrompt="1"/>
          </p:nvPr>
        </p:nvSpPr>
        <p:spPr>
          <a:xfrm>
            <a:off x="6477006" y="1434358"/>
            <a:ext cx="21335999" cy="3406589"/>
          </a:xfrm>
          <a:prstGeom prst="rect">
            <a:avLst/>
          </a:prstGeom>
        </p:spPr>
        <p:txBody>
          <a:bodyPr lIns="133772" tIns="66885" rIns="133772" bIns="66885"/>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8194000" y="1434358"/>
            <a:ext cx="7112000" cy="3406589"/>
          </a:xfrm>
          <a:prstGeom prst="rect">
            <a:avLst/>
          </a:prstGeom>
        </p:spPr>
        <p:txBody>
          <a:bodyPr lIns="133772" tIns="66885" rIns="133772" bIns="66885"/>
          <a:lstStyle>
            <a:lvl1pPr>
              <a:buFontTx/>
              <a:buNone/>
              <a:defRPr sz="4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3382883" y="7530356"/>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827967" y="7530356"/>
            <a:ext cx="9906000" cy="1075766"/>
          </a:xfrm>
          <a:prstGeom prst="rect">
            <a:avLst/>
          </a:prstGeom>
        </p:spPr>
        <p:txBody>
          <a:bodyPr lIns="133772" tIns="66885" rIns="133772" bIns="66885"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4789983" y="7504743"/>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4814967" y="25119107"/>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827967" y="18288003"/>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827967" y="8606123"/>
            <a:ext cx="9906000" cy="932329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4814967" y="26194871"/>
            <a:ext cx="9906000" cy="519952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3" name="Text Placeholder 24">
            <a:extLst>
              <a:ext uri="{FF2B5EF4-FFF2-40B4-BE49-F238E27FC236}">
                <a16:creationId xmlns:a16="http://schemas.microsoft.com/office/drawing/2014/main" id="{1FF578F7-F96B-5553-74C1-52C140005882}"/>
              </a:ext>
            </a:extLst>
          </p:cNvPr>
          <p:cNvSpPr>
            <a:spLocks noGrp="1"/>
          </p:cNvSpPr>
          <p:nvPr>
            <p:ph type="body" sz="quarter" idx="26" hasCustomPrompt="1"/>
          </p:nvPr>
        </p:nvSpPr>
        <p:spPr>
          <a:xfrm>
            <a:off x="24814967" y="31623000"/>
            <a:ext cx="9906000" cy="1075766"/>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15">
            <a:extLst>
              <a:ext uri="{FF2B5EF4-FFF2-40B4-BE49-F238E27FC236}">
                <a16:creationId xmlns:a16="http://schemas.microsoft.com/office/drawing/2014/main" id="{4AE8B5B8-D540-DB98-71F7-D050D3FC65DC}"/>
              </a:ext>
            </a:extLst>
          </p:cNvPr>
          <p:cNvSpPr>
            <a:spLocks noGrp="1"/>
          </p:cNvSpPr>
          <p:nvPr>
            <p:ph type="body" sz="quarter" idx="27" hasCustomPrompt="1"/>
          </p:nvPr>
        </p:nvSpPr>
        <p:spPr>
          <a:xfrm>
            <a:off x="24814967" y="32698765"/>
            <a:ext cx="9906000" cy="172570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6D9BC7EC-3133-3A27-AB19-7D0829D8B45D}"/>
              </a:ext>
            </a:extLst>
          </p:cNvPr>
          <p:cNvPicPr>
            <a:picLocks noChangeAspect="1"/>
          </p:cNvPicPr>
          <p:nvPr userDrawn="1"/>
        </p:nvPicPr>
        <p:blipFill>
          <a:blip r:embed="rId2"/>
          <a:stretch>
            <a:fillRect/>
          </a:stretch>
        </p:blipFill>
        <p:spPr>
          <a:xfrm>
            <a:off x="1676400" y="1752600"/>
            <a:ext cx="3568586" cy="2057400"/>
          </a:xfrm>
          <a:prstGeom prst="rect">
            <a:avLst/>
          </a:prstGeom>
        </p:spPr>
      </p:pic>
    </p:spTree>
  </p:cSld>
  <p:clrMapOvr>
    <a:masterClrMapping/>
  </p:clrMapOvr>
  <p:extLst>
    <p:ext uri="{DCECCB84-F9BA-43D5-87BE-67443E8EF086}">
      <p15:sldGuideLst xmlns:p15="http://schemas.microsoft.com/office/powerpoint/2012/main">
        <p15:guide id="1" orient="horz" pos="480" userDrawn="1">
          <p15:clr>
            <a:srgbClr val="FBAE40"/>
          </p15:clr>
        </p15:guide>
        <p15:guide id="2" pos="4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0F5525-4709-B0C1-2751-22FF04106A96}"/>
              </a:ext>
            </a:extLst>
          </p:cNvPr>
          <p:cNvSpPr/>
          <p:nvPr userDrawn="1"/>
        </p:nvSpPr>
        <p:spPr>
          <a:xfrm>
            <a:off x="0" y="60067"/>
            <a:ext cx="36576000" cy="557784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827967" y="19363766"/>
            <a:ext cx="9906000" cy="15060707"/>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3382883" y="8606119"/>
            <a:ext cx="9906000" cy="25818353"/>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477006" y="1434358"/>
            <a:ext cx="21335999" cy="3406589"/>
          </a:xfrm>
          <a:prstGeom prst="rect">
            <a:avLst/>
          </a:prstGeom>
        </p:spPr>
        <p:txBody>
          <a:bodyPr lIns="133772" tIns="66885" rIns="133772" bIns="66885"/>
          <a:lstStyle>
            <a:lvl1pPr>
              <a:defRPr sz="8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8194000" y="1434358"/>
            <a:ext cx="7112000" cy="3406589"/>
          </a:xfrm>
          <a:prstGeom prst="rect">
            <a:avLst/>
          </a:prstGeom>
        </p:spPr>
        <p:txBody>
          <a:bodyPr lIns="133772" tIns="66885" rIns="133772" bIns="66885"/>
          <a:lstStyle>
            <a:lvl1pPr>
              <a:buFontTx/>
              <a:buNone/>
              <a:defRPr sz="4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3382883" y="7530356"/>
            <a:ext cx="9906000" cy="1075766"/>
          </a:xfrm>
          <a:prstGeom prst="rect">
            <a:avLst/>
          </a:prstGeom>
        </p:spPr>
        <p:txBody>
          <a:bodyPr lIns="133772" tIns="66885" rIns="133772" bIns="66885" anchor="ctr"/>
          <a:lstStyle>
            <a:lvl1pPr>
              <a:buFontTx/>
              <a:buNone/>
              <a:defRPr sz="6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827967" y="7530356"/>
            <a:ext cx="9906000" cy="1075766"/>
          </a:xfrm>
          <a:prstGeom prst="rect">
            <a:avLst/>
          </a:prstGeom>
        </p:spPr>
        <p:txBody>
          <a:bodyPr lIns="133772" tIns="66885" rIns="133772" bIns="66885" anchor="ctr"/>
          <a:lstStyle>
            <a:lvl1pPr>
              <a:buFontTx/>
              <a:buNone/>
              <a:defRPr sz="6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827967" y="18288003"/>
            <a:ext cx="9906000" cy="1075766"/>
          </a:xfrm>
          <a:prstGeom prst="rect">
            <a:avLst/>
          </a:prstGeom>
        </p:spPr>
        <p:txBody>
          <a:bodyPr lIns="133772" tIns="66885" rIns="133772" bIns="6688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827967" y="8606123"/>
            <a:ext cx="9906000" cy="932329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AA947FD2-DE93-0152-82A8-485195029850}"/>
              </a:ext>
            </a:extLst>
          </p:cNvPr>
          <p:cNvSpPr>
            <a:spLocks noGrp="1"/>
          </p:cNvSpPr>
          <p:nvPr>
            <p:ph type="body" sz="quarter" idx="16" hasCustomPrompt="1"/>
          </p:nvPr>
        </p:nvSpPr>
        <p:spPr>
          <a:xfrm>
            <a:off x="24789983" y="8606123"/>
            <a:ext cx="9906000" cy="16158878"/>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4000"/>
            </a:lvl2pPr>
            <a:lvl3pPr>
              <a:defRPr sz="4000"/>
            </a:lvl3pPr>
            <a:lvl4pPr>
              <a:defRPr sz="4000"/>
            </a:lvl4pPr>
            <a:lvl5pPr>
              <a:defRPr sz="4000"/>
            </a:lvl5pPr>
          </a:lstStyle>
          <a:p>
            <a:pPr lvl="0"/>
            <a:r>
              <a:rPr lang="en-US" dirty="0"/>
              <a:t>Click here to edit this text</a:t>
            </a:r>
          </a:p>
        </p:txBody>
      </p:sp>
      <p:sp>
        <p:nvSpPr>
          <p:cNvPr id="4" name="Text Placeholder 24">
            <a:extLst>
              <a:ext uri="{FF2B5EF4-FFF2-40B4-BE49-F238E27FC236}">
                <a16:creationId xmlns:a16="http://schemas.microsoft.com/office/drawing/2014/main" id="{259A686A-7ED0-2CF4-4998-180FC036AD1D}"/>
              </a:ext>
            </a:extLst>
          </p:cNvPr>
          <p:cNvSpPr>
            <a:spLocks noGrp="1"/>
          </p:cNvSpPr>
          <p:nvPr>
            <p:ph type="body" sz="quarter" idx="21" hasCustomPrompt="1"/>
          </p:nvPr>
        </p:nvSpPr>
        <p:spPr>
          <a:xfrm>
            <a:off x="24789983" y="7504743"/>
            <a:ext cx="9906000" cy="1075766"/>
          </a:xfrm>
          <a:prstGeom prst="rect">
            <a:avLst/>
          </a:prstGeom>
        </p:spPr>
        <p:txBody>
          <a:bodyPr lIns="133772" tIns="66885" rIns="133772" bIns="6688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A5EA259E-EF35-AB57-E537-8F2B0100EB69}"/>
              </a:ext>
            </a:extLst>
          </p:cNvPr>
          <p:cNvSpPr>
            <a:spLocks noGrp="1"/>
          </p:cNvSpPr>
          <p:nvPr>
            <p:ph type="body" sz="quarter" idx="22" hasCustomPrompt="1"/>
          </p:nvPr>
        </p:nvSpPr>
        <p:spPr>
          <a:xfrm>
            <a:off x="24814967" y="25119107"/>
            <a:ext cx="9906000" cy="1075766"/>
          </a:xfrm>
          <a:prstGeom prst="rect">
            <a:avLst/>
          </a:prstGeom>
        </p:spPr>
        <p:txBody>
          <a:bodyPr lIns="133772" tIns="66885" rIns="133772" bIns="6688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71FF1E8D-23C7-E3CC-7891-77FA3AEE575E}"/>
              </a:ext>
            </a:extLst>
          </p:cNvPr>
          <p:cNvSpPr>
            <a:spLocks noGrp="1"/>
          </p:cNvSpPr>
          <p:nvPr>
            <p:ph type="body" sz="quarter" idx="25" hasCustomPrompt="1"/>
          </p:nvPr>
        </p:nvSpPr>
        <p:spPr>
          <a:xfrm>
            <a:off x="24814967" y="26194871"/>
            <a:ext cx="9906000" cy="519952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C25FCDE0-3F24-6955-54E4-A654DA92FE86}"/>
              </a:ext>
            </a:extLst>
          </p:cNvPr>
          <p:cNvSpPr>
            <a:spLocks noGrp="1"/>
          </p:cNvSpPr>
          <p:nvPr>
            <p:ph type="body" sz="quarter" idx="26" hasCustomPrompt="1"/>
          </p:nvPr>
        </p:nvSpPr>
        <p:spPr>
          <a:xfrm>
            <a:off x="24814967" y="31623000"/>
            <a:ext cx="9906000" cy="1075766"/>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F5B34158-BAA6-C590-0BCF-18F0C5476362}"/>
              </a:ext>
            </a:extLst>
          </p:cNvPr>
          <p:cNvSpPr>
            <a:spLocks noGrp="1"/>
          </p:cNvSpPr>
          <p:nvPr>
            <p:ph type="body" sz="quarter" idx="27" hasCustomPrompt="1"/>
          </p:nvPr>
        </p:nvSpPr>
        <p:spPr>
          <a:xfrm>
            <a:off x="24814967" y="32698765"/>
            <a:ext cx="9906000" cy="172570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775B6420-6722-E846-D2D5-D2732AA2A50A}"/>
              </a:ext>
            </a:extLst>
          </p:cNvPr>
          <p:cNvPicPr>
            <a:picLocks noChangeAspect="1"/>
          </p:cNvPicPr>
          <p:nvPr userDrawn="1"/>
        </p:nvPicPr>
        <p:blipFill>
          <a:blip r:embed="rId2"/>
          <a:stretch>
            <a:fillRect/>
          </a:stretch>
        </p:blipFill>
        <p:spPr>
          <a:xfrm>
            <a:off x="1676400" y="1752600"/>
            <a:ext cx="3505200" cy="2020856"/>
          </a:xfrm>
          <a:prstGeom prst="rect">
            <a:avLst/>
          </a:prstGeom>
        </p:spPr>
      </p:pic>
    </p:spTree>
    <p:extLst>
      <p:ext uri="{BB962C8B-B14F-4D97-AF65-F5344CB8AC3E}">
        <p14:creationId xmlns:p14="http://schemas.microsoft.com/office/powerpoint/2010/main" val="3051324967"/>
      </p:ext>
    </p:extLst>
  </p:cSld>
  <p:clrMapOvr>
    <a:masterClrMapping/>
  </p:clrMapOvr>
  <p:extLst>
    <p:ext uri="{DCECCB84-F9BA-43D5-87BE-67443E8EF086}">
      <p15:sldGuideLst xmlns:p15="http://schemas.microsoft.com/office/powerpoint/2012/main">
        <p15:guide id="1" orient="horz" pos="480">
          <p15:clr>
            <a:srgbClr val="FBAE40"/>
          </p15:clr>
        </p15:guide>
        <p15:guide id="2" pos="4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E788E92-30B8-84DC-9865-F18117CE380A}"/>
              </a:ext>
            </a:extLst>
          </p:cNvPr>
          <p:cNvSpPr/>
          <p:nvPr userDrawn="1"/>
        </p:nvSpPr>
        <p:spPr>
          <a:xfrm>
            <a:off x="0" y="5852160"/>
            <a:ext cx="36576000" cy="3072384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C0F5525-4709-B0C1-2751-22FF04106A96}"/>
              </a:ext>
            </a:extLst>
          </p:cNvPr>
          <p:cNvSpPr/>
          <p:nvPr userDrawn="1"/>
        </p:nvSpPr>
        <p:spPr>
          <a:xfrm>
            <a:off x="0" y="60067"/>
            <a:ext cx="36576000" cy="5577840"/>
          </a:xfrm>
          <a:prstGeom prst="rect">
            <a:avLst/>
          </a:prstGeom>
          <a:solidFill>
            <a:srgbClr val="005D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ack and white background with lines&#10;&#10;AI-generated content may be incorrect.">
            <a:extLst>
              <a:ext uri="{FF2B5EF4-FFF2-40B4-BE49-F238E27FC236}">
                <a16:creationId xmlns:a16="http://schemas.microsoft.com/office/drawing/2014/main" id="{DE556927-B495-1B42-880D-F08907491774}"/>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l="-1" t="-1" r="18313" b="344"/>
          <a:stretch>
            <a:fillRect/>
          </a:stretch>
        </p:blipFill>
        <p:spPr>
          <a:xfrm>
            <a:off x="63500" y="-8022"/>
            <a:ext cx="36576000" cy="5577840"/>
          </a:xfrm>
          <a:prstGeom prst="rect">
            <a:avLst/>
          </a:prstGeom>
        </p:spPr>
      </p:pic>
      <p:sp>
        <p:nvSpPr>
          <p:cNvPr id="16" name="Text Placeholder 15"/>
          <p:cNvSpPr>
            <a:spLocks noGrp="1"/>
          </p:cNvSpPr>
          <p:nvPr>
            <p:ph type="body" sz="quarter" idx="14" hasCustomPrompt="1"/>
          </p:nvPr>
        </p:nvSpPr>
        <p:spPr>
          <a:xfrm>
            <a:off x="1827967" y="19363766"/>
            <a:ext cx="9906000" cy="15060707"/>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3382883" y="8606119"/>
            <a:ext cx="9906000" cy="25818353"/>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24789983" y="8606123"/>
            <a:ext cx="9906000" cy="16158878"/>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4000"/>
            </a:lvl2pPr>
            <a:lvl3pPr>
              <a:defRPr sz="4000"/>
            </a:lvl3pPr>
            <a:lvl4pPr>
              <a:defRPr sz="4000"/>
            </a:lvl4pPr>
            <a:lvl5pPr>
              <a:defRPr sz="4000"/>
            </a:lvl5pPr>
          </a:lstStyle>
          <a:p>
            <a:pPr lvl="0"/>
            <a:r>
              <a:rPr lang="en-US" dirty="0"/>
              <a:t>Click here to edit this text</a:t>
            </a:r>
          </a:p>
        </p:txBody>
      </p:sp>
      <p:sp>
        <p:nvSpPr>
          <p:cNvPr id="21" name="Title 20"/>
          <p:cNvSpPr>
            <a:spLocks noGrp="1"/>
          </p:cNvSpPr>
          <p:nvPr>
            <p:ph type="title" hasCustomPrompt="1"/>
          </p:nvPr>
        </p:nvSpPr>
        <p:spPr>
          <a:xfrm>
            <a:off x="6477006" y="1434358"/>
            <a:ext cx="21335999" cy="3406589"/>
          </a:xfrm>
          <a:prstGeom prst="rect">
            <a:avLst/>
          </a:prstGeom>
        </p:spPr>
        <p:txBody>
          <a:bodyPr lIns="133772" tIns="66885" rIns="133772" bIns="66885"/>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8194000" y="1434358"/>
            <a:ext cx="7112000" cy="3406589"/>
          </a:xfrm>
          <a:prstGeom prst="rect">
            <a:avLst/>
          </a:prstGeom>
        </p:spPr>
        <p:txBody>
          <a:bodyPr lIns="133772" tIns="66885" rIns="133772" bIns="66885"/>
          <a:lstStyle>
            <a:lvl1pPr>
              <a:buFontTx/>
              <a:buNone/>
              <a:defRPr sz="4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3382883" y="7530356"/>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827967" y="7530356"/>
            <a:ext cx="9906000" cy="1075766"/>
          </a:xfrm>
          <a:prstGeom prst="rect">
            <a:avLst/>
          </a:prstGeom>
        </p:spPr>
        <p:txBody>
          <a:bodyPr lIns="133772" tIns="66885" rIns="133772" bIns="66885"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24789983" y="7504743"/>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24814967" y="25119107"/>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827967" y="18288003"/>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827967" y="8606123"/>
            <a:ext cx="9906000" cy="932329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24814967" y="26194871"/>
            <a:ext cx="9906000" cy="519952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3" name="Text Placeholder 24">
            <a:extLst>
              <a:ext uri="{FF2B5EF4-FFF2-40B4-BE49-F238E27FC236}">
                <a16:creationId xmlns:a16="http://schemas.microsoft.com/office/drawing/2014/main" id="{1FF578F7-F96B-5553-74C1-52C140005882}"/>
              </a:ext>
            </a:extLst>
          </p:cNvPr>
          <p:cNvSpPr>
            <a:spLocks noGrp="1"/>
          </p:cNvSpPr>
          <p:nvPr>
            <p:ph type="body" sz="quarter" idx="26" hasCustomPrompt="1"/>
          </p:nvPr>
        </p:nvSpPr>
        <p:spPr>
          <a:xfrm>
            <a:off x="24814967" y="31623000"/>
            <a:ext cx="9906000" cy="1075766"/>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4" name="Text Placeholder 15">
            <a:extLst>
              <a:ext uri="{FF2B5EF4-FFF2-40B4-BE49-F238E27FC236}">
                <a16:creationId xmlns:a16="http://schemas.microsoft.com/office/drawing/2014/main" id="{4AE8B5B8-D540-DB98-71F7-D050D3FC65DC}"/>
              </a:ext>
            </a:extLst>
          </p:cNvPr>
          <p:cNvSpPr>
            <a:spLocks noGrp="1"/>
          </p:cNvSpPr>
          <p:nvPr>
            <p:ph type="body" sz="quarter" idx="27" hasCustomPrompt="1"/>
          </p:nvPr>
        </p:nvSpPr>
        <p:spPr>
          <a:xfrm>
            <a:off x="24814967" y="32698765"/>
            <a:ext cx="9906000" cy="172570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F35D3234-429C-FF40-BC07-434279C47997}"/>
              </a:ext>
            </a:extLst>
          </p:cNvPr>
          <p:cNvPicPr>
            <a:picLocks noChangeAspect="1"/>
          </p:cNvPicPr>
          <p:nvPr userDrawn="1"/>
        </p:nvPicPr>
        <p:blipFill>
          <a:blip r:embed="rId3"/>
          <a:stretch>
            <a:fillRect/>
          </a:stretch>
        </p:blipFill>
        <p:spPr>
          <a:xfrm>
            <a:off x="1676400" y="1752600"/>
            <a:ext cx="3568586" cy="2057400"/>
          </a:xfrm>
          <a:prstGeom prst="rect">
            <a:avLst/>
          </a:prstGeom>
        </p:spPr>
      </p:pic>
    </p:spTree>
    <p:extLst>
      <p:ext uri="{BB962C8B-B14F-4D97-AF65-F5344CB8AC3E}">
        <p14:creationId xmlns:p14="http://schemas.microsoft.com/office/powerpoint/2010/main" val="1985229585"/>
      </p:ext>
    </p:extLst>
  </p:cSld>
  <p:clrMapOvr>
    <a:masterClrMapping/>
  </p:clrMapOvr>
  <p:extLst>
    <p:ext uri="{DCECCB84-F9BA-43D5-87BE-67443E8EF086}">
      <p15:sldGuideLst xmlns:p15="http://schemas.microsoft.com/office/powerpoint/2012/main">
        <p15:guide id="1" orient="horz" pos="480">
          <p15:clr>
            <a:srgbClr val="FBAE40"/>
          </p15:clr>
        </p15:guide>
        <p15:guide id="2" pos="4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E788E92-30B8-84DC-9865-F18117CE380A}"/>
              </a:ext>
            </a:extLst>
          </p:cNvPr>
          <p:cNvSpPr/>
          <p:nvPr userDrawn="1"/>
        </p:nvSpPr>
        <p:spPr>
          <a:xfrm>
            <a:off x="0" y="5852160"/>
            <a:ext cx="36576000" cy="3072384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5C0F5525-4709-B0C1-2751-22FF04106A96}"/>
              </a:ext>
            </a:extLst>
          </p:cNvPr>
          <p:cNvSpPr/>
          <p:nvPr userDrawn="1"/>
        </p:nvSpPr>
        <p:spPr>
          <a:xfrm>
            <a:off x="0" y="60067"/>
            <a:ext cx="36576000" cy="5577840"/>
          </a:xfrm>
          <a:prstGeom prst="rect">
            <a:avLst/>
          </a:prstGeom>
          <a:solidFill>
            <a:srgbClr val="5F59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and white background with lines&#10;&#10;AI-generated content may be incorrect.">
            <a:extLst>
              <a:ext uri="{FF2B5EF4-FFF2-40B4-BE49-F238E27FC236}">
                <a16:creationId xmlns:a16="http://schemas.microsoft.com/office/drawing/2014/main" id="{994E5875-C915-6341-945B-AFC417271396}"/>
              </a:ext>
            </a:extLst>
          </p:cNvPr>
          <p:cNvPicPr>
            <a:picLocks noChangeAspect="1"/>
          </p:cNvPicPr>
          <p:nvPr userDrawn="1"/>
        </p:nvPicPr>
        <p:blipFill>
          <a:blip r:embed="rId2">
            <a:alphaModFix amt="10000"/>
            <a:extLst>
              <a:ext uri="{28A0092B-C50C-407E-A947-70E740481C1C}">
                <a14:useLocalDpi xmlns:a14="http://schemas.microsoft.com/office/drawing/2010/main" val="0"/>
              </a:ext>
            </a:extLst>
          </a:blip>
          <a:srcRect l="-1" t="-1" r="18313" b="344"/>
          <a:stretch>
            <a:fillRect/>
          </a:stretch>
        </p:blipFill>
        <p:spPr>
          <a:xfrm>
            <a:off x="47883" y="80120"/>
            <a:ext cx="36576000" cy="5577840"/>
          </a:xfrm>
          <a:prstGeom prst="rect">
            <a:avLst/>
          </a:prstGeom>
        </p:spPr>
      </p:pic>
      <p:sp>
        <p:nvSpPr>
          <p:cNvPr id="16" name="Text Placeholder 15"/>
          <p:cNvSpPr>
            <a:spLocks noGrp="1"/>
          </p:cNvSpPr>
          <p:nvPr>
            <p:ph type="body" sz="quarter" idx="14" hasCustomPrompt="1"/>
          </p:nvPr>
        </p:nvSpPr>
        <p:spPr>
          <a:xfrm>
            <a:off x="1827967" y="19363766"/>
            <a:ext cx="9906000" cy="15060707"/>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3382883" y="8606119"/>
            <a:ext cx="9906000" cy="25818353"/>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477006" y="1434358"/>
            <a:ext cx="21335999" cy="3406589"/>
          </a:xfrm>
          <a:prstGeom prst="rect">
            <a:avLst/>
          </a:prstGeom>
        </p:spPr>
        <p:txBody>
          <a:bodyPr lIns="133772" tIns="66885" rIns="133772" bIns="66885"/>
          <a:lstStyle>
            <a:lvl1pPr>
              <a:defRPr sz="88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8194000" y="1434358"/>
            <a:ext cx="7112000" cy="3406589"/>
          </a:xfrm>
          <a:prstGeom prst="rect">
            <a:avLst/>
          </a:prstGeom>
        </p:spPr>
        <p:txBody>
          <a:bodyPr lIns="133772" tIns="66885" rIns="133772" bIns="66885"/>
          <a:lstStyle>
            <a:lvl1pPr>
              <a:buFontTx/>
              <a:buNone/>
              <a:defRPr sz="48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3382883" y="7530356"/>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827967" y="7530356"/>
            <a:ext cx="9906000" cy="1075766"/>
          </a:xfrm>
          <a:prstGeom prst="rect">
            <a:avLst/>
          </a:prstGeom>
        </p:spPr>
        <p:txBody>
          <a:bodyPr lIns="133772" tIns="66885" rIns="133772" bIns="66885" anchor="ctr"/>
          <a:lstStyle>
            <a:lvl1pPr>
              <a:buFontTx/>
              <a:buNone/>
              <a:defRPr sz="66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827967" y="18288003"/>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827967" y="8606123"/>
            <a:ext cx="9906000" cy="932329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4" name="Text Placeholder 19">
            <a:extLst>
              <a:ext uri="{FF2B5EF4-FFF2-40B4-BE49-F238E27FC236}">
                <a16:creationId xmlns:a16="http://schemas.microsoft.com/office/drawing/2014/main" id="{BF376FB4-BA07-92AD-4AE7-5FA807BFB6AF}"/>
              </a:ext>
            </a:extLst>
          </p:cNvPr>
          <p:cNvSpPr>
            <a:spLocks noGrp="1"/>
          </p:cNvSpPr>
          <p:nvPr>
            <p:ph type="body" sz="quarter" idx="16" hasCustomPrompt="1"/>
          </p:nvPr>
        </p:nvSpPr>
        <p:spPr>
          <a:xfrm>
            <a:off x="24789983" y="8606123"/>
            <a:ext cx="9906000" cy="16158878"/>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4000"/>
            </a:lvl2pPr>
            <a:lvl3pPr>
              <a:defRPr sz="4000"/>
            </a:lvl3pPr>
            <a:lvl4pPr>
              <a:defRPr sz="4000"/>
            </a:lvl4pPr>
            <a:lvl5pPr>
              <a:defRPr sz="4000"/>
            </a:lvl5pPr>
          </a:lstStyle>
          <a:p>
            <a:pPr lvl="0"/>
            <a:r>
              <a:rPr lang="en-US" dirty="0"/>
              <a:t>Click here to edit this text</a:t>
            </a:r>
          </a:p>
        </p:txBody>
      </p:sp>
      <p:sp>
        <p:nvSpPr>
          <p:cNvPr id="5" name="Text Placeholder 24">
            <a:extLst>
              <a:ext uri="{FF2B5EF4-FFF2-40B4-BE49-F238E27FC236}">
                <a16:creationId xmlns:a16="http://schemas.microsoft.com/office/drawing/2014/main" id="{B064A0E8-D9A0-AA0A-F548-CD17667725D7}"/>
              </a:ext>
            </a:extLst>
          </p:cNvPr>
          <p:cNvSpPr>
            <a:spLocks noGrp="1"/>
          </p:cNvSpPr>
          <p:nvPr>
            <p:ph type="body" sz="quarter" idx="21" hasCustomPrompt="1"/>
          </p:nvPr>
        </p:nvSpPr>
        <p:spPr>
          <a:xfrm>
            <a:off x="24789983" y="7504743"/>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24">
            <a:extLst>
              <a:ext uri="{FF2B5EF4-FFF2-40B4-BE49-F238E27FC236}">
                <a16:creationId xmlns:a16="http://schemas.microsoft.com/office/drawing/2014/main" id="{B31F3392-EF9A-B842-9B28-6EBC9523333A}"/>
              </a:ext>
            </a:extLst>
          </p:cNvPr>
          <p:cNvSpPr>
            <a:spLocks noGrp="1"/>
          </p:cNvSpPr>
          <p:nvPr>
            <p:ph type="body" sz="quarter" idx="22" hasCustomPrompt="1"/>
          </p:nvPr>
        </p:nvSpPr>
        <p:spPr>
          <a:xfrm>
            <a:off x="24814967" y="25119107"/>
            <a:ext cx="9906000" cy="1075766"/>
          </a:xfrm>
          <a:prstGeom prst="rect">
            <a:avLst/>
          </a:prstGeom>
        </p:spPr>
        <p:txBody>
          <a:bodyPr lIns="133772" tIns="66885" rIns="133772" bIns="66885" anchor="ctr"/>
          <a:lstStyle>
            <a:lvl1pPr>
              <a:buFontTx/>
              <a:buNone/>
              <a:defRPr sz="66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4AC8148D-817F-9334-FE64-13D9A5EE9C0C}"/>
              </a:ext>
            </a:extLst>
          </p:cNvPr>
          <p:cNvSpPr>
            <a:spLocks noGrp="1"/>
          </p:cNvSpPr>
          <p:nvPr>
            <p:ph type="body" sz="quarter" idx="25" hasCustomPrompt="1"/>
          </p:nvPr>
        </p:nvSpPr>
        <p:spPr>
          <a:xfrm>
            <a:off x="24814967" y="26194871"/>
            <a:ext cx="9906000" cy="519952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95876EB4-7A0B-8ADD-C519-4B0187F63974}"/>
              </a:ext>
            </a:extLst>
          </p:cNvPr>
          <p:cNvSpPr>
            <a:spLocks noGrp="1"/>
          </p:cNvSpPr>
          <p:nvPr>
            <p:ph type="body" sz="quarter" idx="26" hasCustomPrompt="1"/>
          </p:nvPr>
        </p:nvSpPr>
        <p:spPr>
          <a:xfrm>
            <a:off x="24814967" y="31623000"/>
            <a:ext cx="9906000" cy="1075766"/>
          </a:xfrm>
          <a:prstGeom prst="rect">
            <a:avLst/>
          </a:prstGeom>
        </p:spPr>
        <p:txBody>
          <a:bodyPr lIns="133772" tIns="66885" rIns="133772" bIns="66885" anchor="ctr"/>
          <a:lstStyle>
            <a:lvl1pPr>
              <a:buFontTx/>
              <a:buNone/>
              <a:defRPr sz="48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2C7F68EC-B3FE-3F3F-39A8-865D8BF31BC7}"/>
              </a:ext>
            </a:extLst>
          </p:cNvPr>
          <p:cNvSpPr>
            <a:spLocks noGrp="1"/>
          </p:cNvSpPr>
          <p:nvPr>
            <p:ph type="body" sz="quarter" idx="27" hasCustomPrompt="1"/>
          </p:nvPr>
        </p:nvSpPr>
        <p:spPr>
          <a:xfrm>
            <a:off x="24814967" y="32698765"/>
            <a:ext cx="9906000" cy="172570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90319058-3BCC-5F8F-10E7-3248C3B26D95}"/>
              </a:ext>
            </a:extLst>
          </p:cNvPr>
          <p:cNvPicPr>
            <a:picLocks noChangeAspect="1"/>
          </p:cNvPicPr>
          <p:nvPr userDrawn="1"/>
        </p:nvPicPr>
        <p:blipFill>
          <a:blip r:embed="rId3"/>
          <a:stretch>
            <a:fillRect/>
          </a:stretch>
        </p:blipFill>
        <p:spPr>
          <a:xfrm>
            <a:off x="1676400" y="1752600"/>
            <a:ext cx="3568586" cy="2057400"/>
          </a:xfrm>
          <a:prstGeom prst="rect">
            <a:avLst/>
          </a:prstGeom>
        </p:spPr>
      </p:pic>
    </p:spTree>
    <p:extLst>
      <p:ext uri="{BB962C8B-B14F-4D97-AF65-F5344CB8AC3E}">
        <p14:creationId xmlns:p14="http://schemas.microsoft.com/office/powerpoint/2010/main" val="2720752182"/>
      </p:ext>
    </p:extLst>
  </p:cSld>
  <p:clrMapOvr>
    <a:masterClrMapping/>
  </p:clrMapOvr>
  <p:extLst>
    <p:ext uri="{DCECCB84-F9BA-43D5-87BE-67443E8EF086}">
      <p15:sldGuideLst xmlns:p15="http://schemas.microsoft.com/office/powerpoint/2012/main">
        <p15:guide id="1" orient="horz" pos="480">
          <p15:clr>
            <a:srgbClr val="FBAE40"/>
          </p15:clr>
        </p15:guide>
        <p15:guide id="2" pos="4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0F5525-4709-B0C1-2751-22FF04106A96}"/>
              </a:ext>
            </a:extLst>
          </p:cNvPr>
          <p:cNvSpPr/>
          <p:nvPr userDrawn="1"/>
        </p:nvSpPr>
        <p:spPr>
          <a:xfrm>
            <a:off x="0" y="60067"/>
            <a:ext cx="36576000" cy="5577840"/>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black and white background with lines&#10;&#10;AI-generated content may be incorrect.">
            <a:extLst>
              <a:ext uri="{FF2B5EF4-FFF2-40B4-BE49-F238E27FC236}">
                <a16:creationId xmlns:a16="http://schemas.microsoft.com/office/drawing/2014/main" id="{BB0D9D5D-B55C-1A71-BD31-FD0E9F52E039}"/>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rcRect l="-1" t="-1" r="18313" b="344"/>
          <a:stretch>
            <a:fillRect/>
          </a:stretch>
        </p:blipFill>
        <p:spPr>
          <a:xfrm>
            <a:off x="47883" y="80120"/>
            <a:ext cx="36576000" cy="5577840"/>
          </a:xfrm>
          <a:prstGeom prst="rect">
            <a:avLst/>
          </a:prstGeom>
        </p:spPr>
      </p:pic>
      <p:sp>
        <p:nvSpPr>
          <p:cNvPr id="8" name="Rectangle 7">
            <a:extLst>
              <a:ext uri="{FF2B5EF4-FFF2-40B4-BE49-F238E27FC236}">
                <a16:creationId xmlns:a16="http://schemas.microsoft.com/office/drawing/2014/main" id="{AE788E92-30B8-84DC-9865-F18117CE380A}"/>
              </a:ext>
            </a:extLst>
          </p:cNvPr>
          <p:cNvSpPr/>
          <p:nvPr userDrawn="1"/>
        </p:nvSpPr>
        <p:spPr>
          <a:xfrm>
            <a:off x="0" y="5852160"/>
            <a:ext cx="36576000" cy="30723840"/>
          </a:xfrm>
          <a:prstGeom prst="rect">
            <a:avLst/>
          </a:prstGeom>
          <a:gradFill flip="none" rotWithShape="1">
            <a:gsLst>
              <a:gs pos="0">
                <a:schemeClr val="bg1"/>
              </a:gs>
              <a:gs pos="99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827967" y="19363766"/>
            <a:ext cx="9906000" cy="15060707"/>
          </a:xfrm>
          <a:prstGeom prst="rect">
            <a:avLst/>
          </a:prstGeom>
        </p:spPr>
        <p:txBody>
          <a:bodyPr lIns="133772" tIns="66885" rIns="133772" bIns="66885"/>
          <a:lstStyle>
            <a:lvl1pPr>
              <a:lnSpc>
                <a:spcPct val="100000"/>
              </a:lnSpc>
              <a:buNone/>
              <a:defRPr sz="32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to make it easier for you to manage.  You can adjust the point size up or down a few points as needed. </a:t>
            </a:r>
            <a:br>
              <a:rPr lang="en-US" dirty="0"/>
            </a:br>
            <a:r>
              <a:rPr lang="en-US" dirty="0"/>
              <a:t>Header - your poster title - is bold, 88 points</a:t>
            </a:r>
            <a:br>
              <a:rPr lang="en-US" dirty="0"/>
            </a:br>
            <a:r>
              <a:rPr lang="en-US" dirty="0"/>
              <a:t>Subhead - authors, contributors - are 48 points </a:t>
            </a:r>
            <a:br>
              <a:rPr lang="en-US" dirty="0"/>
            </a:br>
            <a:r>
              <a:rPr lang="en-US" dirty="0"/>
              <a:t>Topic Headlines - Abstract, Methods, Results, etc - are bold, 66 points </a:t>
            </a:r>
            <a:br>
              <a:rPr lang="en-US" dirty="0"/>
            </a:br>
            <a:r>
              <a:rPr lang="en-US" dirty="0"/>
              <a:t>Abstract Content is 32 points </a:t>
            </a:r>
            <a:br>
              <a:rPr lang="en-US" dirty="0"/>
            </a:br>
            <a:r>
              <a:rPr lang="en-US" dirty="0"/>
              <a:t>Body Content is 32 points </a:t>
            </a:r>
            <a:br>
              <a:rPr lang="en-US" dirty="0"/>
            </a:br>
            <a:r>
              <a:rPr lang="en-US" dirty="0"/>
              <a:t>Captions - for figures and illustrations - are 12 points</a:t>
            </a:r>
            <a:br>
              <a:rPr lang="en-US" dirty="0"/>
            </a:br>
            <a:r>
              <a:rPr lang="en-US" dirty="0"/>
              <a:t>References are 28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3382883" y="8606119"/>
            <a:ext cx="9906000" cy="25818353"/>
          </a:xfrm>
          <a:prstGeom prst="rect">
            <a:avLst/>
          </a:prstGeom>
        </p:spPr>
        <p:txBody>
          <a:bodyPr lIns="133772" tIns="66885" rIns="133772" bIns="66885"/>
          <a:lstStyle>
            <a:lvl1pPr>
              <a:buFontTx/>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6477006" y="1434358"/>
            <a:ext cx="21335999" cy="3406589"/>
          </a:xfrm>
          <a:prstGeom prst="rect">
            <a:avLst/>
          </a:prstGeom>
        </p:spPr>
        <p:txBody>
          <a:bodyPr lIns="133772" tIns="66885" rIns="133772" bIns="66885"/>
          <a:lstStyle>
            <a:lvl1pPr>
              <a:defRPr sz="88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8194000" y="1434358"/>
            <a:ext cx="7112000" cy="3406589"/>
          </a:xfrm>
          <a:prstGeom prst="rect">
            <a:avLst/>
          </a:prstGeom>
        </p:spPr>
        <p:txBody>
          <a:bodyPr lIns="133772" tIns="66885" rIns="133772" bIns="66885"/>
          <a:lstStyle>
            <a:lvl1pPr>
              <a:buFontTx/>
              <a:buNone/>
              <a:defRPr sz="48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3382883" y="7530356"/>
            <a:ext cx="9906000" cy="1075766"/>
          </a:xfrm>
          <a:prstGeom prst="rect">
            <a:avLst/>
          </a:prstGeom>
        </p:spPr>
        <p:txBody>
          <a:bodyPr lIns="133772" tIns="66885" rIns="133772" bIns="66885" anchor="ctr"/>
          <a:lstStyle>
            <a:lvl1pPr>
              <a:buFontTx/>
              <a:buNone/>
              <a:defRPr sz="6600" b="1" i="0">
                <a:solidFill>
                  <a:srgbClr val="003622"/>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827967" y="7530356"/>
            <a:ext cx="9906000" cy="1075766"/>
          </a:xfrm>
          <a:prstGeom prst="rect">
            <a:avLst/>
          </a:prstGeom>
        </p:spPr>
        <p:txBody>
          <a:bodyPr lIns="133772" tIns="66885" rIns="133772" bIns="66885" anchor="ctr"/>
          <a:lstStyle>
            <a:lvl1pPr>
              <a:buFontTx/>
              <a:buNone/>
              <a:defRPr sz="66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827967" y="18288003"/>
            <a:ext cx="9906000" cy="1075766"/>
          </a:xfrm>
          <a:prstGeom prst="rect">
            <a:avLst/>
          </a:prstGeom>
        </p:spPr>
        <p:txBody>
          <a:bodyPr lIns="133772" tIns="66885" rIns="133772" bIns="6688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827967" y="8606123"/>
            <a:ext cx="9906000" cy="9323296"/>
          </a:xfrm>
          <a:prstGeom prst="rect">
            <a:avLst/>
          </a:prstGeom>
        </p:spPr>
        <p:txBody>
          <a:bodyPr lIns="133772" tIns="66885" rIns="133772" bIns="66885"/>
          <a:lstStyle>
            <a:lvl1pPr>
              <a:buNone/>
              <a:defRPr sz="32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AA947FD2-DE93-0152-82A8-485195029850}"/>
              </a:ext>
            </a:extLst>
          </p:cNvPr>
          <p:cNvSpPr>
            <a:spLocks noGrp="1"/>
          </p:cNvSpPr>
          <p:nvPr>
            <p:ph type="body" sz="quarter" idx="16" hasCustomPrompt="1"/>
          </p:nvPr>
        </p:nvSpPr>
        <p:spPr>
          <a:xfrm>
            <a:off x="24789983" y="8606123"/>
            <a:ext cx="9906000" cy="16158878"/>
          </a:xfrm>
          <a:prstGeom prst="rect">
            <a:avLst/>
          </a:prstGeom>
        </p:spPr>
        <p:txBody>
          <a:bodyPr lIns="133772" tIns="66885" rIns="133772" bIns="66885"/>
          <a:lstStyle>
            <a:lvl1pPr>
              <a:buFontTx/>
              <a:buNone/>
              <a:defRPr sz="3200">
                <a:latin typeface="Times New Roman" panose="02020603050405020304" pitchFamily="18" charset="0"/>
                <a:cs typeface="Times New Roman" panose="02020603050405020304" pitchFamily="18" charset="0"/>
              </a:defRPr>
            </a:lvl1pPr>
            <a:lvl2pPr>
              <a:defRPr sz="4000"/>
            </a:lvl2pPr>
            <a:lvl3pPr>
              <a:defRPr sz="4000"/>
            </a:lvl3pPr>
            <a:lvl4pPr>
              <a:defRPr sz="4000"/>
            </a:lvl4pPr>
            <a:lvl5pPr>
              <a:defRPr sz="4000"/>
            </a:lvl5pPr>
          </a:lstStyle>
          <a:p>
            <a:pPr lvl="0"/>
            <a:r>
              <a:rPr lang="en-US" dirty="0"/>
              <a:t>Click here to edit this text</a:t>
            </a:r>
          </a:p>
        </p:txBody>
      </p:sp>
      <p:sp>
        <p:nvSpPr>
          <p:cNvPr id="4" name="Text Placeholder 24">
            <a:extLst>
              <a:ext uri="{FF2B5EF4-FFF2-40B4-BE49-F238E27FC236}">
                <a16:creationId xmlns:a16="http://schemas.microsoft.com/office/drawing/2014/main" id="{259A686A-7ED0-2CF4-4998-180FC036AD1D}"/>
              </a:ext>
            </a:extLst>
          </p:cNvPr>
          <p:cNvSpPr>
            <a:spLocks noGrp="1"/>
          </p:cNvSpPr>
          <p:nvPr>
            <p:ph type="body" sz="quarter" idx="21" hasCustomPrompt="1"/>
          </p:nvPr>
        </p:nvSpPr>
        <p:spPr>
          <a:xfrm>
            <a:off x="24789983" y="7504743"/>
            <a:ext cx="9906000" cy="1075766"/>
          </a:xfrm>
          <a:prstGeom prst="rect">
            <a:avLst/>
          </a:prstGeom>
        </p:spPr>
        <p:txBody>
          <a:bodyPr lIns="133772" tIns="66885" rIns="133772" bIns="6688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24">
            <a:extLst>
              <a:ext uri="{FF2B5EF4-FFF2-40B4-BE49-F238E27FC236}">
                <a16:creationId xmlns:a16="http://schemas.microsoft.com/office/drawing/2014/main" id="{A5EA259E-EF35-AB57-E537-8F2B0100EB69}"/>
              </a:ext>
            </a:extLst>
          </p:cNvPr>
          <p:cNvSpPr>
            <a:spLocks noGrp="1"/>
          </p:cNvSpPr>
          <p:nvPr>
            <p:ph type="body" sz="quarter" idx="22" hasCustomPrompt="1"/>
          </p:nvPr>
        </p:nvSpPr>
        <p:spPr>
          <a:xfrm>
            <a:off x="24814967" y="25119107"/>
            <a:ext cx="9906000" cy="1075766"/>
          </a:xfrm>
          <a:prstGeom prst="rect">
            <a:avLst/>
          </a:prstGeom>
        </p:spPr>
        <p:txBody>
          <a:bodyPr lIns="133772" tIns="66885" rIns="133772" bIns="66885" anchor="ctr"/>
          <a:lstStyle>
            <a:lvl1pPr>
              <a:buFontTx/>
              <a:buNone/>
              <a:defRPr sz="66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7" name="Text Placeholder 15">
            <a:extLst>
              <a:ext uri="{FF2B5EF4-FFF2-40B4-BE49-F238E27FC236}">
                <a16:creationId xmlns:a16="http://schemas.microsoft.com/office/drawing/2014/main" id="{71FF1E8D-23C7-E3CC-7891-77FA3AEE575E}"/>
              </a:ext>
            </a:extLst>
          </p:cNvPr>
          <p:cNvSpPr>
            <a:spLocks noGrp="1"/>
          </p:cNvSpPr>
          <p:nvPr>
            <p:ph type="body" sz="quarter" idx="25" hasCustomPrompt="1"/>
          </p:nvPr>
        </p:nvSpPr>
        <p:spPr>
          <a:xfrm>
            <a:off x="24814967" y="26194871"/>
            <a:ext cx="9906000" cy="5199529"/>
          </a:xfrm>
          <a:prstGeom prst="rect">
            <a:avLst/>
          </a:prstGeom>
        </p:spPr>
        <p:txBody>
          <a:bodyPr lIns="133772" tIns="66885" rIns="133772" bIns="66885"/>
          <a:lstStyle>
            <a:lvl1pPr>
              <a:buNone/>
              <a:defRPr sz="2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C25FCDE0-3F24-6955-54E4-A654DA92FE86}"/>
              </a:ext>
            </a:extLst>
          </p:cNvPr>
          <p:cNvSpPr>
            <a:spLocks noGrp="1"/>
          </p:cNvSpPr>
          <p:nvPr>
            <p:ph type="body" sz="quarter" idx="26" hasCustomPrompt="1"/>
          </p:nvPr>
        </p:nvSpPr>
        <p:spPr>
          <a:xfrm>
            <a:off x="24814967" y="31623000"/>
            <a:ext cx="9906000" cy="1075766"/>
          </a:xfrm>
          <a:prstGeom prst="rect">
            <a:avLst/>
          </a:prstGeom>
        </p:spPr>
        <p:txBody>
          <a:bodyPr lIns="133772" tIns="66885" rIns="133772" bIns="66885" anchor="ctr"/>
          <a:lstStyle>
            <a:lvl1pPr>
              <a:buFontTx/>
              <a:buNone/>
              <a:defRPr sz="48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F5B34158-BAA6-C590-0BCF-18F0C5476362}"/>
              </a:ext>
            </a:extLst>
          </p:cNvPr>
          <p:cNvSpPr>
            <a:spLocks noGrp="1"/>
          </p:cNvSpPr>
          <p:nvPr>
            <p:ph type="body" sz="quarter" idx="27" hasCustomPrompt="1"/>
          </p:nvPr>
        </p:nvSpPr>
        <p:spPr>
          <a:xfrm>
            <a:off x="24814967" y="32698765"/>
            <a:ext cx="9906000" cy="172570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5" name="Picture 4">
            <a:extLst>
              <a:ext uri="{FF2B5EF4-FFF2-40B4-BE49-F238E27FC236}">
                <a16:creationId xmlns:a16="http://schemas.microsoft.com/office/drawing/2014/main" id="{BFC8A8FF-7B30-5AAC-6D2F-3B7515B58905}"/>
              </a:ext>
            </a:extLst>
          </p:cNvPr>
          <p:cNvPicPr>
            <a:picLocks noChangeAspect="1"/>
          </p:cNvPicPr>
          <p:nvPr userDrawn="1"/>
        </p:nvPicPr>
        <p:blipFill>
          <a:blip r:embed="rId3"/>
          <a:stretch>
            <a:fillRect/>
          </a:stretch>
        </p:blipFill>
        <p:spPr>
          <a:xfrm>
            <a:off x="1676400" y="1752600"/>
            <a:ext cx="3505200" cy="2020856"/>
          </a:xfrm>
          <a:prstGeom prst="rect">
            <a:avLst/>
          </a:prstGeom>
        </p:spPr>
      </p:pic>
    </p:spTree>
    <p:extLst>
      <p:ext uri="{BB962C8B-B14F-4D97-AF65-F5344CB8AC3E}">
        <p14:creationId xmlns:p14="http://schemas.microsoft.com/office/powerpoint/2010/main" val="3985511364"/>
      </p:ext>
    </p:extLst>
  </p:cSld>
  <p:clrMapOvr>
    <a:masterClrMapping/>
  </p:clrMapOvr>
  <p:extLst>
    <p:ext uri="{DCECCB84-F9BA-43D5-87BE-67443E8EF086}">
      <p15:sldGuideLst xmlns:p15="http://schemas.microsoft.com/office/powerpoint/2012/main">
        <p15:guide id="1" orient="horz" pos="480">
          <p15:clr>
            <a:srgbClr val="FBAE40"/>
          </p15:clr>
        </p15:guide>
        <p15:guide id="2" pos="48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3475836" rtl="0" eaLnBrk="1" fontAlgn="base" hangingPunct="1">
        <a:spcBef>
          <a:spcPct val="0"/>
        </a:spcBef>
        <a:spcAft>
          <a:spcPct val="0"/>
        </a:spcAft>
        <a:defRPr sz="7445" b="1" kern="1200">
          <a:solidFill>
            <a:schemeClr val="tx1"/>
          </a:solidFill>
          <a:latin typeface="+mj-lt"/>
          <a:ea typeface="+mj-ea"/>
          <a:cs typeface="+mj-cs"/>
        </a:defRPr>
      </a:lvl1pPr>
      <a:lvl2pPr algn="ctr" defTabSz="3475836" rtl="0" eaLnBrk="1" fontAlgn="base" hangingPunct="1">
        <a:spcBef>
          <a:spcPct val="0"/>
        </a:spcBef>
        <a:spcAft>
          <a:spcPct val="0"/>
        </a:spcAft>
        <a:defRPr sz="16778">
          <a:solidFill>
            <a:schemeClr val="tx1"/>
          </a:solidFill>
          <a:latin typeface="Calibri" pitchFamily="34" charset="0"/>
        </a:defRPr>
      </a:lvl2pPr>
      <a:lvl3pPr algn="ctr" defTabSz="3475836" rtl="0" eaLnBrk="1" fontAlgn="base" hangingPunct="1">
        <a:spcBef>
          <a:spcPct val="0"/>
        </a:spcBef>
        <a:spcAft>
          <a:spcPct val="0"/>
        </a:spcAft>
        <a:defRPr sz="16778">
          <a:solidFill>
            <a:schemeClr val="tx1"/>
          </a:solidFill>
          <a:latin typeface="Calibri" pitchFamily="34" charset="0"/>
        </a:defRPr>
      </a:lvl3pPr>
      <a:lvl4pPr algn="ctr" defTabSz="3475836" rtl="0" eaLnBrk="1" fontAlgn="base" hangingPunct="1">
        <a:spcBef>
          <a:spcPct val="0"/>
        </a:spcBef>
        <a:spcAft>
          <a:spcPct val="0"/>
        </a:spcAft>
        <a:defRPr sz="16778">
          <a:solidFill>
            <a:schemeClr val="tx1"/>
          </a:solidFill>
          <a:latin typeface="Calibri" pitchFamily="34" charset="0"/>
        </a:defRPr>
      </a:lvl4pPr>
      <a:lvl5pPr algn="ctr" defTabSz="3475836" rtl="0" eaLnBrk="1" fontAlgn="base" hangingPunct="1">
        <a:spcBef>
          <a:spcPct val="0"/>
        </a:spcBef>
        <a:spcAft>
          <a:spcPct val="0"/>
        </a:spcAft>
        <a:defRPr sz="16778">
          <a:solidFill>
            <a:schemeClr val="tx1"/>
          </a:solidFill>
          <a:latin typeface="Calibri" pitchFamily="34" charset="0"/>
        </a:defRPr>
      </a:lvl5pPr>
      <a:lvl6pPr marL="743164" algn="ctr" defTabSz="3475836" rtl="0" eaLnBrk="1" fontAlgn="base" hangingPunct="1">
        <a:spcBef>
          <a:spcPct val="0"/>
        </a:spcBef>
        <a:spcAft>
          <a:spcPct val="0"/>
        </a:spcAft>
        <a:defRPr sz="16778">
          <a:solidFill>
            <a:schemeClr val="tx1"/>
          </a:solidFill>
          <a:latin typeface="Calibri" pitchFamily="34" charset="0"/>
        </a:defRPr>
      </a:lvl6pPr>
      <a:lvl7pPr marL="1486329" algn="ctr" defTabSz="3475836" rtl="0" eaLnBrk="1" fontAlgn="base" hangingPunct="1">
        <a:spcBef>
          <a:spcPct val="0"/>
        </a:spcBef>
        <a:spcAft>
          <a:spcPct val="0"/>
        </a:spcAft>
        <a:defRPr sz="16778">
          <a:solidFill>
            <a:schemeClr val="tx1"/>
          </a:solidFill>
          <a:latin typeface="Calibri" pitchFamily="34" charset="0"/>
        </a:defRPr>
      </a:lvl7pPr>
      <a:lvl8pPr marL="2229491" algn="ctr" defTabSz="3475836" rtl="0" eaLnBrk="1" fontAlgn="base" hangingPunct="1">
        <a:spcBef>
          <a:spcPct val="0"/>
        </a:spcBef>
        <a:spcAft>
          <a:spcPct val="0"/>
        </a:spcAft>
        <a:defRPr sz="16778">
          <a:solidFill>
            <a:schemeClr val="tx1"/>
          </a:solidFill>
          <a:latin typeface="Calibri" pitchFamily="34" charset="0"/>
        </a:defRPr>
      </a:lvl8pPr>
      <a:lvl9pPr marL="2972654" algn="ctr" defTabSz="3475836" rtl="0" eaLnBrk="1" fontAlgn="base" hangingPunct="1">
        <a:spcBef>
          <a:spcPct val="0"/>
        </a:spcBef>
        <a:spcAft>
          <a:spcPct val="0"/>
        </a:spcAft>
        <a:defRPr sz="16778">
          <a:solidFill>
            <a:schemeClr val="tx1"/>
          </a:solidFill>
          <a:latin typeface="Calibri" pitchFamily="34" charset="0"/>
        </a:defRPr>
      </a:lvl9pPr>
    </p:titleStyle>
    <p:bodyStyle>
      <a:lvl1pPr marL="0" indent="0" algn="l" defTabSz="3475836" rtl="0" eaLnBrk="1" fontAlgn="base" hangingPunct="1">
        <a:spcBef>
          <a:spcPct val="20000"/>
        </a:spcBef>
        <a:spcAft>
          <a:spcPct val="0"/>
        </a:spcAft>
        <a:buFontTx/>
        <a:buNone/>
        <a:defRPr lang="en-US" sz="4000" kern="1200" dirty="0" smtClean="0">
          <a:solidFill>
            <a:schemeClr val="tx1"/>
          </a:solidFill>
          <a:latin typeface="+mn-lt"/>
          <a:ea typeface="+mn-ea"/>
          <a:cs typeface="+mn-cs"/>
        </a:defRPr>
      </a:lvl1pPr>
      <a:lvl2pPr marL="2825569" indent="-1086359" algn="l" defTabSz="3475836" rtl="0" eaLnBrk="1" fontAlgn="base" hangingPunct="1">
        <a:spcBef>
          <a:spcPct val="20000"/>
        </a:spcBef>
        <a:spcAft>
          <a:spcPct val="0"/>
        </a:spcAft>
        <a:buFont typeface="Arial" charset="0"/>
        <a:buChar char="–"/>
        <a:defRPr sz="10666" kern="1200">
          <a:solidFill>
            <a:schemeClr val="tx1"/>
          </a:solidFill>
          <a:latin typeface="+mn-lt"/>
          <a:ea typeface="+mn-ea"/>
          <a:cs typeface="+mn-cs"/>
        </a:defRPr>
      </a:lvl2pPr>
      <a:lvl3pPr marL="4345438" indent="-869606" algn="l" defTabSz="3475836" rtl="0" eaLnBrk="1" fontAlgn="base" hangingPunct="1">
        <a:spcBef>
          <a:spcPct val="20000"/>
        </a:spcBef>
        <a:spcAft>
          <a:spcPct val="0"/>
        </a:spcAft>
        <a:buFont typeface="Arial" charset="0"/>
        <a:buChar char="•"/>
        <a:defRPr sz="9223" kern="1200">
          <a:solidFill>
            <a:schemeClr val="tx1"/>
          </a:solidFill>
          <a:latin typeface="+mn-lt"/>
          <a:ea typeface="+mn-ea"/>
          <a:cs typeface="+mn-cs"/>
        </a:defRPr>
      </a:lvl3pPr>
      <a:lvl4pPr marL="6084647" indent="-869606" algn="l" defTabSz="3475836" rtl="0" eaLnBrk="1" fontAlgn="base" hangingPunct="1">
        <a:spcBef>
          <a:spcPct val="20000"/>
        </a:spcBef>
        <a:spcAft>
          <a:spcPct val="0"/>
        </a:spcAft>
        <a:buFont typeface="Arial" charset="0"/>
        <a:buChar char="–"/>
        <a:defRPr sz="7666" kern="1200">
          <a:solidFill>
            <a:schemeClr val="tx1"/>
          </a:solidFill>
          <a:latin typeface="+mn-lt"/>
          <a:ea typeface="+mn-ea"/>
          <a:cs typeface="+mn-cs"/>
        </a:defRPr>
      </a:lvl4pPr>
      <a:lvl5pPr marL="7821274" indent="-869606" algn="l" defTabSz="3475836" rtl="0" eaLnBrk="1" fontAlgn="base" hangingPunct="1">
        <a:spcBef>
          <a:spcPct val="20000"/>
        </a:spcBef>
        <a:spcAft>
          <a:spcPct val="0"/>
        </a:spcAft>
        <a:buFont typeface="Arial" charset="0"/>
        <a:buChar char="»"/>
        <a:defRPr sz="7666" kern="1200">
          <a:solidFill>
            <a:schemeClr val="tx1"/>
          </a:solidFill>
          <a:latin typeface="+mn-lt"/>
          <a:ea typeface="+mn-ea"/>
          <a:cs typeface="+mn-cs"/>
        </a:defRPr>
      </a:lvl5pPr>
      <a:lvl6pPr marL="19591273" indent="-1781016" algn="l" defTabSz="7124113" rtl="0" eaLnBrk="1" latinLnBrk="0" hangingPunct="1">
        <a:spcBef>
          <a:spcPct val="20000"/>
        </a:spcBef>
        <a:buFont typeface="Arial" pitchFamily="34" charset="0"/>
        <a:buChar char="•"/>
        <a:defRPr sz="15666" kern="1200">
          <a:solidFill>
            <a:schemeClr val="tx1"/>
          </a:solidFill>
          <a:latin typeface="+mn-lt"/>
          <a:ea typeface="+mn-ea"/>
          <a:cs typeface="+mn-cs"/>
        </a:defRPr>
      </a:lvl6pPr>
      <a:lvl7pPr marL="23153327" indent="-1781016" algn="l" defTabSz="7124113" rtl="0" eaLnBrk="1" latinLnBrk="0" hangingPunct="1">
        <a:spcBef>
          <a:spcPct val="20000"/>
        </a:spcBef>
        <a:buFont typeface="Arial" pitchFamily="34" charset="0"/>
        <a:buChar char="•"/>
        <a:defRPr sz="15666" kern="1200">
          <a:solidFill>
            <a:schemeClr val="tx1"/>
          </a:solidFill>
          <a:latin typeface="+mn-lt"/>
          <a:ea typeface="+mn-ea"/>
          <a:cs typeface="+mn-cs"/>
        </a:defRPr>
      </a:lvl7pPr>
      <a:lvl8pPr marL="26715369" indent="-1781016" algn="l" defTabSz="7124113" rtl="0" eaLnBrk="1" latinLnBrk="0" hangingPunct="1">
        <a:spcBef>
          <a:spcPct val="20000"/>
        </a:spcBef>
        <a:buFont typeface="Arial" pitchFamily="34" charset="0"/>
        <a:buChar char="•"/>
        <a:defRPr sz="15666" kern="1200">
          <a:solidFill>
            <a:schemeClr val="tx1"/>
          </a:solidFill>
          <a:latin typeface="+mn-lt"/>
          <a:ea typeface="+mn-ea"/>
          <a:cs typeface="+mn-cs"/>
        </a:defRPr>
      </a:lvl8pPr>
      <a:lvl9pPr marL="30277409" indent="-1781016" algn="l" defTabSz="7124113" rtl="0" eaLnBrk="1" latinLnBrk="0" hangingPunct="1">
        <a:spcBef>
          <a:spcPct val="20000"/>
        </a:spcBef>
        <a:buFont typeface="Arial" pitchFamily="34" charset="0"/>
        <a:buChar char="•"/>
        <a:defRPr sz="15666" kern="1200">
          <a:solidFill>
            <a:schemeClr val="tx1"/>
          </a:solidFill>
          <a:latin typeface="+mn-lt"/>
          <a:ea typeface="+mn-ea"/>
          <a:cs typeface="+mn-cs"/>
        </a:defRPr>
      </a:lvl9pPr>
    </p:bodyStyle>
    <p:otherStyle>
      <a:defPPr>
        <a:defRPr lang="en-US"/>
      </a:defPPr>
      <a:lvl1pPr marL="0" algn="l" defTabSz="7124113" rtl="0" eaLnBrk="1" latinLnBrk="0" hangingPunct="1">
        <a:defRPr sz="13999" kern="1200">
          <a:solidFill>
            <a:schemeClr val="tx1"/>
          </a:solidFill>
          <a:latin typeface="+mn-lt"/>
          <a:ea typeface="+mn-ea"/>
          <a:cs typeface="+mn-cs"/>
        </a:defRPr>
      </a:lvl1pPr>
      <a:lvl2pPr marL="3562055" algn="l" defTabSz="7124113" rtl="0" eaLnBrk="1" latinLnBrk="0" hangingPunct="1">
        <a:defRPr sz="13999" kern="1200">
          <a:solidFill>
            <a:schemeClr val="tx1"/>
          </a:solidFill>
          <a:latin typeface="+mn-lt"/>
          <a:ea typeface="+mn-ea"/>
          <a:cs typeface="+mn-cs"/>
        </a:defRPr>
      </a:lvl2pPr>
      <a:lvl3pPr marL="7124113" algn="l" defTabSz="7124113" rtl="0" eaLnBrk="1" latinLnBrk="0" hangingPunct="1">
        <a:defRPr sz="13999" kern="1200">
          <a:solidFill>
            <a:schemeClr val="tx1"/>
          </a:solidFill>
          <a:latin typeface="+mn-lt"/>
          <a:ea typeface="+mn-ea"/>
          <a:cs typeface="+mn-cs"/>
        </a:defRPr>
      </a:lvl3pPr>
      <a:lvl4pPr marL="10686168" algn="l" defTabSz="7124113" rtl="0" eaLnBrk="1" latinLnBrk="0" hangingPunct="1">
        <a:defRPr sz="13999" kern="1200">
          <a:solidFill>
            <a:schemeClr val="tx1"/>
          </a:solidFill>
          <a:latin typeface="+mn-lt"/>
          <a:ea typeface="+mn-ea"/>
          <a:cs typeface="+mn-cs"/>
        </a:defRPr>
      </a:lvl4pPr>
      <a:lvl5pPr marL="14248208" algn="l" defTabSz="7124113" rtl="0" eaLnBrk="1" latinLnBrk="0" hangingPunct="1">
        <a:defRPr sz="13999" kern="1200">
          <a:solidFill>
            <a:schemeClr val="tx1"/>
          </a:solidFill>
          <a:latin typeface="+mn-lt"/>
          <a:ea typeface="+mn-ea"/>
          <a:cs typeface="+mn-cs"/>
        </a:defRPr>
      </a:lvl5pPr>
      <a:lvl6pPr marL="17810249" algn="l" defTabSz="7124113" rtl="0" eaLnBrk="1" latinLnBrk="0" hangingPunct="1">
        <a:defRPr sz="13999" kern="1200">
          <a:solidFill>
            <a:schemeClr val="tx1"/>
          </a:solidFill>
          <a:latin typeface="+mn-lt"/>
          <a:ea typeface="+mn-ea"/>
          <a:cs typeface="+mn-cs"/>
        </a:defRPr>
      </a:lvl6pPr>
      <a:lvl7pPr marL="21372281" algn="l" defTabSz="7124113" rtl="0" eaLnBrk="1" latinLnBrk="0" hangingPunct="1">
        <a:defRPr sz="13999" kern="1200">
          <a:solidFill>
            <a:schemeClr val="tx1"/>
          </a:solidFill>
          <a:latin typeface="+mn-lt"/>
          <a:ea typeface="+mn-ea"/>
          <a:cs typeface="+mn-cs"/>
        </a:defRPr>
      </a:lvl7pPr>
      <a:lvl8pPr marL="24934335" algn="l" defTabSz="7124113" rtl="0" eaLnBrk="1" latinLnBrk="0" hangingPunct="1">
        <a:defRPr sz="13999" kern="1200">
          <a:solidFill>
            <a:schemeClr val="tx1"/>
          </a:solidFill>
          <a:latin typeface="+mn-lt"/>
          <a:ea typeface="+mn-ea"/>
          <a:cs typeface="+mn-cs"/>
        </a:defRPr>
      </a:lvl8pPr>
      <a:lvl9pPr marL="28496384" algn="l" defTabSz="7124113" rtl="0" eaLnBrk="1" latinLnBrk="0" hangingPunct="1">
        <a:defRPr sz="139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7839BE-671C-B136-8954-8CAF03572B3E}"/>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CF0FB639-F028-B994-5790-0C4F6132011C}"/>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D7C8D474-3ADB-52E3-9F95-29119548C5A5}"/>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76C639ED-A537-2228-E290-7D97307D3403}"/>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11315371-4E5E-6AFF-C098-852F3ADAC6F8}"/>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91E68593-8CB6-3454-3D35-A75195217674}"/>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BC1FA18A-E0B5-21FE-C5BF-6E21911EF829}"/>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3DADA8A8-922E-4987-670D-69C0AE68A706}"/>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5248B636-5D92-B701-5125-426B214B1A4A}"/>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3085A07B-9AC5-EFC7-8FA1-9FEE778C60B1}"/>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18120078-0928-B68E-9765-40088DC38AD1}"/>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19036637-A2BA-AC06-66C6-D0CEA46D38E1}"/>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33C0D43E-4320-1200-5909-A6A1669F9F75}"/>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198A7CE7-146E-74E2-6826-F2F6026A0B81}"/>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2765793835"/>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3793F6-42A8-43B9-97AC-4DEA3AD105CC}"/>
</file>

<file path=customXml/itemProps2.xml><?xml version="1.0" encoding="utf-8"?>
<ds:datastoreItem xmlns:ds="http://schemas.openxmlformats.org/officeDocument/2006/customXml" ds:itemID="{A61E47B3-6059-49C2-8125-5148319F0E71}">
  <ds:schemaRefs>
    <ds:schemaRef ds:uri="http://purl.org/dc/dcmitype/"/>
    <ds:schemaRef ds:uri="8cb5f936-c297-426d-b367-8d80127451e1"/>
    <ds:schemaRef ds:uri="http://schemas.microsoft.com/office/2006/documentManagement/types"/>
    <ds:schemaRef ds:uri="http://purl.org/dc/elements/1.1/"/>
    <ds:schemaRef ds:uri="http://schemas.microsoft.com/office/2006/metadata/properties"/>
    <ds:schemaRef ds:uri="http://purl.org/dc/terms/"/>
    <ds:schemaRef ds:uri="952b4952-d007-4d97-b50e-79165ea12049"/>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2FD502D-92F4-48A2-8B8C-744B397440C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36x48_BLUE</Template>
  <TotalTime>64</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12</cp:revision>
  <cp:lastPrinted>2008-03-12T16:04:08Z</cp:lastPrinted>
  <dcterms:created xsi:type="dcterms:W3CDTF">2014-09-24T17:47:45Z</dcterms:created>
  <dcterms:modified xsi:type="dcterms:W3CDTF">2026-04-14T17:40:19Z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