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32918400" cy="16459200"/>
  <p:notesSz cx="6888163" cy="10020300"/>
  <p:defaultTextStyle>
    <a:defPPr>
      <a:defRPr lang="en-US"/>
    </a:defPPr>
    <a:lvl1pPr algn="l" rtl="0" eaLnBrk="0" fontAlgn="base" hangingPunct="0">
      <a:spcBef>
        <a:spcPct val="0"/>
      </a:spcBef>
      <a:spcAft>
        <a:spcPct val="0"/>
      </a:spcAft>
      <a:defRPr sz="2869" kern="1200">
        <a:solidFill>
          <a:schemeClr val="tx1"/>
        </a:solidFill>
        <a:latin typeface="Times New Roman" pitchFamily="1" charset="0"/>
        <a:ea typeface="+mn-ea"/>
        <a:cs typeface="+mn-cs"/>
      </a:defRPr>
    </a:lvl1pPr>
    <a:lvl2pPr marL="533176"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2pPr>
    <a:lvl3pPr marL="1068210"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3pPr>
    <a:lvl4pPr marL="1603243"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4pPr>
    <a:lvl5pPr marL="2138277"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5pPr>
    <a:lvl6pPr marL="2675168" algn="l" defTabSz="1070068" rtl="0" eaLnBrk="1" latinLnBrk="0" hangingPunct="1">
      <a:defRPr sz="2869" kern="1200">
        <a:solidFill>
          <a:schemeClr val="tx1"/>
        </a:solidFill>
        <a:latin typeface="Times New Roman" pitchFamily="1" charset="0"/>
        <a:ea typeface="+mn-ea"/>
        <a:cs typeface="+mn-cs"/>
      </a:defRPr>
    </a:lvl6pPr>
    <a:lvl7pPr marL="3210202" algn="l" defTabSz="1070068" rtl="0" eaLnBrk="1" latinLnBrk="0" hangingPunct="1">
      <a:defRPr sz="2869" kern="1200">
        <a:solidFill>
          <a:schemeClr val="tx1"/>
        </a:solidFill>
        <a:latin typeface="Times New Roman" pitchFamily="1" charset="0"/>
        <a:ea typeface="+mn-ea"/>
        <a:cs typeface="+mn-cs"/>
      </a:defRPr>
    </a:lvl7pPr>
    <a:lvl8pPr marL="3745235" algn="l" defTabSz="1070068" rtl="0" eaLnBrk="1" latinLnBrk="0" hangingPunct="1">
      <a:defRPr sz="2869" kern="1200">
        <a:solidFill>
          <a:schemeClr val="tx1"/>
        </a:solidFill>
        <a:latin typeface="Times New Roman" pitchFamily="1" charset="0"/>
        <a:ea typeface="+mn-ea"/>
        <a:cs typeface="+mn-cs"/>
      </a:defRPr>
    </a:lvl8pPr>
    <a:lvl9pPr marL="4280269" algn="l" defTabSz="1070068" rtl="0" eaLnBrk="1" latinLnBrk="0" hangingPunct="1">
      <a:defRPr sz="2869"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5349" userDrawn="1">
          <p15:clr>
            <a:srgbClr val="A4A3A4"/>
          </p15:clr>
        </p15:guide>
        <p15:guide id="2" orient="horz" pos="-3558" userDrawn="1">
          <p15:clr>
            <a:srgbClr val="A4A3A4"/>
          </p15:clr>
        </p15:guide>
        <p15:guide id="3" orient="horz" pos="-1323" userDrawn="1">
          <p15:clr>
            <a:srgbClr val="A4A3A4"/>
          </p15:clr>
        </p15:guide>
        <p15:guide id="4" pos="-9288" userDrawn="1">
          <p15:clr>
            <a:srgbClr val="A4A3A4"/>
          </p15:clr>
        </p15:guide>
        <p15:guide id="5" pos="30024"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EBE9C9"/>
    <a:srgbClr val="003622"/>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DF161C-A010-A542-ABFF-9FFF05D4EA11}" v="94" dt="2025-09-30T19:29:24.6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7789" autoAdjust="0"/>
    <p:restoredTop sz="86441" autoAdjust="0"/>
  </p:normalViewPr>
  <p:slideViewPr>
    <p:cSldViewPr>
      <p:cViewPr varScale="1">
        <p:scale>
          <a:sx n="89" d="100"/>
          <a:sy n="89" d="100"/>
        </p:scale>
        <p:origin x="208" y="368"/>
      </p:cViewPr>
      <p:guideLst>
        <p:guide orient="horz" pos="15349"/>
        <p:guide orient="horz" pos="-3558"/>
        <p:guide orient="horz" pos="-1323"/>
        <p:guide pos="-9288"/>
        <p:guide pos="300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addMainMaster delMainMaster modMainMaster">
      <pc:chgData name="Brown, Jeffrey" userId="eb56c8e8-783c-45d4-8120-bcd00a17b328" providerId="ADAL" clId="{9879E2A1-6E15-5B5E-B796-952A4143164B}" dt="2025-09-30T19:31:17.212" v="171" actId="680"/>
      <pc:docMkLst>
        <pc:docMk/>
      </pc:docMkLst>
      <pc:sldChg chg="del">
        <pc:chgData name="Brown, Jeffrey" userId="eb56c8e8-783c-45d4-8120-bcd00a17b328" providerId="ADAL" clId="{9879E2A1-6E15-5B5E-B796-952A4143164B}" dt="2025-09-30T19:31:16.343" v="170" actId="2696"/>
        <pc:sldMkLst>
          <pc:docMk/>
          <pc:sldMk cId="0" sldId="256"/>
        </pc:sldMkLst>
      </pc:sldChg>
      <pc:sldChg chg="new">
        <pc:chgData name="Brown, Jeffrey" userId="eb56c8e8-783c-45d4-8120-bcd00a17b328" providerId="ADAL" clId="{9879E2A1-6E15-5B5E-B796-952A4143164B}" dt="2025-09-30T19:31:17.212" v="171" actId="680"/>
        <pc:sldMkLst>
          <pc:docMk/>
          <pc:sldMk cId="3575181210" sldId="256"/>
        </pc:sldMkLst>
      </pc:sldChg>
      <pc:sldMasterChg chg="modSldLayout">
        <pc:chgData name="Brown, Jeffrey" userId="eb56c8e8-783c-45d4-8120-bcd00a17b328" providerId="ADAL" clId="{9879E2A1-6E15-5B5E-B796-952A4143164B}" dt="2025-09-30T19:29:37.143" v="169" actId="478"/>
        <pc:sldMasterMkLst>
          <pc:docMk/>
          <pc:sldMasterMk cId="0" sldId="2147483648"/>
        </pc:sldMasterMkLst>
        <pc:sldLayoutChg chg="addSp delSp modSp mod">
          <pc:chgData name="Brown, Jeffrey" userId="eb56c8e8-783c-45d4-8120-bcd00a17b328" providerId="ADAL" clId="{9879E2A1-6E15-5B5E-B796-952A4143164B}" dt="2025-09-30T19:27:43.922" v="144" actId="478"/>
          <pc:sldLayoutMkLst>
            <pc:docMk/>
            <pc:sldMasterMk cId="0" sldId="2147483648"/>
            <pc:sldLayoutMk cId="0" sldId="2147483649"/>
          </pc:sldLayoutMkLst>
          <pc:spChg chg="add mod">
            <ac:chgData name="Brown, Jeffrey" userId="eb56c8e8-783c-45d4-8120-bcd00a17b328" providerId="ADAL" clId="{9879E2A1-6E15-5B5E-B796-952A4143164B}" dt="2025-09-30T19:26:31.334" v="131" actId="403"/>
            <ac:spMkLst>
              <pc:docMk/>
              <pc:sldMasterMk cId="0" sldId="2147483648"/>
              <pc:sldLayoutMk cId="0" sldId="2147483649"/>
              <ac:spMk id="2" creationId="{6624C86C-3D86-DFA5-6DDD-82189D03D307}"/>
            </ac:spMkLst>
          </pc:spChg>
          <pc:spChg chg="add del mod">
            <ac:chgData name="Brown, Jeffrey" userId="eb56c8e8-783c-45d4-8120-bcd00a17b328" providerId="ADAL" clId="{9879E2A1-6E15-5B5E-B796-952A4143164B}" dt="2025-09-30T19:27:43.922" v="144" actId="478"/>
            <ac:spMkLst>
              <pc:docMk/>
              <pc:sldMasterMk cId="0" sldId="2147483648"/>
              <pc:sldLayoutMk cId="0" sldId="2147483649"/>
              <ac:spMk id="3" creationId="{5867E8ED-9CFA-2EBE-9920-F0F264B11AFC}"/>
            </ac:spMkLst>
          </pc:spChg>
          <pc:spChg chg="add mod">
            <ac:chgData name="Brown, Jeffrey" userId="eb56c8e8-783c-45d4-8120-bcd00a17b328" providerId="ADAL" clId="{9879E2A1-6E15-5B5E-B796-952A4143164B}" dt="2025-09-30T19:26:49.421" v="134" actId="16037"/>
            <ac:spMkLst>
              <pc:docMk/>
              <pc:sldMasterMk cId="0" sldId="2147483648"/>
              <pc:sldLayoutMk cId="0" sldId="2147483649"/>
              <ac:spMk id="4" creationId="{A3978D2A-C1F6-642A-B634-46879DBEE113}"/>
            </ac:spMkLst>
          </pc:spChg>
          <pc:spChg chg="add mod">
            <ac:chgData name="Brown, Jeffrey" userId="eb56c8e8-783c-45d4-8120-bcd00a17b328" providerId="ADAL" clId="{9879E2A1-6E15-5B5E-B796-952A4143164B}" dt="2025-09-16T18:56:08.841" v="110" actId="167"/>
            <ac:spMkLst>
              <pc:docMk/>
              <pc:sldMasterMk cId="0" sldId="2147483648"/>
              <pc:sldLayoutMk cId="0" sldId="2147483649"/>
              <ac:spMk id="6" creationId="{704DD389-01E2-85CD-48AF-4C3ACF4296BA}"/>
            </ac:spMkLst>
          </pc:spChg>
          <pc:spChg chg="add del mod">
            <ac:chgData name="Brown, Jeffrey" userId="eb56c8e8-783c-45d4-8120-bcd00a17b328" providerId="ADAL" clId="{9879E2A1-6E15-5B5E-B796-952A4143164B}" dt="2025-09-16T18:52:52.736" v="73" actId="20577"/>
            <ac:spMkLst>
              <pc:docMk/>
              <pc:sldMasterMk cId="0" sldId="2147483648"/>
              <pc:sldLayoutMk cId="0" sldId="2147483649"/>
              <ac:spMk id="16" creationId="{00000000-0000-0000-0000-000000000000}"/>
            </ac:spMkLst>
          </pc:spChg>
          <pc:spChg chg="add del mod">
            <ac:chgData name="Brown, Jeffrey" userId="eb56c8e8-783c-45d4-8120-bcd00a17b328" providerId="ADAL" clId="{9879E2A1-6E15-5B5E-B796-952A4143164B}" dt="2025-09-16T18:52:03.604" v="63" actId="478"/>
            <ac:spMkLst>
              <pc:docMk/>
              <pc:sldMasterMk cId="0" sldId="2147483648"/>
              <pc:sldLayoutMk cId="0" sldId="2147483649"/>
              <ac:spMk id="18" creationId="{00000000-0000-0000-0000-000000000000}"/>
            </ac:spMkLst>
          </pc:spChg>
          <pc:spChg chg="add del mod">
            <ac:chgData name="Brown, Jeffrey" userId="eb56c8e8-783c-45d4-8120-bcd00a17b328" providerId="ADAL" clId="{9879E2A1-6E15-5B5E-B796-952A4143164B}" dt="2025-09-30T19:25:55.651" v="112"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6T18:52:10.220" v="64" actId="403"/>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6T18:50:54.274" v="53"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6T18:48:03.633" v="20" actId="403"/>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6T18:47:46.367" v="15" actId="404"/>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6T18:48:16.392" v="24" actId="242"/>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9:26:00.795" v="116" actId="1035"/>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6T18:48:36.679" v="32" actId="2711"/>
            <ac:spMkLst>
              <pc:docMk/>
              <pc:sldMasterMk cId="0" sldId="2147483648"/>
              <pc:sldLayoutMk cId="0" sldId="2147483649"/>
              <ac:spMk id="30" creationId="{00000000-0000-0000-0000-000000000000}"/>
            </ac:spMkLst>
          </pc:spChg>
          <pc:spChg chg="add del mod">
            <ac:chgData name="Brown, Jeffrey" userId="eb56c8e8-783c-45d4-8120-bcd00a17b328" providerId="ADAL" clId="{9879E2A1-6E15-5B5E-B796-952A4143164B}" dt="2025-09-16T18:52:03.604" v="63" actId="478"/>
            <ac:spMkLst>
              <pc:docMk/>
              <pc:sldMasterMk cId="0" sldId="2147483648"/>
              <pc:sldLayoutMk cId="0" sldId="2147483649"/>
              <ac:spMk id="31" creationId="{00000000-0000-0000-0000-000000000000}"/>
            </ac:spMkLst>
          </pc:spChg>
          <pc:spChg chg="add del mod">
            <ac:chgData name="Brown, Jeffrey" userId="eb56c8e8-783c-45d4-8120-bcd00a17b328" providerId="ADAL" clId="{9879E2A1-6E15-5B5E-B796-952A4143164B}" dt="2025-09-30T19:26:00.795" v="116" actId="1035"/>
            <ac:spMkLst>
              <pc:docMk/>
              <pc:sldMasterMk cId="0" sldId="2147483648"/>
              <pc:sldLayoutMk cId="0" sldId="2147483649"/>
              <ac:spMk id="32" creationId="{00000000-0000-0000-0000-000000000000}"/>
            </ac:spMkLst>
          </pc:spChg>
          <pc:picChg chg="add mod">
            <ac:chgData name="Brown, Jeffrey" userId="eb56c8e8-783c-45d4-8120-bcd00a17b328" providerId="ADAL" clId="{9879E2A1-6E15-5B5E-B796-952A4143164B}" dt="2025-09-16T18:51:00.876" v="54"/>
            <ac:picMkLst>
              <pc:docMk/>
              <pc:sldMasterMk cId="0" sldId="2147483648"/>
              <pc:sldLayoutMk cId="0" sldId="2147483649"/>
              <ac:picMk id="7" creationId="{CD68FEC9-B6B8-5164-4BFF-1D7876A822D4}"/>
            </ac:picMkLst>
          </pc:picChg>
          <pc:picChg chg="add del mod">
            <ac:chgData name="Brown, Jeffrey" userId="eb56c8e8-783c-45d4-8120-bcd00a17b328" providerId="ADAL" clId="{9879E2A1-6E15-5B5E-B796-952A4143164B}" dt="2025-09-30T19:27:42.527" v="143" actId="478"/>
            <ac:picMkLst>
              <pc:docMk/>
              <pc:sldMasterMk cId="0" sldId="2147483648"/>
              <pc:sldLayoutMk cId="0" sldId="2147483649"/>
              <ac:picMk id="13" creationId="{ACD6DDA3-0A33-9672-BD62-3E276018B509}"/>
            </ac:picMkLst>
          </pc:picChg>
        </pc:sldLayoutChg>
        <pc:sldLayoutChg chg="addSp delSp modSp mod">
          <pc:chgData name="Brown, Jeffrey" userId="eb56c8e8-783c-45d4-8120-bcd00a17b328" providerId="ADAL" clId="{9879E2A1-6E15-5B5E-B796-952A4143164B}" dt="2025-09-30T19:27:33.540" v="142"/>
          <pc:sldLayoutMkLst>
            <pc:docMk/>
            <pc:sldMasterMk cId="0" sldId="2147483648"/>
            <pc:sldLayoutMk cId="1613371402" sldId="2147483650"/>
          </pc:sldLayoutMkLst>
          <pc:spChg chg="add mod">
            <ac:chgData name="Brown, Jeffrey" userId="eb56c8e8-783c-45d4-8120-bcd00a17b328" providerId="ADAL" clId="{9879E2A1-6E15-5B5E-B796-952A4143164B}" dt="2025-09-30T19:27:25.742" v="141"/>
            <ac:spMkLst>
              <pc:docMk/>
              <pc:sldMasterMk cId="0" sldId="2147483648"/>
              <pc:sldLayoutMk cId="1613371402" sldId="2147483650"/>
              <ac:spMk id="2" creationId="{1558875B-1188-89C0-9E48-8B753D7408F1}"/>
            </ac:spMkLst>
          </pc:spChg>
          <pc:spChg chg="mod">
            <ac:chgData name="Brown, Jeffrey" userId="eb56c8e8-783c-45d4-8120-bcd00a17b328" providerId="ADAL" clId="{9879E2A1-6E15-5B5E-B796-952A4143164B}" dt="2025-09-16T18:53:43.216" v="78" actId="207"/>
            <ac:spMkLst>
              <pc:docMk/>
              <pc:sldMasterMk cId="0" sldId="2147483648"/>
              <pc:sldLayoutMk cId="1613371402" sldId="2147483650"/>
              <ac:spMk id="3" creationId="{5867E8ED-9CFA-2EBE-9920-F0F264B11AFC}"/>
            </ac:spMkLst>
          </pc:spChg>
          <pc:spChg chg="add mod">
            <ac:chgData name="Brown, Jeffrey" userId="eb56c8e8-783c-45d4-8120-bcd00a17b328" providerId="ADAL" clId="{9879E2A1-6E15-5B5E-B796-952A4143164B}" dt="2025-09-30T19:27:25.742" v="141"/>
            <ac:spMkLst>
              <pc:docMk/>
              <pc:sldMasterMk cId="0" sldId="2147483648"/>
              <pc:sldLayoutMk cId="1613371402" sldId="2147483650"/>
              <ac:spMk id="4" creationId="{EF4FDB8B-66BE-F177-5F33-B9F509F0F822}"/>
            </ac:spMkLst>
          </pc:spChg>
          <pc:spChg chg="mod">
            <ac:chgData name="Brown, Jeffrey" userId="eb56c8e8-783c-45d4-8120-bcd00a17b328" providerId="ADAL" clId="{9879E2A1-6E15-5B5E-B796-952A4143164B}" dt="2025-09-16T18:55:49.453" v="105" actId="167"/>
            <ac:spMkLst>
              <pc:docMk/>
              <pc:sldMasterMk cId="0" sldId="2147483648"/>
              <pc:sldLayoutMk cId="1613371402" sldId="2147483650"/>
              <ac:spMk id="6" creationId="{704DD389-01E2-85CD-48AF-4C3ACF4296BA}"/>
            </ac:spMkLst>
          </pc:spChg>
          <pc:spChg chg="add mod">
            <ac:chgData name="Brown, Jeffrey" userId="eb56c8e8-783c-45d4-8120-bcd00a17b328" providerId="ADAL" clId="{9879E2A1-6E15-5B5E-B796-952A4143164B}" dt="2025-09-30T19:27:25.742" v="141"/>
            <ac:spMkLst>
              <pc:docMk/>
              <pc:sldMasterMk cId="0" sldId="2147483648"/>
              <pc:sldLayoutMk cId="1613371402" sldId="2147483650"/>
              <ac:spMk id="8" creationId="{027E99BD-53D7-561B-4D7D-CF8F23828D65}"/>
            </ac:spMkLst>
          </pc:spChg>
          <pc:spChg chg="add mod">
            <ac:chgData name="Brown, Jeffrey" userId="eb56c8e8-783c-45d4-8120-bcd00a17b328" providerId="ADAL" clId="{9879E2A1-6E15-5B5E-B796-952A4143164B}" dt="2025-09-30T19:27:25.742" v="141"/>
            <ac:spMkLst>
              <pc:docMk/>
              <pc:sldMasterMk cId="0" sldId="2147483648"/>
              <pc:sldLayoutMk cId="1613371402" sldId="2147483650"/>
              <ac:spMk id="9" creationId="{835DF478-B116-5A11-5CAA-F1BF183D4AAF}"/>
            </ac:spMkLst>
          </pc:spChg>
          <pc:spChg chg="add mod">
            <ac:chgData name="Brown, Jeffrey" userId="eb56c8e8-783c-45d4-8120-bcd00a17b328" providerId="ADAL" clId="{9879E2A1-6E15-5B5E-B796-952A4143164B}" dt="2025-09-30T19:27:25.742" v="141"/>
            <ac:spMkLst>
              <pc:docMk/>
              <pc:sldMasterMk cId="0" sldId="2147483648"/>
              <pc:sldLayoutMk cId="1613371402" sldId="2147483650"/>
              <ac:spMk id="10" creationId="{4D0792C3-6FF5-9F5D-A4D6-E54BF5CD05F9}"/>
            </ac:spMkLst>
          </pc:spChg>
          <pc:spChg chg="add mod">
            <ac:chgData name="Brown, Jeffrey" userId="eb56c8e8-783c-45d4-8120-bcd00a17b328" providerId="ADAL" clId="{9879E2A1-6E15-5B5E-B796-952A4143164B}" dt="2025-09-30T19:27:33.540" v="142"/>
            <ac:spMkLst>
              <pc:docMk/>
              <pc:sldMasterMk cId="0" sldId="2147483648"/>
              <pc:sldLayoutMk cId="1613371402" sldId="2147483650"/>
              <ac:spMk id="11" creationId="{00D16808-D9FF-1FDC-A02B-888E656C1F16}"/>
            </ac:spMkLst>
          </pc:spChg>
          <pc:spChg chg="del">
            <ac:chgData name="Brown, Jeffrey" userId="eb56c8e8-783c-45d4-8120-bcd00a17b328" providerId="ADAL" clId="{9879E2A1-6E15-5B5E-B796-952A4143164B}" dt="2025-09-30T19:27:21.751" v="138" actId="478"/>
            <ac:spMkLst>
              <pc:docMk/>
              <pc:sldMasterMk cId="0" sldId="2147483648"/>
              <pc:sldLayoutMk cId="1613371402" sldId="2147483650"/>
              <ac:spMk id="20" creationId="{00000000-0000-0000-0000-000000000000}"/>
            </ac:spMkLst>
          </pc:spChg>
          <pc:spChg chg="del">
            <ac:chgData name="Brown, Jeffrey" userId="eb56c8e8-783c-45d4-8120-bcd00a17b328" providerId="ADAL" clId="{9879E2A1-6E15-5B5E-B796-952A4143164B}" dt="2025-09-30T19:27:20.192" v="137" actId="478"/>
            <ac:spMkLst>
              <pc:docMk/>
              <pc:sldMasterMk cId="0" sldId="2147483648"/>
              <pc:sldLayoutMk cId="1613371402" sldId="2147483650"/>
              <ac:spMk id="28" creationId="{00000000-0000-0000-0000-000000000000}"/>
            </ac:spMkLst>
          </pc:spChg>
          <pc:spChg chg="del">
            <ac:chgData name="Brown, Jeffrey" userId="eb56c8e8-783c-45d4-8120-bcd00a17b328" providerId="ADAL" clId="{9879E2A1-6E15-5B5E-B796-952A4143164B}" dt="2025-09-30T19:27:23.671" v="139" actId="478"/>
            <ac:spMkLst>
              <pc:docMk/>
              <pc:sldMasterMk cId="0" sldId="2147483648"/>
              <pc:sldLayoutMk cId="1613371402" sldId="2147483650"/>
              <ac:spMk id="29" creationId="{00000000-0000-0000-0000-000000000000}"/>
            </ac:spMkLst>
          </pc:spChg>
          <pc:spChg chg="del">
            <ac:chgData name="Brown, Jeffrey" userId="eb56c8e8-783c-45d4-8120-bcd00a17b328" providerId="ADAL" clId="{9879E2A1-6E15-5B5E-B796-952A4143164B}" dt="2025-09-30T19:27:24.678" v="140" actId="478"/>
            <ac:spMkLst>
              <pc:docMk/>
              <pc:sldMasterMk cId="0" sldId="2147483648"/>
              <pc:sldLayoutMk cId="1613371402" sldId="2147483650"/>
              <ac:spMk id="32" creationId="{00000000-0000-0000-0000-000000000000}"/>
            </ac:spMkLst>
          </pc:spChg>
          <pc:picChg chg="add mod">
            <ac:chgData name="Brown, Jeffrey" userId="eb56c8e8-783c-45d4-8120-bcd00a17b328" providerId="ADAL" clId="{9879E2A1-6E15-5B5E-B796-952A4143164B}" dt="2025-09-16T18:55:46.648" v="104" actId="167"/>
            <ac:picMkLst>
              <pc:docMk/>
              <pc:sldMasterMk cId="0" sldId="2147483648"/>
              <pc:sldLayoutMk cId="1613371402" sldId="2147483650"/>
              <ac:picMk id="5" creationId="{08FDBDA4-059A-4B4E-81F8-8D8B0B7997F5}"/>
            </ac:picMkLst>
          </pc:picChg>
        </pc:sldLayoutChg>
        <pc:sldLayoutChg chg="addSp delSp modSp mod">
          <pc:chgData name="Brown, Jeffrey" userId="eb56c8e8-783c-45d4-8120-bcd00a17b328" providerId="ADAL" clId="{9879E2A1-6E15-5B5E-B796-952A4143164B}" dt="2025-09-30T19:29:15.410" v="167" actId="1037"/>
          <pc:sldLayoutMkLst>
            <pc:docMk/>
            <pc:sldMasterMk cId="0" sldId="2147483648"/>
            <pc:sldLayoutMk cId="44604274" sldId="2147483651"/>
          </pc:sldLayoutMkLst>
          <pc:spChg chg="add mod">
            <ac:chgData name="Brown, Jeffrey" userId="eb56c8e8-783c-45d4-8120-bcd00a17b328" providerId="ADAL" clId="{9879E2A1-6E15-5B5E-B796-952A4143164B}" dt="2025-09-30T19:27:55.353" v="149"/>
            <ac:spMkLst>
              <pc:docMk/>
              <pc:sldMasterMk cId="0" sldId="2147483648"/>
              <pc:sldLayoutMk cId="44604274" sldId="2147483651"/>
              <ac:spMk id="2" creationId="{81DA24D9-9429-4386-6534-CB34FB77D291}"/>
            </ac:spMkLst>
          </pc:spChg>
          <pc:spChg chg="mod">
            <ac:chgData name="Brown, Jeffrey" userId="eb56c8e8-783c-45d4-8120-bcd00a17b328" providerId="ADAL" clId="{9879E2A1-6E15-5B5E-B796-952A4143164B}" dt="2025-09-16T18:55:10.034" v="95" actId="207"/>
            <ac:spMkLst>
              <pc:docMk/>
              <pc:sldMasterMk cId="0" sldId="2147483648"/>
              <pc:sldLayoutMk cId="44604274" sldId="2147483651"/>
              <ac:spMk id="3" creationId="{5867E8ED-9CFA-2EBE-9920-F0F264B11AFC}"/>
            </ac:spMkLst>
          </pc:spChg>
          <pc:spChg chg="add mod">
            <ac:chgData name="Brown, Jeffrey" userId="eb56c8e8-783c-45d4-8120-bcd00a17b328" providerId="ADAL" clId="{9879E2A1-6E15-5B5E-B796-952A4143164B}" dt="2025-09-30T19:28:06.597" v="150" actId="207"/>
            <ac:spMkLst>
              <pc:docMk/>
              <pc:sldMasterMk cId="0" sldId="2147483648"/>
              <pc:sldLayoutMk cId="44604274" sldId="2147483651"/>
              <ac:spMk id="4" creationId="{9F2A210D-7160-A07F-1EBE-3AA067A8BEC7}"/>
            </ac:spMkLst>
          </pc:spChg>
          <pc:spChg chg="mod">
            <ac:chgData name="Brown, Jeffrey" userId="eb56c8e8-783c-45d4-8120-bcd00a17b328" providerId="ADAL" clId="{9879E2A1-6E15-5B5E-B796-952A4143164B}" dt="2025-09-16T18:55:31.852" v="100" actId="167"/>
            <ac:spMkLst>
              <pc:docMk/>
              <pc:sldMasterMk cId="0" sldId="2147483648"/>
              <pc:sldLayoutMk cId="44604274" sldId="2147483651"/>
              <ac:spMk id="6" creationId="{704DD389-01E2-85CD-48AF-4C3ACF4296BA}"/>
            </ac:spMkLst>
          </pc:spChg>
          <pc:spChg chg="add mod">
            <ac:chgData name="Brown, Jeffrey" userId="eb56c8e8-783c-45d4-8120-bcd00a17b328" providerId="ADAL" clId="{9879E2A1-6E15-5B5E-B796-952A4143164B}" dt="2025-09-30T19:28:12.389" v="151" actId="207"/>
            <ac:spMkLst>
              <pc:docMk/>
              <pc:sldMasterMk cId="0" sldId="2147483648"/>
              <pc:sldLayoutMk cId="44604274" sldId="2147483651"/>
              <ac:spMk id="7" creationId="{B8CAE7D4-2B06-8D4D-B694-7FEAF0545FAC}"/>
            </ac:spMkLst>
          </pc:spChg>
          <pc:spChg chg="add mod">
            <ac:chgData name="Brown, Jeffrey" userId="eb56c8e8-783c-45d4-8120-bcd00a17b328" providerId="ADAL" clId="{9879E2A1-6E15-5B5E-B796-952A4143164B}" dt="2025-09-30T19:27:55.353" v="149"/>
            <ac:spMkLst>
              <pc:docMk/>
              <pc:sldMasterMk cId="0" sldId="2147483648"/>
              <pc:sldLayoutMk cId="44604274" sldId="2147483651"/>
              <ac:spMk id="9" creationId="{BD128784-6E71-8761-92DA-0226DB733492}"/>
            </ac:spMkLst>
          </pc:spChg>
          <pc:spChg chg="add mod">
            <ac:chgData name="Brown, Jeffrey" userId="eb56c8e8-783c-45d4-8120-bcd00a17b328" providerId="ADAL" clId="{9879E2A1-6E15-5B5E-B796-952A4143164B}" dt="2025-09-30T19:28:14.925" v="152" actId="207"/>
            <ac:spMkLst>
              <pc:docMk/>
              <pc:sldMasterMk cId="0" sldId="2147483648"/>
              <pc:sldLayoutMk cId="44604274" sldId="2147483651"/>
              <ac:spMk id="10" creationId="{75CBA91C-0E9B-448A-889E-7A95326231C4}"/>
            </ac:spMkLst>
          </pc:spChg>
          <pc:spChg chg="add mod">
            <ac:chgData name="Brown, Jeffrey" userId="eb56c8e8-783c-45d4-8120-bcd00a17b328" providerId="ADAL" clId="{9879E2A1-6E15-5B5E-B796-952A4143164B}" dt="2025-09-30T19:27:55.353" v="149"/>
            <ac:spMkLst>
              <pc:docMk/>
              <pc:sldMasterMk cId="0" sldId="2147483648"/>
              <pc:sldLayoutMk cId="44604274" sldId="2147483651"/>
              <ac:spMk id="11" creationId="{FAF12D32-4C68-CC62-27FE-47886AC1BE72}"/>
            </ac:spMkLst>
          </pc:spChg>
          <pc:spChg chg="del">
            <ac:chgData name="Brown, Jeffrey" userId="eb56c8e8-783c-45d4-8120-bcd00a17b328" providerId="ADAL" clId="{9879E2A1-6E15-5B5E-B796-952A4143164B}" dt="2025-09-30T19:27:51.796" v="146" actId="478"/>
            <ac:spMkLst>
              <pc:docMk/>
              <pc:sldMasterMk cId="0" sldId="2147483648"/>
              <pc:sldLayoutMk cId="44604274" sldId="2147483651"/>
              <ac:spMk id="20" creationId="{00000000-0000-0000-0000-000000000000}"/>
            </ac:spMkLst>
          </pc:spChg>
          <pc:spChg chg="mod">
            <ac:chgData name="Brown, Jeffrey" userId="eb56c8e8-783c-45d4-8120-bcd00a17b328" providerId="ADAL" clId="{9879E2A1-6E15-5B5E-B796-952A4143164B}" dt="2025-09-30T19:28:19.442" v="154" actId="207"/>
            <ac:spMkLst>
              <pc:docMk/>
              <pc:sldMasterMk cId="0" sldId="2147483648"/>
              <pc:sldLayoutMk cId="44604274" sldId="2147483651"/>
              <ac:spMk id="21" creationId="{00000000-0000-0000-0000-000000000000}"/>
            </ac:spMkLst>
          </pc:spChg>
          <pc:spChg chg="mod">
            <ac:chgData name="Brown, Jeffrey" userId="eb56c8e8-783c-45d4-8120-bcd00a17b328" providerId="ADAL" clId="{9879E2A1-6E15-5B5E-B796-952A4143164B}" dt="2025-09-30T19:28:17.523" v="153" actId="207"/>
            <ac:spMkLst>
              <pc:docMk/>
              <pc:sldMasterMk cId="0" sldId="2147483648"/>
              <pc:sldLayoutMk cId="44604274" sldId="2147483651"/>
              <ac:spMk id="23" creationId="{00000000-0000-0000-0000-000000000000}"/>
            </ac:spMkLst>
          </pc:spChg>
          <pc:spChg chg="mod">
            <ac:chgData name="Brown, Jeffrey" userId="eb56c8e8-783c-45d4-8120-bcd00a17b328" providerId="ADAL" clId="{9879E2A1-6E15-5B5E-B796-952A4143164B}" dt="2025-09-30T19:28:21.855" v="155" actId="207"/>
            <ac:spMkLst>
              <pc:docMk/>
              <pc:sldMasterMk cId="0" sldId="2147483648"/>
              <pc:sldLayoutMk cId="44604274" sldId="2147483651"/>
              <ac:spMk id="26" creationId="{00000000-0000-0000-0000-000000000000}"/>
            </ac:spMkLst>
          </pc:spChg>
          <pc:spChg chg="mod">
            <ac:chgData name="Brown, Jeffrey" userId="eb56c8e8-783c-45d4-8120-bcd00a17b328" providerId="ADAL" clId="{9879E2A1-6E15-5B5E-B796-952A4143164B}" dt="2025-09-30T19:28:23.894" v="156" actId="207"/>
            <ac:spMkLst>
              <pc:docMk/>
              <pc:sldMasterMk cId="0" sldId="2147483648"/>
              <pc:sldLayoutMk cId="44604274" sldId="2147483651"/>
              <ac:spMk id="27" creationId="{00000000-0000-0000-0000-000000000000}"/>
            </ac:spMkLst>
          </pc:spChg>
          <pc:spChg chg="del mod">
            <ac:chgData name="Brown, Jeffrey" userId="eb56c8e8-783c-45d4-8120-bcd00a17b328" providerId="ADAL" clId="{9879E2A1-6E15-5B5E-B796-952A4143164B}" dt="2025-09-30T19:27:50.343" v="145" actId="478"/>
            <ac:spMkLst>
              <pc:docMk/>
              <pc:sldMasterMk cId="0" sldId="2147483648"/>
              <pc:sldLayoutMk cId="44604274" sldId="2147483651"/>
              <ac:spMk id="28" creationId="{00000000-0000-0000-0000-000000000000}"/>
            </ac:spMkLst>
          </pc:spChg>
          <pc:spChg chg="del mod">
            <ac:chgData name="Brown, Jeffrey" userId="eb56c8e8-783c-45d4-8120-bcd00a17b328" providerId="ADAL" clId="{9879E2A1-6E15-5B5E-B796-952A4143164B}" dt="2025-09-30T19:27:53.191" v="147" actId="478"/>
            <ac:spMkLst>
              <pc:docMk/>
              <pc:sldMasterMk cId="0" sldId="2147483648"/>
              <pc:sldLayoutMk cId="44604274" sldId="2147483651"/>
              <ac:spMk id="29" creationId="{00000000-0000-0000-0000-000000000000}"/>
            </ac:spMkLst>
          </pc:spChg>
          <pc:spChg chg="mod">
            <ac:chgData name="Brown, Jeffrey" userId="eb56c8e8-783c-45d4-8120-bcd00a17b328" providerId="ADAL" clId="{9879E2A1-6E15-5B5E-B796-952A4143164B}" dt="2025-09-30T19:28:26.242" v="157" actId="207"/>
            <ac:spMkLst>
              <pc:docMk/>
              <pc:sldMasterMk cId="0" sldId="2147483648"/>
              <pc:sldLayoutMk cId="44604274" sldId="2147483651"/>
              <ac:spMk id="30" creationId="{00000000-0000-0000-0000-000000000000}"/>
            </ac:spMkLst>
          </pc:spChg>
          <pc:spChg chg="del">
            <ac:chgData name="Brown, Jeffrey" userId="eb56c8e8-783c-45d4-8120-bcd00a17b328" providerId="ADAL" clId="{9879E2A1-6E15-5B5E-B796-952A4143164B}" dt="2025-09-30T19:27:54.271" v="148" actId="478"/>
            <ac:spMkLst>
              <pc:docMk/>
              <pc:sldMasterMk cId="0" sldId="2147483648"/>
              <pc:sldLayoutMk cId="44604274" sldId="2147483651"/>
              <ac:spMk id="32" creationId="{00000000-0000-0000-0000-000000000000}"/>
            </ac:spMkLst>
          </pc:spChg>
          <pc:picChg chg="add del mod">
            <ac:chgData name="Brown, Jeffrey" userId="eb56c8e8-783c-45d4-8120-bcd00a17b328" providerId="ADAL" clId="{9879E2A1-6E15-5B5E-B796-952A4143164B}" dt="2025-09-30T19:28:54.604" v="165" actId="478"/>
            <ac:picMkLst>
              <pc:docMk/>
              <pc:sldMasterMk cId="0" sldId="2147483648"/>
              <pc:sldLayoutMk cId="44604274" sldId="2147483651"/>
              <ac:picMk id="5" creationId="{CA568CA1-763D-F374-F538-D99FA852B0DB}"/>
            </ac:picMkLst>
          </pc:picChg>
          <pc:picChg chg="add mod">
            <ac:chgData name="Brown, Jeffrey" userId="eb56c8e8-783c-45d4-8120-bcd00a17b328" providerId="ADAL" clId="{9879E2A1-6E15-5B5E-B796-952A4143164B}" dt="2025-09-16T18:55:28.602" v="99" actId="167"/>
            <ac:picMkLst>
              <pc:docMk/>
              <pc:sldMasterMk cId="0" sldId="2147483648"/>
              <pc:sldLayoutMk cId="44604274" sldId="2147483651"/>
              <ac:picMk id="8" creationId="{0E0F30E3-F775-B58F-4630-5BCDEA3821E2}"/>
            </ac:picMkLst>
          </pc:picChg>
          <pc:picChg chg="add mod">
            <ac:chgData name="Brown, Jeffrey" userId="eb56c8e8-783c-45d4-8120-bcd00a17b328" providerId="ADAL" clId="{9879E2A1-6E15-5B5E-B796-952A4143164B}" dt="2025-09-30T19:29:15.410" v="167" actId="1037"/>
            <ac:picMkLst>
              <pc:docMk/>
              <pc:sldMasterMk cId="0" sldId="2147483648"/>
              <pc:sldLayoutMk cId="44604274" sldId="2147483651"/>
              <ac:picMk id="12" creationId="{DBA01DC5-75A1-176E-EE2A-4194ABB8F9C4}"/>
            </ac:picMkLst>
          </pc:picChg>
        </pc:sldLayoutChg>
        <pc:sldLayoutChg chg="delSp mod">
          <pc:chgData name="Brown, Jeffrey" userId="eb56c8e8-783c-45d4-8120-bcd00a17b328" providerId="ADAL" clId="{9879E2A1-6E15-5B5E-B796-952A4143164B}" dt="2025-09-30T19:29:37.143" v="169" actId="478"/>
          <pc:sldLayoutMkLst>
            <pc:docMk/>
            <pc:sldMasterMk cId="0" sldId="2147483648"/>
            <pc:sldLayoutMk cId="607166993" sldId="2147483653"/>
          </pc:sldLayoutMkLst>
          <pc:spChg chg="del">
            <ac:chgData name="Brown, Jeffrey" userId="eb56c8e8-783c-45d4-8120-bcd00a17b328" providerId="ADAL" clId="{9879E2A1-6E15-5B5E-B796-952A4143164B}" dt="2025-09-30T19:29:37.143" v="169" actId="478"/>
            <ac:spMkLst>
              <pc:docMk/>
              <pc:sldMasterMk cId="0" sldId="2147483648"/>
              <pc:sldLayoutMk cId="607166993" sldId="2147483653"/>
              <ac:spMk id="3" creationId="{5867E8ED-9CFA-2EBE-9920-F0F264B11AFC}"/>
            </ac:spMkLst>
          </pc:spChg>
          <pc:picChg chg="del">
            <ac:chgData name="Brown, Jeffrey" userId="eb56c8e8-783c-45d4-8120-bcd00a17b328" providerId="ADAL" clId="{9879E2A1-6E15-5B5E-B796-952A4143164B}" dt="2025-09-30T19:29:36.140" v="168" actId="478"/>
            <ac:picMkLst>
              <pc:docMk/>
              <pc:sldMasterMk cId="0" sldId="2147483648"/>
              <pc:sldLayoutMk cId="607166993" sldId="2147483653"/>
              <ac:picMk id="8" creationId="{0E0F30E3-F775-B58F-4630-5BCDEA3821E2}"/>
            </ac:picMkLst>
          </pc:picChg>
        </pc:sldLayoutChg>
      </pc:sldMasterChg>
      <pc:sldMasterChg chg="new del mod addSldLayout delSldLayout">
        <pc:chgData name="Brown, Jeffrey" userId="eb56c8e8-783c-45d4-8120-bcd00a17b328" providerId="ADAL" clId="{9879E2A1-6E15-5B5E-B796-952A4143164B}" dt="2025-09-30T19:26:58.468" v="136" actId="6938"/>
        <pc:sldMasterMkLst>
          <pc:docMk/>
          <pc:sldMasterMk cId="508283060" sldId="2147483652"/>
        </pc:sldMasterMkLst>
        <pc:sldLayoutChg chg="new del replId">
          <pc:chgData name="Brown, Jeffrey" userId="eb56c8e8-783c-45d4-8120-bcd00a17b328" providerId="ADAL" clId="{9879E2A1-6E15-5B5E-B796-952A4143164B}" dt="2025-09-30T19:26:58.468" v="136" actId="6938"/>
          <pc:sldLayoutMkLst>
            <pc:docMk/>
            <pc:sldMasterMk cId="508283060" sldId="2147483652"/>
            <pc:sldLayoutMk cId="1648715492" sldId="2147483653"/>
          </pc:sldLayoutMkLst>
        </pc:sldLayoutChg>
        <pc:sldLayoutChg chg="new del replId">
          <pc:chgData name="Brown, Jeffrey" userId="eb56c8e8-783c-45d4-8120-bcd00a17b328" providerId="ADAL" clId="{9879E2A1-6E15-5B5E-B796-952A4143164B}" dt="2025-09-30T19:26:58.468" v="136" actId="6938"/>
          <pc:sldLayoutMkLst>
            <pc:docMk/>
            <pc:sldMasterMk cId="508283060" sldId="2147483652"/>
            <pc:sldLayoutMk cId="3976628752" sldId="2147483654"/>
          </pc:sldLayoutMkLst>
        </pc:sldLayoutChg>
        <pc:sldLayoutChg chg="new del replId">
          <pc:chgData name="Brown, Jeffrey" userId="eb56c8e8-783c-45d4-8120-bcd00a17b328" providerId="ADAL" clId="{9879E2A1-6E15-5B5E-B796-952A4143164B}" dt="2025-09-30T19:26:58.468" v="136" actId="6938"/>
          <pc:sldLayoutMkLst>
            <pc:docMk/>
            <pc:sldMasterMk cId="508283060" sldId="2147483652"/>
            <pc:sldLayoutMk cId="2403400899" sldId="2147483655"/>
          </pc:sldLayoutMkLst>
        </pc:sldLayoutChg>
        <pc:sldLayoutChg chg="new del replId">
          <pc:chgData name="Brown, Jeffrey" userId="eb56c8e8-783c-45d4-8120-bcd00a17b328" providerId="ADAL" clId="{9879E2A1-6E15-5B5E-B796-952A4143164B}" dt="2025-09-30T19:26:58.468" v="136" actId="6938"/>
          <pc:sldLayoutMkLst>
            <pc:docMk/>
            <pc:sldMasterMk cId="508283060" sldId="2147483652"/>
            <pc:sldLayoutMk cId="961082250" sldId="2147483656"/>
          </pc:sldLayoutMkLst>
        </pc:sldLayoutChg>
        <pc:sldLayoutChg chg="new del replId">
          <pc:chgData name="Brown, Jeffrey" userId="eb56c8e8-783c-45d4-8120-bcd00a17b328" providerId="ADAL" clId="{9879E2A1-6E15-5B5E-B796-952A4143164B}" dt="2025-09-30T19:26:58.468" v="136" actId="6938"/>
          <pc:sldLayoutMkLst>
            <pc:docMk/>
            <pc:sldMasterMk cId="508283060" sldId="2147483652"/>
            <pc:sldLayoutMk cId="3762773577" sldId="2147483657"/>
          </pc:sldLayoutMkLst>
        </pc:sldLayoutChg>
        <pc:sldLayoutChg chg="new del replId">
          <pc:chgData name="Brown, Jeffrey" userId="eb56c8e8-783c-45d4-8120-bcd00a17b328" providerId="ADAL" clId="{9879E2A1-6E15-5B5E-B796-952A4143164B}" dt="2025-09-30T19:26:58.468" v="136" actId="6938"/>
          <pc:sldLayoutMkLst>
            <pc:docMk/>
            <pc:sldMasterMk cId="508283060" sldId="2147483652"/>
            <pc:sldLayoutMk cId="2971647030" sldId="2147483658"/>
          </pc:sldLayoutMkLst>
        </pc:sldLayoutChg>
        <pc:sldLayoutChg chg="new del replId">
          <pc:chgData name="Brown, Jeffrey" userId="eb56c8e8-783c-45d4-8120-bcd00a17b328" providerId="ADAL" clId="{9879E2A1-6E15-5B5E-B796-952A4143164B}" dt="2025-09-30T19:26:58.468" v="136" actId="6938"/>
          <pc:sldLayoutMkLst>
            <pc:docMk/>
            <pc:sldMasterMk cId="508283060" sldId="2147483652"/>
            <pc:sldLayoutMk cId="2322994652" sldId="2147483659"/>
          </pc:sldLayoutMkLst>
        </pc:sldLayoutChg>
        <pc:sldLayoutChg chg="new del replId">
          <pc:chgData name="Brown, Jeffrey" userId="eb56c8e8-783c-45d4-8120-bcd00a17b328" providerId="ADAL" clId="{9879E2A1-6E15-5B5E-B796-952A4143164B}" dt="2025-09-30T19:26:58.468" v="136" actId="6938"/>
          <pc:sldLayoutMkLst>
            <pc:docMk/>
            <pc:sldMasterMk cId="508283060" sldId="2147483652"/>
            <pc:sldLayoutMk cId="3500154096" sldId="2147483660"/>
          </pc:sldLayoutMkLst>
        </pc:sldLayoutChg>
        <pc:sldLayoutChg chg="new del replId">
          <pc:chgData name="Brown, Jeffrey" userId="eb56c8e8-783c-45d4-8120-bcd00a17b328" providerId="ADAL" clId="{9879E2A1-6E15-5B5E-B796-952A4143164B}" dt="2025-09-30T19:26:58.468" v="136" actId="6938"/>
          <pc:sldLayoutMkLst>
            <pc:docMk/>
            <pc:sldMasterMk cId="508283060" sldId="2147483652"/>
            <pc:sldLayoutMk cId="4287637963" sldId="2147483661"/>
          </pc:sldLayoutMkLst>
        </pc:sldLayoutChg>
        <pc:sldLayoutChg chg="new del replId">
          <pc:chgData name="Brown, Jeffrey" userId="eb56c8e8-783c-45d4-8120-bcd00a17b328" providerId="ADAL" clId="{9879E2A1-6E15-5B5E-B796-952A4143164B}" dt="2025-09-30T19:26:58.468" v="136" actId="6938"/>
          <pc:sldLayoutMkLst>
            <pc:docMk/>
            <pc:sldMasterMk cId="508283060" sldId="2147483652"/>
            <pc:sldLayoutMk cId="2885966683" sldId="2147483662"/>
          </pc:sldLayoutMkLst>
        </pc:sldLayoutChg>
        <pc:sldLayoutChg chg="new del replId">
          <pc:chgData name="Brown, Jeffrey" userId="eb56c8e8-783c-45d4-8120-bcd00a17b328" providerId="ADAL" clId="{9879E2A1-6E15-5B5E-B796-952A4143164B}" dt="2025-09-30T19:26:58.468" v="136" actId="6938"/>
          <pc:sldLayoutMkLst>
            <pc:docMk/>
            <pc:sldMasterMk cId="508283060" sldId="2147483652"/>
            <pc:sldLayoutMk cId="331292053" sldId="2147483663"/>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325438" y="749300"/>
            <a:ext cx="7496176"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96" kern="1200">
        <a:solidFill>
          <a:schemeClr val="tx1"/>
        </a:solidFill>
        <a:latin typeface="Times New Roman" pitchFamily="1" charset="0"/>
        <a:ea typeface="+mn-ea"/>
        <a:cs typeface="+mn-cs"/>
      </a:defRPr>
    </a:lvl1pPr>
    <a:lvl2pPr marL="533176" algn="l" rtl="0" eaLnBrk="0" fontAlgn="base" hangingPunct="0">
      <a:spcBef>
        <a:spcPct val="30000"/>
      </a:spcBef>
      <a:spcAft>
        <a:spcPct val="0"/>
      </a:spcAft>
      <a:defRPr sz="1096" kern="1200">
        <a:solidFill>
          <a:schemeClr val="tx1"/>
        </a:solidFill>
        <a:latin typeface="Times New Roman" pitchFamily="1" charset="0"/>
        <a:ea typeface="+mn-ea"/>
        <a:cs typeface="+mn-cs"/>
      </a:defRPr>
    </a:lvl2pPr>
    <a:lvl3pPr marL="1068210" algn="l" rtl="0" eaLnBrk="0" fontAlgn="base" hangingPunct="0">
      <a:spcBef>
        <a:spcPct val="30000"/>
      </a:spcBef>
      <a:spcAft>
        <a:spcPct val="0"/>
      </a:spcAft>
      <a:defRPr sz="1096" kern="1200">
        <a:solidFill>
          <a:schemeClr val="tx1"/>
        </a:solidFill>
        <a:latin typeface="Times New Roman" pitchFamily="1" charset="0"/>
        <a:ea typeface="+mn-ea"/>
        <a:cs typeface="+mn-cs"/>
      </a:defRPr>
    </a:lvl3pPr>
    <a:lvl4pPr marL="1603243" algn="l" rtl="0" eaLnBrk="0" fontAlgn="base" hangingPunct="0">
      <a:spcBef>
        <a:spcPct val="30000"/>
      </a:spcBef>
      <a:spcAft>
        <a:spcPct val="0"/>
      </a:spcAft>
      <a:defRPr sz="1096" kern="1200">
        <a:solidFill>
          <a:schemeClr val="tx1"/>
        </a:solidFill>
        <a:latin typeface="Times New Roman" pitchFamily="1" charset="0"/>
        <a:ea typeface="+mn-ea"/>
        <a:cs typeface="+mn-cs"/>
      </a:defRPr>
    </a:lvl4pPr>
    <a:lvl5pPr marL="2138277" algn="l" rtl="0" eaLnBrk="0" fontAlgn="base" hangingPunct="0">
      <a:spcBef>
        <a:spcPct val="30000"/>
      </a:spcBef>
      <a:spcAft>
        <a:spcPct val="0"/>
      </a:spcAft>
      <a:defRPr sz="1096" kern="1200">
        <a:solidFill>
          <a:schemeClr val="tx1"/>
        </a:solidFill>
        <a:latin typeface="Times New Roman" pitchFamily="1" charset="0"/>
        <a:ea typeface="+mn-ea"/>
        <a:cs typeface="+mn-cs"/>
      </a:defRPr>
    </a:lvl5pPr>
    <a:lvl6pPr marL="2674315" algn="l" defTabSz="1069731" rtl="0" eaLnBrk="1" latinLnBrk="0" hangingPunct="1">
      <a:defRPr sz="1096" kern="1200">
        <a:solidFill>
          <a:schemeClr val="tx1"/>
        </a:solidFill>
        <a:latin typeface="+mn-lt"/>
        <a:ea typeface="+mn-ea"/>
        <a:cs typeface="+mn-cs"/>
      </a:defRPr>
    </a:lvl6pPr>
    <a:lvl7pPr marL="3209178" algn="l" defTabSz="1069731" rtl="0" eaLnBrk="1" latinLnBrk="0" hangingPunct="1">
      <a:defRPr sz="1096" kern="1200">
        <a:solidFill>
          <a:schemeClr val="tx1"/>
        </a:solidFill>
        <a:latin typeface="+mn-lt"/>
        <a:ea typeface="+mn-ea"/>
        <a:cs typeface="+mn-cs"/>
      </a:defRPr>
    </a:lvl7pPr>
    <a:lvl8pPr marL="3744034" algn="l" defTabSz="1069731" rtl="0" eaLnBrk="1" latinLnBrk="0" hangingPunct="1">
      <a:defRPr sz="1096" kern="1200">
        <a:solidFill>
          <a:schemeClr val="tx1"/>
        </a:solidFill>
        <a:latin typeface="+mn-lt"/>
        <a:ea typeface="+mn-ea"/>
        <a:cs typeface="+mn-cs"/>
      </a:defRPr>
    </a:lvl8pPr>
    <a:lvl9pPr marL="4278898" algn="l" defTabSz="1069731" rtl="0" eaLnBrk="1" latinLnBrk="0" hangingPunct="1">
      <a:defRPr sz="1096"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4DD389-01E2-85CD-48AF-4C3ACF4296BA}"/>
              </a:ext>
            </a:extLst>
          </p:cNvPr>
          <p:cNvSpPr/>
          <p:nvPr userDrawn="1"/>
        </p:nvSpPr>
        <p:spPr>
          <a:xfrm>
            <a:off x="0" y="0"/>
            <a:ext cx="32918400" cy="2650992"/>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645170" y="8713695"/>
            <a:ext cx="891540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6" y="3872756"/>
            <a:ext cx="8915400" cy="11618259"/>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2310986" y="3872756"/>
            <a:ext cx="8915400" cy="6947643"/>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3300"/>
            </a:lvl2pPr>
            <a:lvl3pPr>
              <a:defRPr sz="3300"/>
            </a:lvl3pPr>
            <a:lvl4pPr>
              <a:defRPr sz="3300"/>
            </a:lvl4pPr>
            <a:lvl5pPr>
              <a:defRPr sz="3300"/>
            </a:lvl5pPr>
          </a:lstStyle>
          <a:p>
            <a:pPr lvl="0"/>
            <a:r>
              <a:rPr lang="en-US" dirty="0"/>
              <a:t>Click here to edit this text</a:t>
            </a:r>
          </a:p>
        </p:txBody>
      </p:sp>
      <p:sp>
        <p:nvSpPr>
          <p:cNvPr id="21" name="Title 20"/>
          <p:cNvSpPr>
            <a:spLocks noGrp="1"/>
          </p:cNvSpPr>
          <p:nvPr>
            <p:ph type="title" hasCustomPrompt="1"/>
          </p:nvPr>
        </p:nvSpPr>
        <p:spPr>
          <a:xfrm>
            <a:off x="5829306" y="484097"/>
            <a:ext cx="19202399" cy="1694331"/>
          </a:xfrm>
          <a:prstGeom prst="rect">
            <a:avLst/>
          </a:prstGeom>
          <a:ln>
            <a:solidFill>
              <a:schemeClr val="accent1"/>
            </a:solidFill>
          </a:ln>
        </p:spPr>
        <p:txBody>
          <a:bodyPr lIns="205113" tIns="102555" rIns="205113" bIns="10255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645462"/>
            <a:ext cx="6400800" cy="1532965"/>
          </a:xfrm>
          <a:prstGeom prst="rect">
            <a:avLst/>
          </a:prstGeom>
          <a:ln>
            <a:solidFill>
              <a:schemeClr val="accent1"/>
            </a:solidFill>
          </a:ln>
        </p:spPr>
        <p:txBody>
          <a:bodyPr lIns="205113" tIns="102555" rIns="205113" bIns="10255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6" y="3388662"/>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3388662"/>
            <a:ext cx="8915400" cy="484095"/>
          </a:xfrm>
          <a:prstGeom prst="rect">
            <a:avLst/>
          </a:prstGeom>
        </p:spPr>
        <p:txBody>
          <a:bodyPr lIns="205113" tIns="102555" rIns="205113" bIns="10255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2310986" y="3377136"/>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2333470" y="10972800"/>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8229603"/>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3872757"/>
            <a:ext cx="891540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2333470" y="11456892"/>
            <a:ext cx="8915400" cy="2339788"/>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6624C86C-3D86-DFA5-6DDD-82189D03D307}"/>
              </a:ext>
            </a:extLst>
          </p:cNvPr>
          <p:cNvSpPr>
            <a:spLocks noGrp="1"/>
          </p:cNvSpPr>
          <p:nvPr>
            <p:ph type="body" sz="quarter" idx="26" hasCustomPrompt="1"/>
          </p:nvPr>
        </p:nvSpPr>
        <p:spPr>
          <a:xfrm>
            <a:off x="22333470" y="13944600"/>
            <a:ext cx="8915400" cy="484095"/>
          </a:xfrm>
          <a:prstGeom prst="rect">
            <a:avLst/>
          </a:prstGeom>
        </p:spPr>
        <p:txBody>
          <a:bodyPr lIns="205113" tIns="102555" rIns="205113" bIns="10255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4" name="Text Placeholder 15">
            <a:extLst>
              <a:ext uri="{FF2B5EF4-FFF2-40B4-BE49-F238E27FC236}">
                <a16:creationId xmlns:a16="http://schemas.microsoft.com/office/drawing/2014/main" id="{A3978D2A-C1F6-642A-B634-46879DBEE113}"/>
              </a:ext>
            </a:extLst>
          </p:cNvPr>
          <p:cNvSpPr>
            <a:spLocks noGrp="1"/>
          </p:cNvSpPr>
          <p:nvPr>
            <p:ph type="body" sz="quarter" idx="27" hasCustomPrompt="1"/>
          </p:nvPr>
        </p:nvSpPr>
        <p:spPr>
          <a:xfrm>
            <a:off x="22333470" y="14428692"/>
            <a:ext cx="8915400" cy="1062321"/>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53C2B955-D620-A437-D0C7-E23908F1BDA9}"/>
              </a:ext>
            </a:extLst>
          </p:cNvPr>
          <p:cNvPicPr>
            <a:picLocks noChangeAspect="1"/>
          </p:cNvPicPr>
          <p:nvPr userDrawn="1"/>
        </p:nvPicPr>
        <p:blipFill>
          <a:blip r:embed="rId2"/>
          <a:stretch>
            <a:fillRect/>
          </a:stretch>
        </p:blipFill>
        <p:spPr>
          <a:xfrm>
            <a:off x="1828800" y="533400"/>
            <a:ext cx="2379058" cy="1371600"/>
          </a:xfrm>
          <a:prstGeom prst="rect">
            <a:avLst/>
          </a:prstGeom>
        </p:spPr>
      </p:pic>
    </p:spTree>
  </p:cSld>
  <p:clrMapOvr>
    <a:masterClrMapping/>
  </p:clrMapOvr>
  <p:extLst>
    <p:ext uri="{DCECCB84-F9BA-43D5-87BE-67443E8EF086}">
      <p15:sldGuideLst xmlns:p15="http://schemas.microsoft.com/office/powerpoint/2012/main">
        <p15:guide id="1" pos="555" userDrawn="1">
          <p15:clr>
            <a:srgbClr val="FBAE40"/>
          </p15:clr>
        </p15:guide>
        <p15:guide id="2" orient="horz" pos="165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4DD389-01E2-85CD-48AF-4C3ACF4296BA}"/>
              </a:ext>
            </a:extLst>
          </p:cNvPr>
          <p:cNvSpPr/>
          <p:nvPr userDrawn="1"/>
        </p:nvSpPr>
        <p:spPr>
          <a:xfrm>
            <a:off x="0" y="0"/>
            <a:ext cx="32918400" cy="2650992"/>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645170" y="8713695"/>
            <a:ext cx="891540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6" y="3872756"/>
            <a:ext cx="8915400" cy="11618259"/>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6" y="484097"/>
            <a:ext cx="19202399" cy="1694331"/>
          </a:xfrm>
          <a:prstGeom prst="rect">
            <a:avLst/>
          </a:prstGeom>
          <a:ln>
            <a:noFill/>
          </a:ln>
        </p:spPr>
        <p:txBody>
          <a:bodyPr lIns="205113" tIns="102555" rIns="205113" bIns="102555"/>
          <a:lstStyle>
            <a:lvl1pPr>
              <a:defRPr sz="6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645462"/>
            <a:ext cx="6400800" cy="1532965"/>
          </a:xfrm>
          <a:prstGeom prst="rect">
            <a:avLst/>
          </a:prstGeom>
          <a:ln>
            <a:noFill/>
          </a:ln>
        </p:spPr>
        <p:txBody>
          <a:bodyPr lIns="205113" tIns="102555" rIns="205113" bIns="102555"/>
          <a:lstStyle>
            <a:lvl1pPr>
              <a:buFontTx/>
              <a:buNone/>
              <a:defRPr sz="28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6" y="3388662"/>
            <a:ext cx="89154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3388662"/>
            <a:ext cx="8915400" cy="484095"/>
          </a:xfrm>
          <a:prstGeom prst="rect">
            <a:avLst/>
          </a:prstGeom>
        </p:spPr>
        <p:txBody>
          <a:bodyPr lIns="205113" tIns="102555" rIns="205113" bIns="102555" anchor="ctr"/>
          <a:lstStyle>
            <a:lvl1pPr>
              <a:buFontTx/>
              <a:buNone/>
              <a:defRPr sz="3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8229603"/>
            <a:ext cx="89154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3872757"/>
            <a:ext cx="891540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81DA24D9-9429-4386-6534-CB34FB77D291}"/>
              </a:ext>
            </a:extLst>
          </p:cNvPr>
          <p:cNvSpPr>
            <a:spLocks noGrp="1"/>
          </p:cNvSpPr>
          <p:nvPr>
            <p:ph type="body" sz="quarter" idx="16" hasCustomPrompt="1"/>
          </p:nvPr>
        </p:nvSpPr>
        <p:spPr>
          <a:xfrm>
            <a:off x="22310986" y="3872756"/>
            <a:ext cx="8915400" cy="6947643"/>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3300"/>
            </a:lvl2pPr>
            <a:lvl3pPr>
              <a:defRPr sz="3300"/>
            </a:lvl3pPr>
            <a:lvl4pPr>
              <a:defRPr sz="3300"/>
            </a:lvl4pPr>
            <a:lvl5pPr>
              <a:defRPr sz="3300"/>
            </a:lvl5pPr>
          </a:lstStyle>
          <a:p>
            <a:pPr lvl="0"/>
            <a:r>
              <a:rPr lang="en-US" dirty="0"/>
              <a:t>Click here to edit this text</a:t>
            </a:r>
          </a:p>
        </p:txBody>
      </p:sp>
      <p:sp>
        <p:nvSpPr>
          <p:cNvPr id="4" name="Text Placeholder 24">
            <a:extLst>
              <a:ext uri="{FF2B5EF4-FFF2-40B4-BE49-F238E27FC236}">
                <a16:creationId xmlns:a16="http://schemas.microsoft.com/office/drawing/2014/main" id="{9F2A210D-7160-A07F-1EBE-3AA067A8BEC7}"/>
              </a:ext>
            </a:extLst>
          </p:cNvPr>
          <p:cNvSpPr>
            <a:spLocks noGrp="1"/>
          </p:cNvSpPr>
          <p:nvPr>
            <p:ph type="body" sz="quarter" idx="21" hasCustomPrompt="1"/>
          </p:nvPr>
        </p:nvSpPr>
        <p:spPr>
          <a:xfrm>
            <a:off x="22310986" y="3377136"/>
            <a:ext cx="89154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24">
            <a:extLst>
              <a:ext uri="{FF2B5EF4-FFF2-40B4-BE49-F238E27FC236}">
                <a16:creationId xmlns:a16="http://schemas.microsoft.com/office/drawing/2014/main" id="{B8CAE7D4-2B06-8D4D-B694-7FEAF0545FAC}"/>
              </a:ext>
            </a:extLst>
          </p:cNvPr>
          <p:cNvSpPr>
            <a:spLocks noGrp="1"/>
          </p:cNvSpPr>
          <p:nvPr>
            <p:ph type="body" sz="quarter" idx="22" hasCustomPrompt="1"/>
          </p:nvPr>
        </p:nvSpPr>
        <p:spPr>
          <a:xfrm>
            <a:off x="22333470" y="10972800"/>
            <a:ext cx="89154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BD128784-6E71-8761-92DA-0226DB733492}"/>
              </a:ext>
            </a:extLst>
          </p:cNvPr>
          <p:cNvSpPr>
            <a:spLocks noGrp="1"/>
          </p:cNvSpPr>
          <p:nvPr>
            <p:ph type="body" sz="quarter" idx="25" hasCustomPrompt="1"/>
          </p:nvPr>
        </p:nvSpPr>
        <p:spPr>
          <a:xfrm>
            <a:off x="22333470" y="11456892"/>
            <a:ext cx="8915400" cy="2339788"/>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75CBA91C-0E9B-448A-889E-7A95326231C4}"/>
              </a:ext>
            </a:extLst>
          </p:cNvPr>
          <p:cNvSpPr>
            <a:spLocks noGrp="1"/>
          </p:cNvSpPr>
          <p:nvPr>
            <p:ph type="body" sz="quarter" idx="26" hasCustomPrompt="1"/>
          </p:nvPr>
        </p:nvSpPr>
        <p:spPr>
          <a:xfrm>
            <a:off x="22333470" y="13944600"/>
            <a:ext cx="8915400" cy="484095"/>
          </a:xfrm>
          <a:prstGeom prst="rect">
            <a:avLst/>
          </a:prstGeom>
        </p:spPr>
        <p:txBody>
          <a:bodyPr lIns="205113" tIns="102555" rIns="205113" bIns="102555" anchor="ctr"/>
          <a:lstStyle>
            <a:lvl1pPr>
              <a:buFontTx/>
              <a:buNone/>
              <a:defRPr sz="2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FAF12D32-4C68-CC62-27FE-47886AC1BE72}"/>
              </a:ext>
            </a:extLst>
          </p:cNvPr>
          <p:cNvSpPr>
            <a:spLocks noGrp="1"/>
          </p:cNvSpPr>
          <p:nvPr>
            <p:ph type="body" sz="quarter" idx="27" hasCustomPrompt="1"/>
          </p:nvPr>
        </p:nvSpPr>
        <p:spPr>
          <a:xfrm>
            <a:off x="22333470" y="14428692"/>
            <a:ext cx="8915400" cy="1062321"/>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81D4A954-5584-46C1-18F1-6EBE01898556}"/>
              </a:ext>
            </a:extLst>
          </p:cNvPr>
          <p:cNvPicPr>
            <a:picLocks noChangeAspect="1"/>
          </p:cNvPicPr>
          <p:nvPr userDrawn="1"/>
        </p:nvPicPr>
        <p:blipFill>
          <a:blip r:embed="rId2"/>
          <a:stretch>
            <a:fillRect/>
          </a:stretch>
        </p:blipFill>
        <p:spPr>
          <a:xfrm>
            <a:off x="1981200" y="533401"/>
            <a:ext cx="2379057" cy="1371600"/>
          </a:xfrm>
          <a:prstGeom prst="rect">
            <a:avLst/>
          </a:prstGeom>
        </p:spPr>
      </p:pic>
    </p:spTree>
    <p:extLst>
      <p:ext uri="{BB962C8B-B14F-4D97-AF65-F5344CB8AC3E}">
        <p14:creationId xmlns:p14="http://schemas.microsoft.com/office/powerpoint/2010/main" val="607166993"/>
      </p:ext>
    </p:extLst>
  </p:cSld>
  <p:clrMapOvr>
    <a:masterClrMapping/>
  </p:clrMapOvr>
  <p:extLst>
    <p:ext uri="{DCECCB84-F9BA-43D5-87BE-67443E8EF086}">
      <p15:sldGuideLst xmlns:p15="http://schemas.microsoft.com/office/powerpoint/2012/main">
        <p15:guide id="1" pos="555">
          <p15:clr>
            <a:srgbClr val="FBAE40"/>
          </p15:clr>
        </p15:guide>
        <p15:guide id="2" orient="horz" pos="165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4DD389-01E2-85CD-48AF-4C3ACF4296BA}"/>
              </a:ext>
            </a:extLst>
          </p:cNvPr>
          <p:cNvSpPr/>
          <p:nvPr userDrawn="1"/>
        </p:nvSpPr>
        <p:spPr>
          <a:xfrm>
            <a:off x="0" y="0"/>
            <a:ext cx="32918400" cy="2650992"/>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black and white background with lines&#10;&#10;AI-generated content may be incorrect.">
            <a:extLst>
              <a:ext uri="{FF2B5EF4-FFF2-40B4-BE49-F238E27FC236}">
                <a16:creationId xmlns:a16="http://schemas.microsoft.com/office/drawing/2014/main" id="{ACD6DDA3-0A33-9672-BD62-3E276018B509}"/>
              </a:ext>
            </a:extLst>
          </p:cNvPr>
          <p:cNvPicPr>
            <a:picLocks/>
          </p:cNvPicPr>
          <p:nvPr userDrawn="1"/>
        </p:nvPicPr>
        <p:blipFill>
          <a:blip r:embed="rId2">
            <a:alphaModFix amt="10000"/>
            <a:extLst>
              <a:ext uri="{28A0092B-C50C-407E-A947-70E740481C1C}">
                <a14:useLocalDpi xmlns:a14="http://schemas.microsoft.com/office/drawing/2010/main" val="0"/>
              </a:ext>
            </a:extLst>
          </a:blip>
          <a:srcRect b="35294"/>
          <a:stretch>
            <a:fillRect/>
          </a:stretch>
        </p:blipFill>
        <p:spPr>
          <a:xfrm>
            <a:off x="0" y="1"/>
            <a:ext cx="32918400" cy="2662517"/>
          </a:xfrm>
          <a:prstGeom prst="rect">
            <a:avLst/>
          </a:prstGeom>
        </p:spPr>
      </p:pic>
      <p:sp>
        <p:nvSpPr>
          <p:cNvPr id="3" name="Rectangle 2">
            <a:extLst>
              <a:ext uri="{FF2B5EF4-FFF2-40B4-BE49-F238E27FC236}">
                <a16:creationId xmlns:a16="http://schemas.microsoft.com/office/drawing/2014/main" id="{5867E8ED-9CFA-2EBE-9920-F0F264B11AFC}"/>
              </a:ext>
            </a:extLst>
          </p:cNvPr>
          <p:cNvSpPr/>
          <p:nvPr userDrawn="1"/>
        </p:nvSpPr>
        <p:spPr>
          <a:xfrm>
            <a:off x="0" y="2753287"/>
            <a:ext cx="32918400" cy="13705913"/>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8713695"/>
            <a:ext cx="891540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6" y="3872756"/>
            <a:ext cx="8915400" cy="11618259"/>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2310986" y="3872756"/>
            <a:ext cx="8915400" cy="6947643"/>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3300"/>
            </a:lvl2pPr>
            <a:lvl3pPr>
              <a:defRPr sz="3300"/>
            </a:lvl3pPr>
            <a:lvl4pPr>
              <a:defRPr sz="3300"/>
            </a:lvl4pPr>
            <a:lvl5pPr>
              <a:defRPr sz="3300"/>
            </a:lvl5pPr>
          </a:lstStyle>
          <a:p>
            <a:pPr lvl="0"/>
            <a:r>
              <a:rPr lang="en-US" dirty="0"/>
              <a:t>Click here to edit this text</a:t>
            </a:r>
          </a:p>
        </p:txBody>
      </p:sp>
      <p:sp>
        <p:nvSpPr>
          <p:cNvPr id="21" name="Title 20"/>
          <p:cNvSpPr>
            <a:spLocks noGrp="1"/>
          </p:cNvSpPr>
          <p:nvPr>
            <p:ph type="title" hasCustomPrompt="1"/>
          </p:nvPr>
        </p:nvSpPr>
        <p:spPr>
          <a:xfrm>
            <a:off x="5829306" y="484097"/>
            <a:ext cx="19202399" cy="1694331"/>
          </a:xfrm>
          <a:prstGeom prst="rect">
            <a:avLst/>
          </a:prstGeom>
          <a:ln>
            <a:solidFill>
              <a:schemeClr val="accent1"/>
            </a:solidFill>
          </a:ln>
        </p:spPr>
        <p:txBody>
          <a:bodyPr lIns="205113" tIns="102555" rIns="205113" bIns="10255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645462"/>
            <a:ext cx="6400800" cy="1532965"/>
          </a:xfrm>
          <a:prstGeom prst="rect">
            <a:avLst/>
          </a:prstGeom>
          <a:ln>
            <a:solidFill>
              <a:schemeClr val="accent1"/>
            </a:solidFill>
          </a:ln>
        </p:spPr>
        <p:txBody>
          <a:bodyPr lIns="205113" tIns="102555" rIns="205113" bIns="10255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6" y="3388662"/>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3388662"/>
            <a:ext cx="8915400" cy="484095"/>
          </a:xfrm>
          <a:prstGeom prst="rect">
            <a:avLst/>
          </a:prstGeom>
        </p:spPr>
        <p:txBody>
          <a:bodyPr lIns="205113" tIns="102555" rIns="205113" bIns="10255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2310986" y="3377136"/>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2333470" y="10972800"/>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8229603"/>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3872757"/>
            <a:ext cx="891540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2333470" y="11456892"/>
            <a:ext cx="8915400" cy="2339788"/>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6624C86C-3D86-DFA5-6DDD-82189D03D307}"/>
              </a:ext>
            </a:extLst>
          </p:cNvPr>
          <p:cNvSpPr>
            <a:spLocks noGrp="1"/>
          </p:cNvSpPr>
          <p:nvPr>
            <p:ph type="body" sz="quarter" idx="26" hasCustomPrompt="1"/>
          </p:nvPr>
        </p:nvSpPr>
        <p:spPr>
          <a:xfrm>
            <a:off x="22333470" y="13944600"/>
            <a:ext cx="8915400" cy="484095"/>
          </a:xfrm>
          <a:prstGeom prst="rect">
            <a:avLst/>
          </a:prstGeom>
        </p:spPr>
        <p:txBody>
          <a:bodyPr lIns="205113" tIns="102555" rIns="205113" bIns="10255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4" name="Text Placeholder 15">
            <a:extLst>
              <a:ext uri="{FF2B5EF4-FFF2-40B4-BE49-F238E27FC236}">
                <a16:creationId xmlns:a16="http://schemas.microsoft.com/office/drawing/2014/main" id="{A3978D2A-C1F6-642A-B634-46879DBEE113}"/>
              </a:ext>
            </a:extLst>
          </p:cNvPr>
          <p:cNvSpPr>
            <a:spLocks noGrp="1"/>
          </p:cNvSpPr>
          <p:nvPr>
            <p:ph type="body" sz="quarter" idx="27" hasCustomPrompt="1"/>
          </p:nvPr>
        </p:nvSpPr>
        <p:spPr>
          <a:xfrm>
            <a:off x="22333470" y="14428692"/>
            <a:ext cx="8915400" cy="1062321"/>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223C3999-3BA9-580C-4A53-995E8B1B6E74}"/>
              </a:ext>
            </a:extLst>
          </p:cNvPr>
          <p:cNvPicPr>
            <a:picLocks noChangeAspect="1"/>
          </p:cNvPicPr>
          <p:nvPr userDrawn="1"/>
        </p:nvPicPr>
        <p:blipFill>
          <a:blip r:embed="rId3"/>
          <a:stretch>
            <a:fillRect/>
          </a:stretch>
        </p:blipFill>
        <p:spPr>
          <a:xfrm>
            <a:off x="1828800" y="533400"/>
            <a:ext cx="2379058" cy="1371600"/>
          </a:xfrm>
          <a:prstGeom prst="rect">
            <a:avLst/>
          </a:prstGeom>
        </p:spPr>
      </p:pic>
    </p:spTree>
    <p:extLst>
      <p:ext uri="{BB962C8B-B14F-4D97-AF65-F5344CB8AC3E}">
        <p14:creationId xmlns:p14="http://schemas.microsoft.com/office/powerpoint/2010/main" val="1661984536"/>
      </p:ext>
    </p:extLst>
  </p:cSld>
  <p:clrMapOvr>
    <a:masterClrMapping/>
  </p:clrMapOvr>
  <p:extLst>
    <p:ext uri="{DCECCB84-F9BA-43D5-87BE-67443E8EF086}">
      <p15:sldGuideLst xmlns:p15="http://schemas.microsoft.com/office/powerpoint/2012/main">
        <p15:guide id="1" pos="555">
          <p15:clr>
            <a:srgbClr val="FBAE40"/>
          </p15:clr>
        </p15:guide>
        <p15:guide id="2" orient="horz" pos="165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4DD389-01E2-85CD-48AF-4C3ACF4296BA}"/>
              </a:ext>
            </a:extLst>
          </p:cNvPr>
          <p:cNvSpPr/>
          <p:nvPr userDrawn="1"/>
        </p:nvSpPr>
        <p:spPr>
          <a:xfrm>
            <a:off x="0" y="0"/>
            <a:ext cx="32918400" cy="2650992"/>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ack and white background with lines&#10;&#10;AI-generated content may be incorrect.">
            <a:extLst>
              <a:ext uri="{FF2B5EF4-FFF2-40B4-BE49-F238E27FC236}">
                <a16:creationId xmlns:a16="http://schemas.microsoft.com/office/drawing/2014/main" id="{08FDBDA4-059A-4B4E-81F8-8D8B0B7997F5}"/>
              </a:ext>
            </a:extLst>
          </p:cNvPr>
          <p:cNvPicPr>
            <a:picLocks/>
          </p:cNvPicPr>
          <p:nvPr userDrawn="1"/>
        </p:nvPicPr>
        <p:blipFill>
          <a:blip r:embed="rId2">
            <a:alphaModFix amt="10000"/>
            <a:extLst>
              <a:ext uri="{28A0092B-C50C-407E-A947-70E740481C1C}">
                <a14:useLocalDpi xmlns:a14="http://schemas.microsoft.com/office/drawing/2010/main" val="0"/>
              </a:ext>
            </a:extLst>
          </a:blip>
          <a:srcRect b="35294"/>
          <a:stretch>
            <a:fillRect/>
          </a:stretch>
        </p:blipFill>
        <p:spPr>
          <a:xfrm>
            <a:off x="0" y="1"/>
            <a:ext cx="32918400" cy="2662517"/>
          </a:xfrm>
          <a:prstGeom prst="rect">
            <a:avLst/>
          </a:prstGeom>
        </p:spPr>
      </p:pic>
      <p:sp>
        <p:nvSpPr>
          <p:cNvPr id="3" name="Rectangle 2">
            <a:extLst>
              <a:ext uri="{FF2B5EF4-FFF2-40B4-BE49-F238E27FC236}">
                <a16:creationId xmlns:a16="http://schemas.microsoft.com/office/drawing/2014/main" id="{5867E8ED-9CFA-2EBE-9920-F0F264B11AFC}"/>
              </a:ext>
            </a:extLst>
          </p:cNvPr>
          <p:cNvSpPr/>
          <p:nvPr userDrawn="1"/>
        </p:nvSpPr>
        <p:spPr>
          <a:xfrm>
            <a:off x="0" y="2753287"/>
            <a:ext cx="32918400" cy="13705913"/>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8713695"/>
            <a:ext cx="891540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6" y="3872756"/>
            <a:ext cx="8915400" cy="11618259"/>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6" y="484097"/>
            <a:ext cx="19202399" cy="1694331"/>
          </a:xfrm>
          <a:prstGeom prst="rect">
            <a:avLst/>
          </a:prstGeom>
          <a:ln>
            <a:noFill/>
          </a:ln>
        </p:spPr>
        <p:txBody>
          <a:bodyPr lIns="205113" tIns="102555" rIns="205113" bIns="10255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645462"/>
            <a:ext cx="6400800" cy="1532965"/>
          </a:xfrm>
          <a:prstGeom prst="rect">
            <a:avLst/>
          </a:prstGeom>
          <a:ln>
            <a:noFill/>
          </a:ln>
        </p:spPr>
        <p:txBody>
          <a:bodyPr lIns="205113" tIns="102555" rIns="205113" bIns="10255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6" y="3388662"/>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3388662"/>
            <a:ext cx="8915400" cy="484095"/>
          </a:xfrm>
          <a:prstGeom prst="rect">
            <a:avLst/>
          </a:prstGeom>
        </p:spPr>
        <p:txBody>
          <a:bodyPr lIns="205113" tIns="102555" rIns="205113" bIns="10255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8229603"/>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3872757"/>
            <a:ext cx="891540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1558875B-1188-89C0-9E48-8B753D7408F1}"/>
              </a:ext>
            </a:extLst>
          </p:cNvPr>
          <p:cNvSpPr>
            <a:spLocks noGrp="1"/>
          </p:cNvSpPr>
          <p:nvPr>
            <p:ph type="body" sz="quarter" idx="16" hasCustomPrompt="1"/>
          </p:nvPr>
        </p:nvSpPr>
        <p:spPr>
          <a:xfrm>
            <a:off x="22310986" y="3872756"/>
            <a:ext cx="8915400" cy="6947643"/>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3300"/>
            </a:lvl2pPr>
            <a:lvl3pPr>
              <a:defRPr sz="3300"/>
            </a:lvl3pPr>
            <a:lvl4pPr>
              <a:defRPr sz="3300"/>
            </a:lvl4pPr>
            <a:lvl5pPr>
              <a:defRPr sz="3300"/>
            </a:lvl5pPr>
          </a:lstStyle>
          <a:p>
            <a:pPr lvl="0"/>
            <a:r>
              <a:rPr lang="en-US" dirty="0"/>
              <a:t>Click here to edit this text</a:t>
            </a:r>
          </a:p>
        </p:txBody>
      </p:sp>
      <p:sp>
        <p:nvSpPr>
          <p:cNvPr id="4" name="Text Placeholder 24">
            <a:extLst>
              <a:ext uri="{FF2B5EF4-FFF2-40B4-BE49-F238E27FC236}">
                <a16:creationId xmlns:a16="http://schemas.microsoft.com/office/drawing/2014/main" id="{EF4FDB8B-66BE-F177-5F33-B9F509F0F822}"/>
              </a:ext>
            </a:extLst>
          </p:cNvPr>
          <p:cNvSpPr>
            <a:spLocks noGrp="1"/>
          </p:cNvSpPr>
          <p:nvPr>
            <p:ph type="body" sz="quarter" idx="22" hasCustomPrompt="1"/>
          </p:nvPr>
        </p:nvSpPr>
        <p:spPr>
          <a:xfrm>
            <a:off x="22333470" y="10972800"/>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027E99BD-53D7-561B-4D7D-CF8F23828D65}"/>
              </a:ext>
            </a:extLst>
          </p:cNvPr>
          <p:cNvSpPr>
            <a:spLocks noGrp="1"/>
          </p:cNvSpPr>
          <p:nvPr>
            <p:ph type="body" sz="quarter" idx="25" hasCustomPrompt="1"/>
          </p:nvPr>
        </p:nvSpPr>
        <p:spPr>
          <a:xfrm>
            <a:off x="22333470" y="11456892"/>
            <a:ext cx="8915400" cy="2339788"/>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835DF478-B116-5A11-5CAA-F1BF183D4AAF}"/>
              </a:ext>
            </a:extLst>
          </p:cNvPr>
          <p:cNvSpPr>
            <a:spLocks noGrp="1"/>
          </p:cNvSpPr>
          <p:nvPr>
            <p:ph type="body" sz="quarter" idx="26" hasCustomPrompt="1"/>
          </p:nvPr>
        </p:nvSpPr>
        <p:spPr>
          <a:xfrm>
            <a:off x="22333470" y="13944600"/>
            <a:ext cx="8915400" cy="484095"/>
          </a:xfrm>
          <a:prstGeom prst="rect">
            <a:avLst/>
          </a:prstGeom>
        </p:spPr>
        <p:txBody>
          <a:bodyPr lIns="205113" tIns="102555" rIns="205113" bIns="10255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0" name="Text Placeholder 15">
            <a:extLst>
              <a:ext uri="{FF2B5EF4-FFF2-40B4-BE49-F238E27FC236}">
                <a16:creationId xmlns:a16="http://schemas.microsoft.com/office/drawing/2014/main" id="{4D0792C3-6FF5-9F5D-A4D6-E54BF5CD05F9}"/>
              </a:ext>
            </a:extLst>
          </p:cNvPr>
          <p:cNvSpPr>
            <a:spLocks noGrp="1"/>
          </p:cNvSpPr>
          <p:nvPr>
            <p:ph type="body" sz="quarter" idx="27" hasCustomPrompt="1"/>
          </p:nvPr>
        </p:nvSpPr>
        <p:spPr>
          <a:xfrm>
            <a:off x="22333470" y="14428692"/>
            <a:ext cx="8915400" cy="1062321"/>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sp>
        <p:nvSpPr>
          <p:cNvPr id="11" name="Text Placeholder 24">
            <a:extLst>
              <a:ext uri="{FF2B5EF4-FFF2-40B4-BE49-F238E27FC236}">
                <a16:creationId xmlns:a16="http://schemas.microsoft.com/office/drawing/2014/main" id="{00D16808-D9FF-1FDC-A02B-888E656C1F16}"/>
              </a:ext>
            </a:extLst>
          </p:cNvPr>
          <p:cNvSpPr>
            <a:spLocks noGrp="1"/>
          </p:cNvSpPr>
          <p:nvPr>
            <p:ph type="body" sz="quarter" idx="21" hasCustomPrompt="1"/>
          </p:nvPr>
        </p:nvSpPr>
        <p:spPr>
          <a:xfrm>
            <a:off x="22310986" y="3377136"/>
            <a:ext cx="89154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pic>
        <p:nvPicPr>
          <p:cNvPr id="12" name="Picture 11">
            <a:extLst>
              <a:ext uri="{FF2B5EF4-FFF2-40B4-BE49-F238E27FC236}">
                <a16:creationId xmlns:a16="http://schemas.microsoft.com/office/drawing/2014/main" id="{89239538-9332-8556-76E2-7F48F8EE8FC6}"/>
              </a:ext>
            </a:extLst>
          </p:cNvPr>
          <p:cNvPicPr>
            <a:picLocks noChangeAspect="1"/>
          </p:cNvPicPr>
          <p:nvPr userDrawn="1"/>
        </p:nvPicPr>
        <p:blipFill>
          <a:blip r:embed="rId3"/>
          <a:stretch>
            <a:fillRect/>
          </a:stretch>
        </p:blipFill>
        <p:spPr>
          <a:xfrm>
            <a:off x="1828800" y="533400"/>
            <a:ext cx="2379058" cy="1371600"/>
          </a:xfrm>
          <a:prstGeom prst="rect">
            <a:avLst/>
          </a:prstGeom>
        </p:spPr>
      </p:pic>
    </p:spTree>
    <p:extLst>
      <p:ext uri="{BB962C8B-B14F-4D97-AF65-F5344CB8AC3E}">
        <p14:creationId xmlns:p14="http://schemas.microsoft.com/office/powerpoint/2010/main" val="1613371402"/>
      </p:ext>
    </p:extLst>
  </p:cSld>
  <p:clrMapOvr>
    <a:masterClrMapping/>
  </p:clrMapOvr>
  <p:extLst>
    <p:ext uri="{DCECCB84-F9BA-43D5-87BE-67443E8EF086}">
      <p15:sldGuideLst xmlns:p15="http://schemas.microsoft.com/office/powerpoint/2012/main">
        <p15:guide id="1" pos="555">
          <p15:clr>
            <a:srgbClr val="FBAE40"/>
          </p15:clr>
        </p15:guide>
        <p15:guide id="2" orient="horz" pos="165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04DD389-01E2-85CD-48AF-4C3ACF4296BA}"/>
              </a:ext>
            </a:extLst>
          </p:cNvPr>
          <p:cNvSpPr/>
          <p:nvPr userDrawn="1"/>
        </p:nvSpPr>
        <p:spPr>
          <a:xfrm>
            <a:off x="0" y="0"/>
            <a:ext cx="32918400" cy="2650992"/>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and white background with lines&#10;&#10;AI-generated content may be incorrect.">
            <a:extLst>
              <a:ext uri="{FF2B5EF4-FFF2-40B4-BE49-F238E27FC236}">
                <a16:creationId xmlns:a16="http://schemas.microsoft.com/office/drawing/2014/main" id="{0E0F30E3-F775-B58F-4630-5BCDEA3821E2}"/>
              </a:ext>
            </a:extLst>
          </p:cNvPr>
          <p:cNvPicPr>
            <a:picLocks/>
          </p:cNvPicPr>
          <p:nvPr userDrawn="1"/>
        </p:nvPicPr>
        <p:blipFill>
          <a:blip r:embed="rId2">
            <a:alphaModFix amt="50000"/>
            <a:extLst>
              <a:ext uri="{28A0092B-C50C-407E-A947-70E740481C1C}">
                <a14:useLocalDpi xmlns:a14="http://schemas.microsoft.com/office/drawing/2010/main" val="0"/>
              </a:ext>
            </a:extLst>
          </a:blip>
          <a:srcRect b="35294"/>
          <a:stretch>
            <a:fillRect/>
          </a:stretch>
        </p:blipFill>
        <p:spPr>
          <a:xfrm>
            <a:off x="0" y="1"/>
            <a:ext cx="32918400" cy="2662517"/>
          </a:xfrm>
          <a:prstGeom prst="rect">
            <a:avLst/>
          </a:prstGeom>
        </p:spPr>
      </p:pic>
      <p:sp>
        <p:nvSpPr>
          <p:cNvPr id="3" name="Rectangle 2">
            <a:extLst>
              <a:ext uri="{FF2B5EF4-FFF2-40B4-BE49-F238E27FC236}">
                <a16:creationId xmlns:a16="http://schemas.microsoft.com/office/drawing/2014/main" id="{5867E8ED-9CFA-2EBE-9920-F0F264B11AFC}"/>
              </a:ext>
            </a:extLst>
          </p:cNvPr>
          <p:cNvSpPr/>
          <p:nvPr userDrawn="1"/>
        </p:nvSpPr>
        <p:spPr>
          <a:xfrm>
            <a:off x="0" y="2753287"/>
            <a:ext cx="32918400" cy="13705913"/>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8713695"/>
            <a:ext cx="891540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6" y="3872756"/>
            <a:ext cx="8915400" cy="11618259"/>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6" y="484097"/>
            <a:ext cx="19202399" cy="1694331"/>
          </a:xfrm>
          <a:prstGeom prst="rect">
            <a:avLst/>
          </a:prstGeom>
          <a:ln>
            <a:noFill/>
          </a:ln>
        </p:spPr>
        <p:txBody>
          <a:bodyPr lIns="205113" tIns="102555" rIns="205113" bIns="102555"/>
          <a:lstStyle>
            <a:lvl1pPr>
              <a:defRPr sz="6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645462"/>
            <a:ext cx="6400800" cy="1532965"/>
          </a:xfrm>
          <a:prstGeom prst="rect">
            <a:avLst/>
          </a:prstGeom>
          <a:ln>
            <a:noFill/>
          </a:ln>
        </p:spPr>
        <p:txBody>
          <a:bodyPr lIns="205113" tIns="102555" rIns="205113" bIns="102555"/>
          <a:lstStyle>
            <a:lvl1pPr>
              <a:buFontTx/>
              <a:buNone/>
              <a:defRPr sz="28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6" y="3388662"/>
            <a:ext cx="89154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3388662"/>
            <a:ext cx="8915400" cy="484095"/>
          </a:xfrm>
          <a:prstGeom prst="rect">
            <a:avLst/>
          </a:prstGeom>
        </p:spPr>
        <p:txBody>
          <a:bodyPr lIns="205113" tIns="102555" rIns="205113" bIns="102555" anchor="ctr"/>
          <a:lstStyle>
            <a:lvl1pPr>
              <a:buFontTx/>
              <a:buNone/>
              <a:defRPr sz="3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8229603"/>
            <a:ext cx="89154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3872757"/>
            <a:ext cx="891540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81DA24D9-9429-4386-6534-CB34FB77D291}"/>
              </a:ext>
            </a:extLst>
          </p:cNvPr>
          <p:cNvSpPr>
            <a:spLocks noGrp="1"/>
          </p:cNvSpPr>
          <p:nvPr>
            <p:ph type="body" sz="quarter" idx="16" hasCustomPrompt="1"/>
          </p:nvPr>
        </p:nvSpPr>
        <p:spPr>
          <a:xfrm>
            <a:off x="22310986" y="3872756"/>
            <a:ext cx="8915400" cy="6947643"/>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3300"/>
            </a:lvl2pPr>
            <a:lvl3pPr>
              <a:defRPr sz="3300"/>
            </a:lvl3pPr>
            <a:lvl4pPr>
              <a:defRPr sz="3300"/>
            </a:lvl4pPr>
            <a:lvl5pPr>
              <a:defRPr sz="3300"/>
            </a:lvl5pPr>
          </a:lstStyle>
          <a:p>
            <a:pPr lvl="0"/>
            <a:r>
              <a:rPr lang="en-US" dirty="0"/>
              <a:t>Click here to edit this text</a:t>
            </a:r>
          </a:p>
        </p:txBody>
      </p:sp>
      <p:sp>
        <p:nvSpPr>
          <p:cNvPr id="4" name="Text Placeholder 24">
            <a:extLst>
              <a:ext uri="{FF2B5EF4-FFF2-40B4-BE49-F238E27FC236}">
                <a16:creationId xmlns:a16="http://schemas.microsoft.com/office/drawing/2014/main" id="{9F2A210D-7160-A07F-1EBE-3AA067A8BEC7}"/>
              </a:ext>
            </a:extLst>
          </p:cNvPr>
          <p:cNvSpPr>
            <a:spLocks noGrp="1"/>
          </p:cNvSpPr>
          <p:nvPr>
            <p:ph type="body" sz="quarter" idx="21" hasCustomPrompt="1"/>
          </p:nvPr>
        </p:nvSpPr>
        <p:spPr>
          <a:xfrm>
            <a:off x="22310986" y="3377136"/>
            <a:ext cx="89154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24">
            <a:extLst>
              <a:ext uri="{FF2B5EF4-FFF2-40B4-BE49-F238E27FC236}">
                <a16:creationId xmlns:a16="http://schemas.microsoft.com/office/drawing/2014/main" id="{B8CAE7D4-2B06-8D4D-B694-7FEAF0545FAC}"/>
              </a:ext>
            </a:extLst>
          </p:cNvPr>
          <p:cNvSpPr>
            <a:spLocks noGrp="1"/>
          </p:cNvSpPr>
          <p:nvPr>
            <p:ph type="body" sz="quarter" idx="22" hasCustomPrompt="1"/>
          </p:nvPr>
        </p:nvSpPr>
        <p:spPr>
          <a:xfrm>
            <a:off x="22333470" y="10972800"/>
            <a:ext cx="89154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BD128784-6E71-8761-92DA-0226DB733492}"/>
              </a:ext>
            </a:extLst>
          </p:cNvPr>
          <p:cNvSpPr>
            <a:spLocks noGrp="1"/>
          </p:cNvSpPr>
          <p:nvPr>
            <p:ph type="body" sz="quarter" idx="25" hasCustomPrompt="1"/>
          </p:nvPr>
        </p:nvSpPr>
        <p:spPr>
          <a:xfrm>
            <a:off x="22333470" y="11456892"/>
            <a:ext cx="8915400" cy="2339788"/>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75CBA91C-0E9B-448A-889E-7A95326231C4}"/>
              </a:ext>
            </a:extLst>
          </p:cNvPr>
          <p:cNvSpPr>
            <a:spLocks noGrp="1"/>
          </p:cNvSpPr>
          <p:nvPr>
            <p:ph type="body" sz="quarter" idx="26" hasCustomPrompt="1"/>
          </p:nvPr>
        </p:nvSpPr>
        <p:spPr>
          <a:xfrm>
            <a:off x="22333470" y="13944600"/>
            <a:ext cx="8915400" cy="484095"/>
          </a:xfrm>
          <a:prstGeom prst="rect">
            <a:avLst/>
          </a:prstGeom>
        </p:spPr>
        <p:txBody>
          <a:bodyPr lIns="205113" tIns="102555" rIns="205113" bIns="102555" anchor="ctr"/>
          <a:lstStyle>
            <a:lvl1pPr>
              <a:buFontTx/>
              <a:buNone/>
              <a:defRPr sz="2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FAF12D32-4C68-CC62-27FE-47886AC1BE72}"/>
              </a:ext>
            </a:extLst>
          </p:cNvPr>
          <p:cNvSpPr>
            <a:spLocks noGrp="1"/>
          </p:cNvSpPr>
          <p:nvPr>
            <p:ph type="body" sz="quarter" idx="27" hasCustomPrompt="1"/>
          </p:nvPr>
        </p:nvSpPr>
        <p:spPr>
          <a:xfrm>
            <a:off x="22333470" y="14428692"/>
            <a:ext cx="8915400" cy="1062321"/>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1C98B3E2-1ED6-CE1C-759B-A0FBAA9841BC}"/>
              </a:ext>
            </a:extLst>
          </p:cNvPr>
          <p:cNvPicPr>
            <a:picLocks noChangeAspect="1"/>
          </p:cNvPicPr>
          <p:nvPr userDrawn="1"/>
        </p:nvPicPr>
        <p:blipFill>
          <a:blip r:embed="rId3"/>
          <a:stretch>
            <a:fillRect/>
          </a:stretch>
        </p:blipFill>
        <p:spPr>
          <a:xfrm>
            <a:off x="1981200" y="533401"/>
            <a:ext cx="2379057" cy="1371600"/>
          </a:xfrm>
          <a:prstGeom prst="rect">
            <a:avLst/>
          </a:prstGeom>
        </p:spPr>
      </p:pic>
    </p:spTree>
    <p:extLst>
      <p:ext uri="{BB962C8B-B14F-4D97-AF65-F5344CB8AC3E}">
        <p14:creationId xmlns:p14="http://schemas.microsoft.com/office/powerpoint/2010/main" val="44604274"/>
      </p:ext>
    </p:extLst>
  </p:cSld>
  <p:clrMapOvr>
    <a:masterClrMapping/>
  </p:clrMapOvr>
  <p:extLst>
    <p:ext uri="{DCECCB84-F9BA-43D5-87BE-67443E8EF086}">
      <p15:sldGuideLst xmlns:p15="http://schemas.microsoft.com/office/powerpoint/2012/main">
        <p15:guide id="1" pos="555">
          <p15:clr>
            <a:srgbClr val="FBAE40"/>
          </p15:clr>
        </p15:guide>
        <p15:guide id="2" orient="horz" pos="165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2878135" rtl="0" eaLnBrk="1" fontAlgn="base" hangingPunct="1">
        <a:spcBef>
          <a:spcPct val="0"/>
        </a:spcBef>
        <a:spcAft>
          <a:spcPct val="0"/>
        </a:spcAft>
        <a:defRPr sz="6181" b="1" kern="1200">
          <a:solidFill>
            <a:schemeClr val="tx1"/>
          </a:solidFill>
          <a:latin typeface="+mj-lt"/>
          <a:ea typeface="+mj-ea"/>
          <a:cs typeface="+mj-cs"/>
        </a:defRPr>
      </a:lvl1pPr>
      <a:lvl2pPr algn="ctr" defTabSz="2878135" rtl="0" eaLnBrk="1" fontAlgn="base" hangingPunct="1">
        <a:spcBef>
          <a:spcPct val="0"/>
        </a:spcBef>
        <a:spcAft>
          <a:spcPct val="0"/>
        </a:spcAft>
        <a:defRPr sz="13921">
          <a:solidFill>
            <a:schemeClr val="tx1"/>
          </a:solidFill>
          <a:latin typeface="Calibri" pitchFamily="34" charset="0"/>
        </a:defRPr>
      </a:lvl2pPr>
      <a:lvl3pPr algn="ctr" defTabSz="2878135" rtl="0" eaLnBrk="1" fontAlgn="base" hangingPunct="1">
        <a:spcBef>
          <a:spcPct val="0"/>
        </a:spcBef>
        <a:spcAft>
          <a:spcPct val="0"/>
        </a:spcAft>
        <a:defRPr sz="13921">
          <a:solidFill>
            <a:schemeClr val="tx1"/>
          </a:solidFill>
          <a:latin typeface="Calibri" pitchFamily="34" charset="0"/>
        </a:defRPr>
      </a:lvl3pPr>
      <a:lvl4pPr algn="ctr" defTabSz="2878135" rtl="0" eaLnBrk="1" fontAlgn="base" hangingPunct="1">
        <a:spcBef>
          <a:spcPct val="0"/>
        </a:spcBef>
        <a:spcAft>
          <a:spcPct val="0"/>
        </a:spcAft>
        <a:defRPr sz="13921">
          <a:solidFill>
            <a:schemeClr val="tx1"/>
          </a:solidFill>
          <a:latin typeface="Calibri" pitchFamily="34" charset="0"/>
        </a:defRPr>
      </a:lvl4pPr>
      <a:lvl5pPr algn="ctr" defTabSz="2878135" rtl="0" eaLnBrk="1" fontAlgn="base" hangingPunct="1">
        <a:spcBef>
          <a:spcPct val="0"/>
        </a:spcBef>
        <a:spcAft>
          <a:spcPct val="0"/>
        </a:spcAft>
        <a:defRPr sz="13921">
          <a:solidFill>
            <a:schemeClr val="tx1"/>
          </a:solidFill>
          <a:latin typeface="Calibri" pitchFamily="34" charset="0"/>
        </a:defRPr>
      </a:lvl5pPr>
      <a:lvl6pPr marL="615369" algn="ctr" defTabSz="2878135" rtl="0" eaLnBrk="1" fontAlgn="base" hangingPunct="1">
        <a:spcBef>
          <a:spcPct val="0"/>
        </a:spcBef>
        <a:spcAft>
          <a:spcPct val="0"/>
        </a:spcAft>
        <a:defRPr sz="13921">
          <a:solidFill>
            <a:schemeClr val="tx1"/>
          </a:solidFill>
          <a:latin typeface="Calibri" pitchFamily="34" charset="0"/>
        </a:defRPr>
      </a:lvl6pPr>
      <a:lvl7pPr marL="1230740" algn="ctr" defTabSz="2878135" rtl="0" eaLnBrk="1" fontAlgn="base" hangingPunct="1">
        <a:spcBef>
          <a:spcPct val="0"/>
        </a:spcBef>
        <a:spcAft>
          <a:spcPct val="0"/>
        </a:spcAft>
        <a:defRPr sz="13921">
          <a:solidFill>
            <a:schemeClr val="tx1"/>
          </a:solidFill>
          <a:latin typeface="Calibri" pitchFamily="34" charset="0"/>
        </a:defRPr>
      </a:lvl7pPr>
      <a:lvl8pPr marL="1846110" algn="ctr" defTabSz="2878135" rtl="0" eaLnBrk="1" fontAlgn="base" hangingPunct="1">
        <a:spcBef>
          <a:spcPct val="0"/>
        </a:spcBef>
        <a:spcAft>
          <a:spcPct val="0"/>
        </a:spcAft>
        <a:defRPr sz="13921">
          <a:solidFill>
            <a:schemeClr val="tx1"/>
          </a:solidFill>
          <a:latin typeface="Calibri" pitchFamily="34" charset="0"/>
        </a:defRPr>
      </a:lvl8pPr>
      <a:lvl9pPr marL="2461479" algn="ctr" defTabSz="2878135" rtl="0" eaLnBrk="1" fontAlgn="base" hangingPunct="1">
        <a:spcBef>
          <a:spcPct val="0"/>
        </a:spcBef>
        <a:spcAft>
          <a:spcPct val="0"/>
        </a:spcAft>
        <a:defRPr sz="13921">
          <a:solidFill>
            <a:schemeClr val="tx1"/>
          </a:solidFill>
          <a:latin typeface="Calibri" pitchFamily="34" charset="0"/>
        </a:defRPr>
      </a:lvl9pPr>
    </p:titleStyle>
    <p:bodyStyle>
      <a:lvl1pPr marL="0" indent="0" algn="l" defTabSz="2878135" rtl="0" eaLnBrk="1" fontAlgn="base" hangingPunct="1">
        <a:spcBef>
          <a:spcPct val="20000"/>
        </a:spcBef>
        <a:spcAft>
          <a:spcPct val="0"/>
        </a:spcAft>
        <a:buFontTx/>
        <a:buNone/>
        <a:defRPr lang="en-US" sz="3300" kern="1200" dirty="0" smtClean="0">
          <a:solidFill>
            <a:schemeClr val="tx1"/>
          </a:solidFill>
          <a:latin typeface="+mn-lt"/>
          <a:ea typeface="+mn-ea"/>
          <a:cs typeface="+mn-cs"/>
        </a:defRPr>
      </a:lvl1pPr>
      <a:lvl2pPr marL="2339688" indent="-899550" algn="l" defTabSz="2878135" rtl="0" eaLnBrk="1" fontAlgn="base" hangingPunct="1">
        <a:spcBef>
          <a:spcPct val="20000"/>
        </a:spcBef>
        <a:spcAft>
          <a:spcPct val="0"/>
        </a:spcAft>
        <a:buFont typeface="Arial" charset="0"/>
        <a:buChar char="–"/>
        <a:defRPr sz="8820" kern="1200">
          <a:solidFill>
            <a:schemeClr val="tx1"/>
          </a:solidFill>
          <a:latin typeface="+mn-lt"/>
          <a:ea typeface="+mn-ea"/>
          <a:cs typeface="+mn-cs"/>
        </a:defRPr>
      </a:lvl2pPr>
      <a:lvl3pPr marL="3598201" indent="-720069" algn="l" defTabSz="2878135" rtl="0" eaLnBrk="1" fontAlgn="base" hangingPunct="1">
        <a:spcBef>
          <a:spcPct val="20000"/>
        </a:spcBef>
        <a:spcAft>
          <a:spcPct val="0"/>
        </a:spcAft>
        <a:buFont typeface="Arial" charset="0"/>
        <a:buChar char="•"/>
        <a:defRPr sz="7621" kern="1200">
          <a:solidFill>
            <a:schemeClr val="tx1"/>
          </a:solidFill>
          <a:latin typeface="+mn-lt"/>
          <a:ea typeface="+mn-ea"/>
          <a:cs typeface="+mn-cs"/>
        </a:defRPr>
      </a:lvl3pPr>
      <a:lvl4pPr marL="5038339" indent="-720069" algn="l" defTabSz="2878135" rtl="0" eaLnBrk="1" fontAlgn="base" hangingPunct="1">
        <a:spcBef>
          <a:spcPct val="20000"/>
        </a:spcBef>
        <a:spcAft>
          <a:spcPct val="0"/>
        </a:spcAft>
        <a:buFont typeface="Arial" charset="0"/>
        <a:buChar char="–"/>
        <a:defRPr sz="6361" kern="1200">
          <a:solidFill>
            <a:schemeClr val="tx1"/>
          </a:solidFill>
          <a:latin typeface="+mn-lt"/>
          <a:ea typeface="+mn-ea"/>
          <a:cs typeface="+mn-cs"/>
        </a:defRPr>
      </a:lvl4pPr>
      <a:lvl5pPr marL="6476336" indent="-720069" algn="l" defTabSz="2878135" rtl="0" eaLnBrk="1" fontAlgn="base" hangingPunct="1">
        <a:spcBef>
          <a:spcPct val="20000"/>
        </a:spcBef>
        <a:spcAft>
          <a:spcPct val="0"/>
        </a:spcAft>
        <a:buFont typeface="Arial" charset="0"/>
        <a:buChar char="»"/>
        <a:defRPr sz="6361" kern="1200">
          <a:solidFill>
            <a:schemeClr val="tx1"/>
          </a:solidFill>
          <a:latin typeface="+mn-lt"/>
          <a:ea typeface="+mn-ea"/>
          <a:cs typeface="+mn-cs"/>
        </a:defRPr>
      </a:lvl5pPr>
      <a:lvl6pPr marL="16222379" indent="-1474754" algn="l" defTabSz="5899058" rtl="0" eaLnBrk="1" latinLnBrk="0" hangingPunct="1">
        <a:spcBef>
          <a:spcPct val="20000"/>
        </a:spcBef>
        <a:buFont typeface="Arial" pitchFamily="34" charset="0"/>
        <a:buChar char="•"/>
        <a:defRPr sz="12960" kern="1200">
          <a:solidFill>
            <a:schemeClr val="tx1"/>
          </a:solidFill>
          <a:latin typeface="+mn-lt"/>
          <a:ea typeface="+mn-ea"/>
          <a:cs typeface="+mn-cs"/>
        </a:defRPr>
      </a:lvl6pPr>
      <a:lvl7pPr marL="19171906" indent="-1474754" algn="l" defTabSz="5899058" rtl="0" eaLnBrk="1" latinLnBrk="0" hangingPunct="1">
        <a:spcBef>
          <a:spcPct val="20000"/>
        </a:spcBef>
        <a:buFont typeface="Arial" pitchFamily="34" charset="0"/>
        <a:buChar char="•"/>
        <a:defRPr sz="12960" kern="1200">
          <a:solidFill>
            <a:schemeClr val="tx1"/>
          </a:solidFill>
          <a:latin typeface="+mn-lt"/>
          <a:ea typeface="+mn-ea"/>
          <a:cs typeface="+mn-cs"/>
        </a:defRPr>
      </a:lvl7pPr>
      <a:lvl8pPr marL="22121422" indent="-1474754" algn="l" defTabSz="5899058" rtl="0" eaLnBrk="1" latinLnBrk="0" hangingPunct="1">
        <a:spcBef>
          <a:spcPct val="20000"/>
        </a:spcBef>
        <a:buFont typeface="Arial" pitchFamily="34" charset="0"/>
        <a:buChar char="•"/>
        <a:defRPr sz="12960" kern="1200">
          <a:solidFill>
            <a:schemeClr val="tx1"/>
          </a:solidFill>
          <a:latin typeface="+mn-lt"/>
          <a:ea typeface="+mn-ea"/>
          <a:cs typeface="+mn-cs"/>
        </a:defRPr>
      </a:lvl8pPr>
      <a:lvl9pPr marL="25070938" indent="-1474754" algn="l" defTabSz="5899058" rtl="0" eaLnBrk="1" latinLnBrk="0" hangingPunct="1">
        <a:spcBef>
          <a:spcPct val="20000"/>
        </a:spcBef>
        <a:buFont typeface="Arial" pitchFamily="34" charset="0"/>
        <a:buChar char="•"/>
        <a:defRPr sz="12960" kern="1200">
          <a:solidFill>
            <a:schemeClr val="tx1"/>
          </a:solidFill>
          <a:latin typeface="+mn-lt"/>
          <a:ea typeface="+mn-ea"/>
          <a:cs typeface="+mn-cs"/>
        </a:defRPr>
      </a:lvl9pPr>
    </p:bodyStyle>
    <p:otherStyle>
      <a:defPPr>
        <a:defRPr lang="en-US"/>
      </a:defPPr>
      <a:lvl1pPr marL="0" algn="l" defTabSz="5899058" rtl="0" eaLnBrk="1" latinLnBrk="0" hangingPunct="1">
        <a:defRPr sz="11581" kern="1200">
          <a:solidFill>
            <a:schemeClr val="tx1"/>
          </a:solidFill>
          <a:latin typeface="+mn-lt"/>
          <a:ea typeface="+mn-ea"/>
          <a:cs typeface="+mn-cs"/>
        </a:defRPr>
      </a:lvl1pPr>
      <a:lvl2pPr marL="2949527" algn="l" defTabSz="5899058" rtl="0" eaLnBrk="1" latinLnBrk="0" hangingPunct="1">
        <a:defRPr sz="11581" kern="1200">
          <a:solidFill>
            <a:schemeClr val="tx1"/>
          </a:solidFill>
          <a:latin typeface="+mn-lt"/>
          <a:ea typeface="+mn-ea"/>
          <a:cs typeface="+mn-cs"/>
        </a:defRPr>
      </a:lvl2pPr>
      <a:lvl3pPr marL="5899058" algn="l" defTabSz="5899058" rtl="0" eaLnBrk="1" latinLnBrk="0" hangingPunct="1">
        <a:defRPr sz="11581" kern="1200">
          <a:solidFill>
            <a:schemeClr val="tx1"/>
          </a:solidFill>
          <a:latin typeface="+mn-lt"/>
          <a:ea typeface="+mn-ea"/>
          <a:cs typeface="+mn-cs"/>
        </a:defRPr>
      </a:lvl3pPr>
      <a:lvl4pPr marL="8848586" algn="l" defTabSz="5899058" rtl="0" eaLnBrk="1" latinLnBrk="0" hangingPunct="1">
        <a:defRPr sz="11581" kern="1200">
          <a:solidFill>
            <a:schemeClr val="tx1"/>
          </a:solidFill>
          <a:latin typeface="+mn-lt"/>
          <a:ea typeface="+mn-ea"/>
          <a:cs typeface="+mn-cs"/>
        </a:defRPr>
      </a:lvl4pPr>
      <a:lvl5pPr marL="11798102" algn="l" defTabSz="5899058" rtl="0" eaLnBrk="1" latinLnBrk="0" hangingPunct="1">
        <a:defRPr sz="11581" kern="1200">
          <a:solidFill>
            <a:schemeClr val="tx1"/>
          </a:solidFill>
          <a:latin typeface="+mn-lt"/>
          <a:ea typeface="+mn-ea"/>
          <a:cs typeface="+mn-cs"/>
        </a:defRPr>
      </a:lvl5pPr>
      <a:lvl6pPr marL="14747617" algn="l" defTabSz="5899058" rtl="0" eaLnBrk="1" latinLnBrk="0" hangingPunct="1">
        <a:defRPr sz="11581" kern="1200">
          <a:solidFill>
            <a:schemeClr val="tx1"/>
          </a:solidFill>
          <a:latin typeface="+mn-lt"/>
          <a:ea typeface="+mn-ea"/>
          <a:cs typeface="+mn-cs"/>
        </a:defRPr>
      </a:lvl6pPr>
      <a:lvl7pPr marL="17697126" algn="l" defTabSz="5899058" rtl="0" eaLnBrk="1" latinLnBrk="0" hangingPunct="1">
        <a:defRPr sz="11581" kern="1200">
          <a:solidFill>
            <a:schemeClr val="tx1"/>
          </a:solidFill>
          <a:latin typeface="+mn-lt"/>
          <a:ea typeface="+mn-ea"/>
          <a:cs typeface="+mn-cs"/>
        </a:defRPr>
      </a:lvl7pPr>
      <a:lvl8pPr marL="20646654" algn="l" defTabSz="5899058" rtl="0" eaLnBrk="1" latinLnBrk="0" hangingPunct="1">
        <a:defRPr sz="11581" kern="1200">
          <a:solidFill>
            <a:schemeClr val="tx1"/>
          </a:solidFill>
          <a:latin typeface="+mn-lt"/>
          <a:ea typeface="+mn-ea"/>
          <a:cs typeface="+mn-cs"/>
        </a:defRPr>
      </a:lvl8pPr>
      <a:lvl9pPr marL="23596176" algn="l" defTabSz="5899058" rtl="0" eaLnBrk="1" latinLnBrk="0" hangingPunct="1">
        <a:defRPr sz="1158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300EA6-A103-7BE5-72D4-E0ECA48E21E5}"/>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041D25B6-9DC3-4CF6-1027-B994E268958F}"/>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69AA0554-9730-4AF6-D50D-0AEC3DFCBBA8}"/>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15D8DA05-6B10-9882-D987-BCBE46E27187}"/>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FDFD22B6-DE91-C337-A4FE-8BAC2FC7F113}"/>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75BC29C1-C356-4136-BE51-3B2A2F3E6499}"/>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9FD59A22-2315-46F2-F679-A12CD11D0A99}"/>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1B19CB3A-081E-E4D5-68B7-4B6F4F657DFD}"/>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5FCAA4A1-7283-8D35-4EBD-580218AE46F6}"/>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1E65AF1E-E2B5-341D-8577-47256F36F727}"/>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62E5FCB1-155D-5342-2A0B-93D4306DA58C}"/>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ECC1BEAC-3DF6-0740-0814-10FB9E8231B3}"/>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0BAA05FB-2F37-63A6-4751-57AB794612C3}"/>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DEBB80B1-F55F-6730-4836-BE43C8D094E8}"/>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3575181210"/>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60006F-56B0-4680-B0B3-D00E8CAC9860}">
  <ds:schemaRefs>
    <ds:schemaRef ds:uri="http://purl.org/dc/terms/"/>
    <ds:schemaRef ds:uri="http://www.w3.org/XML/1998/namespace"/>
    <ds:schemaRef ds:uri="http://schemas.microsoft.com/office/infopath/2007/PartnerControls"/>
    <ds:schemaRef ds:uri="http://schemas.openxmlformats.org/package/2006/metadata/core-properties"/>
    <ds:schemaRef ds:uri="http://purl.org/dc/elements/1.1/"/>
    <ds:schemaRef ds:uri="http://schemas.microsoft.com/office/2006/documentManagement/types"/>
    <ds:schemaRef ds:uri="8cb5f936-c297-426d-b367-8d80127451e1"/>
    <ds:schemaRef ds:uri="952b4952-d007-4d97-b50e-79165ea12049"/>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144B632A-EEFC-4D1F-AACE-E37697B728C4}">
  <ds:schemaRefs>
    <ds:schemaRef ds:uri="http://schemas.microsoft.com/sharepoint/v3/contenttype/forms"/>
  </ds:schemaRefs>
</ds:datastoreItem>
</file>

<file path=customXml/itemProps3.xml><?xml version="1.0" encoding="utf-8"?>
<ds:datastoreItem xmlns:ds="http://schemas.openxmlformats.org/officeDocument/2006/customXml" ds:itemID="{D965F0F7-3798-4434-9412-0BD6D1775B47}"/>
</file>

<file path=docProps/app.xml><?xml version="1.0" encoding="utf-8"?>
<Properties xmlns="http://schemas.openxmlformats.org/officeDocument/2006/extended-properties" xmlns:vt="http://schemas.openxmlformats.org/officeDocument/2006/docPropsVTypes">
  <Template>36x48_BLUE</Template>
  <TotalTime>131</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10</cp:revision>
  <cp:lastPrinted>2008-03-12T16:04:08Z</cp:lastPrinted>
  <dcterms:created xsi:type="dcterms:W3CDTF">2014-09-24T17:47:45Z</dcterms:created>
  <dcterms:modified xsi:type="dcterms:W3CDTF">2026-04-14T17:39:40Z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