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4"/>
  </p:sldMasterIdLst>
  <p:notesMasterIdLst>
    <p:notesMasterId r:id="rId6"/>
  </p:notesMasterIdLst>
  <p:handoutMasterIdLst>
    <p:handoutMasterId r:id="rId7"/>
  </p:handoutMasterIdLst>
  <p:sldIdLst>
    <p:sldId id="256" r:id="rId5"/>
  </p:sldIdLst>
  <p:sldSz cx="23774400" cy="18288000"/>
  <p:notesSz cx="6888163" cy="10020300"/>
  <p:defaultTextStyle>
    <a:defPPr>
      <a:defRPr lang="en-US"/>
    </a:defPPr>
    <a:lvl1pPr algn="l" rtl="0" eaLnBrk="0" fontAlgn="base" hangingPunct="0">
      <a:spcBef>
        <a:spcPct val="0"/>
      </a:spcBef>
      <a:spcAft>
        <a:spcPct val="0"/>
      </a:spcAft>
      <a:defRPr sz="2760" kern="1200">
        <a:solidFill>
          <a:schemeClr val="tx1"/>
        </a:solidFill>
        <a:latin typeface="Times New Roman" pitchFamily="1" charset="0"/>
        <a:ea typeface="+mn-ea"/>
        <a:cs typeface="+mn-cs"/>
      </a:defRPr>
    </a:lvl1pPr>
    <a:lvl2pPr marL="510966" indent="1781" algn="l" rtl="0" eaLnBrk="0" fontAlgn="base" hangingPunct="0">
      <a:spcBef>
        <a:spcPct val="0"/>
      </a:spcBef>
      <a:spcAft>
        <a:spcPct val="0"/>
      </a:spcAft>
      <a:defRPr sz="2760" kern="1200">
        <a:solidFill>
          <a:schemeClr val="tx1"/>
        </a:solidFill>
        <a:latin typeface="Times New Roman" pitchFamily="1" charset="0"/>
        <a:ea typeface="+mn-ea"/>
        <a:cs typeface="+mn-cs"/>
      </a:defRPr>
    </a:lvl2pPr>
    <a:lvl3pPr marL="1023712" indent="1781" algn="l" rtl="0" eaLnBrk="0" fontAlgn="base" hangingPunct="0">
      <a:spcBef>
        <a:spcPct val="0"/>
      </a:spcBef>
      <a:spcAft>
        <a:spcPct val="0"/>
      </a:spcAft>
      <a:defRPr sz="2760" kern="1200">
        <a:solidFill>
          <a:schemeClr val="tx1"/>
        </a:solidFill>
        <a:latin typeface="Times New Roman" pitchFamily="1" charset="0"/>
        <a:ea typeface="+mn-ea"/>
        <a:cs typeface="+mn-cs"/>
      </a:defRPr>
    </a:lvl3pPr>
    <a:lvl4pPr marL="1536457" indent="1781" algn="l" rtl="0" eaLnBrk="0" fontAlgn="base" hangingPunct="0">
      <a:spcBef>
        <a:spcPct val="0"/>
      </a:spcBef>
      <a:spcAft>
        <a:spcPct val="0"/>
      </a:spcAft>
      <a:defRPr sz="2760" kern="1200">
        <a:solidFill>
          <a:schemeClr val="tx1"/>
        </a:solidFill>
        <a:latin typeface="Times New Roman" pitchFamily="1" charset="0"/>
        <a:ea typeface="+mn-ea"/>
        <a:cs typeface="+mn-cs"/>
      </a:defRPr>
    </a:lvl4pPr>
    <a:lvl5pPr marL="2049202" indent="1781" algn="l" rtl="0" eaLnBrk="0" fontAlgn="base" hangingPunct="0">
      <a:spcBef>
        <a:spcPct val="0"/>
      </a:spcBef>
      <a:spcAft>
        <a:spcPct val="0"/>
      </a:spcAft>
      <a:defRPr sz="2760" kern="1200">
        <a:solidFill>
          <a:schemeClr val="tx1"/>
        </a:solidFill>
        <a:latin typeface="Times New Roman" pitchFamily="1" charset="0"/>
        <a:ea typeface="+mn-ea"/>
        <a:cs typeface="+mn-cs"/>
      </a:defRPr>
    </a:lvl5pPr>
    <a:lvl6pPr marL="2563727" algn="l" defTabSz="1025492" rtl="0" eaLnBrk="1" latinLnBrk="0" hangingPunct="1">
      <a:defRPr sz="2760" kern="1200">
        <a:solidFill>
          <a:schemeClr val="tx1"/>
        </a:solidFill>
        <a:latin typeface="Times New Roman" pitchFamily="1" charset="0"/>
        <a:ea typeface="+mn-ea"/>
        <a:cs typeface="+mn-cs"/>
      </a:defRPr>
    </a:lvl6pPr>
    <a:lvl7pPr marL="3076474" algn="l" defTabSz="1025492" rtl="0" eaLnBrk="1" latinLnBrk="0" hangingPunct="1">
      <a:defRPr sz="2760" kern="1200">
        <a:solidFill>
          <a:schemeClr val="tx1"/>
        </a:solidFill>
        <a:latin typeface="Times New Roman" pitchFamily="1" charset="0"/>
        <a:ea typeface="+mn-ea"/>
        <a:cs typeface="+mn-cs"/>
      </a:defRPr>
    </a:lvl7pPr>
    <a:lvl8pPr marL="3589219" algn="l" defTabSz="1025492" rtl="0" eaLnBrk="1" latinLnBrk="0" hangingPunct="1">
      <a:defRPr sz="2760" kern="1200">
        <a:solidFill>
          <a:schemeClr val="tx1"/>
        </a:solidFill>
        <a:latin typeface="Times New Roman" pitchFamily="1" charset="0"/>
        <a:ea typeface="+mn-ea"/>
        <a:cs typeface="+mn-cs"/>
      </a:defRPr>
    </a:lvl8pPr>
    <a:lvl9pPr marL="4101965" algn="l" defTabSz="1025492" rtl="0" eaLnBrk="1" latinLnBrk="0" hangingPunct="1">
      <a:defRPr sz="2760" kern="1200">
        <a:solidFill>
          <a:schemeClr val="tx1"/>
        </a:solidFill>
        <a:latin typeface="Times New Roman" pitchFamily="1" charset="0"/>
        <a:ea typeface="+mn-ea"/>
        <a:cs typeface="+mn-cs"/>
      </a:defRPr>
    </a:lvl9pPr>
  </p:defaultTextStyle>
  <p:extLst>
    <p:ext uri="{EFAFB233-063F-42B5-8137-9DF3F51BA10A}">
      <p15:sldGuideLst xmlns:p15="http://schemas.microsoft.com/office/powerpoint/2012/main">
        <p15:guide id="1" orient="horz" pos="17054" userDrawn="1">
          <p15:clr>
            <a:srgbClr val="A4A3A4"/>
          </p15:clr>
        </p15:guide>
        <p15:guide id="2" orient="horz" pos="-3953" userDrawn="1">
          <p15:clr>
            <a:srgbClr val="A4A3A4"/>
          </p15:clr>
        </p15:guide>
        <p15:guide id="3" orient="horz" pos="-1469" userDrawn="1">
          <p15:clr>
            <a:srgbClr val="A4A3A4"/>
          </p15:clr>
        </p15:guide>
        <p15:guide id="4" pos="-6708" userDrawn="1">
          <p15:clr>
            <a:srgbClr val="A4A3A4"/>
          </p15:clr>
        </p15:guide>
        <p15:guide id="5" pos="21684" userDrawn="1">
          <p15:clr>
            <a:srgbClr val="A4A3A4"/>
          </p15:clr>
        </p15:guide>
      </p15:sldGuideLst>
    </p:ext>
    <p:ext uri="{2D200454-40CA-4A62-9FC3-DE9A4176ACB9}">
      <p15:notesGuideLst xmlns:p15="http://schemas.microsoft.com/office/powerpoint/2012/main">
        <p15:guide id="1" orient="horz" pos="3156">
          <p15:clr>
            <a:srgbClr val="A4A3A4"/>
          </p15:clr>
        </p15:guide>
        <p15:guide id="2" pos="2169">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54734"/>
    <a:srgbClr val="003622"/>
    <a:srgbClr val="EBE9C9"/>
    <a:srgbClr val="5F5951"/>
    <a:srgbClr val="005D41"/>
    <a:srgbClr val="F4E589"/>
    <a:srgbClr val="003366"/>
    <a:srgbClr val="336699"/>
    <a:srgbClr val="6E9CC6"/>
    <a:srgbClr val="F2DD6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B670609-535E-AE4B-987C-E5A3014003C6}" v="27" dt="2025-09-30T16:46:47.44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4384" autoAdjust="0"/>
    <p:restoredTop sz="86441" autoAdjust="0"/>
  </p:normalViewPr>
  <p:slideViewPr>
    <p:cSldViewPr>
      <p:cViewPr varScale="1">
        <p:scale>
          <a:sx n="83" d="100"/>
          <a:sy n="83" d="100"/>
        </p:scale>
        <p:origin x="3632" y="256"/>
      </p:cViewPr>
      <p:guideLst>
        <p:guide orient="horz" pos="17054"/>
        <p:guide orient="horz" pos="-3953"/>
        <p:guide orient="horz" pos="-1469"/>
        <p:guide pos="-6708"/>
        <p:guide pos="21684"/>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33" d="100"/>
        <a:sy n="33" d="100"/>
      </p:scale>
      <p:origin x="0" y="0"/>
    </p:cViewPr>
  </p:sorterViewPr>
  <p:notesViewPr>
    <p:cSldViewPr>
      <p:cViewPr varScale="1">
        <p:scale>
          <a:sx n="81" d="100"/>
          <a:sy n="81" d="100"/>
        </p:scale>
        <p:origin x="-3996" y="-78"/>
      </p:cViewPr>
      <p:guideLst>
        <p:guide orient="horz" pos="3156"/>
        <p:guide pos="2169"/>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13"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handoutMaster" Target="handoutMasters/handoutMaster1.xml"/><Relationship Id="rId12" Type="http://schemas.microsoft.com/office/2016/11/relationships/changesInfo" Target="changesInfos/changesInfo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rown, Jeffrey" userId="eb56c8e8-783c-45d4-8120-bcd00a17b328" providerId="ADAL" clId="{9879E2A1-6E15-5B5E-B796-952A4143164B}"/>
    <pc:docChg chg="custSel addSld delSld modMainMaster">
      <pc:chgData name="Brown, Jeffrey" userId="eb56c8e8-783c-45d4-8120-bcd00a17b328" providerId="ADAL" clId="{9879E2A1-6E15-5B5E-B796-952A4143164B}" dt="2025-09-30T16:48:10.278" v="65" actId="680"/>
      <pc:docMkLst>
        <pc:docMk/>
      </pc:docMkLst>
      <pc:sldChg chg="del">
        <pc:chgData name="Brown, Jeffrey" userId="eb56c8e8-783c-45d4-8120-bcd00a17b328" providerId="ADAL" clId="{9879E2A1-6E15-5B5E-B796-952A4143164B}" dt="2025-09-30T16:48:08.813" v="64" actId="2696"/>
        <pc:sldMkLst>
          <pc:docMk/>
          <pc:sldMk cId="0" sldId="256"/>
        </pc:sldMkLst>
      </pc:sldChg>
      <pc:sldChg chg="new">
        <pc:chgData name="Brown, Jeffrey" userId="eb56c8e8-783c-45d4-8120-bcd00a17b328" providerId="ADAL" clId="{9879E2A1-6E15-5B5E-B796-952A4143164B}" dt="2025-09-30T16:48:10.278" v="65" actId="680"/>
        <pc:sldMkLst>
          <pc:docMk/>
          <pc:sldMk cId="1764951615" sldId="256"/>
        </pc:sldMkLst>
      </pc:sldChg>
      <pc:sldMasterChg chg="modSldLayout sldLayoutOrd">
        <pc:chgData name="Brown, Jeffrey" userId="eb56c8e8-783c-45d4-8120-bcd00a17b328" providerId="ADAL" clId="{9879E2A1-6E15-5B5E-B796-952A4143164B}" dt="2025-09-30T16:46:47.446" v="63"/>
        <pc:sldMasterMkLst>
          <pc:docMk/>
          <pc:sldMasterMk cId="0" sldId="2147483648"/>
        </pc:sldMasterMkLst>
        <pc:sldLayoutChg chg="addSp delSp modSp mod">
          <pc:chgData name="Brown, Jeffrey" userId="eb56c8e8-783c-45d4-8120-bcd00a17b328" providerId="ADAL" clId="{9879E2A1-6E15-5B5E-B796-952A4143164B}" dt="2025-09-30T16:42:37.535" v="22" actId="478"/>
          <pc:sldLayoutMkLst>
            <pc:docMk/>
            <pc:sldMasterMk cId="0" sldId="2147483648"/>
            <pc:sldLayoutMk cId="1493383927" sldId="2147483650"/>
          </pc:sldLayoutMkLst>
          <pc:spChg chg="add mod">
            <ac:chgData name="Brown, Jeffrey" userId="eb56c8e8-783c-45d4-8120-bcd00a17b328" providerId="ADAL" clId="{9879E2A1-6E15-5B5E-B796-952A4143164B}" dt="2025-09-30T16:41:58.961" v="16" actId="403"/>
            <ac:spMkLst>
              <pc:docMk/>
              <pc:sldMasterMk cId="0" sldId="2147483648"/>
              <pc:sldLayoutMk cId="1493383927" sldId="2147483650"/>
              <ac:spMk id="2" creationId="{B4D6D303-EDFC-66FB-EE30-081BF4AD3D66}"/>
            </ac:spMkLst>
          </pc:spChg>
          <pc:spChg chg="del">
            <ac:chgData name="Brown, Jeffrey" userId="eb56c8e8-783c-45d4-8120-bcd00a17b328" providerId="ADAL" clId="{9879E2A1-6E15-5B5E-B796-952A4143164B}" dt="2025-09-30T16:42:37.535" v="22" actId="478"/>
            <ac:spMkLst>
              <pc:docMk/>
              <pc:sldMasterMk cId="0" sldId="2147483648"/>
              <pc:sldLayoutMk cId="1493383927" sldId="2147483650"/>
              <ac:spMk id="3" creationId="{4F27F9A0-29FD-F181-3034-CF3DDD75BC79}"/>
            </ac:spMkLst>
          </pc:spChg>
          <pc:spChg chg="add mod">
            <ac:chgData name="Brown, Jeffrey" userId="eb56c8e8-783c-45d4-8120-bcd00a17b328" providerId="ADAL" clId="{9879E2A1-6E15-5B5E-B796-952A4143164B}" dt="2025-09-30T16:42:05.538" v="17" actId="404"/>
            <ac:spMkLst>
              <pc:docMk/>
              <pc:sldMasterMk cId="0" sldId="2147483648"/>
              <pc:sldLayoutMk cId="1493383927" sldId="2147483650"/>
              <ac:spMk id="5" creationId="{0E9E69CE-8E88-EF72-3EE2-B7E0276E562C}"/>
            </ac:spMkLst>
          </pc:spChg>
          <pc:spChg chg="mod">
            <ac:chgData name="Brown, Jeffrey" userId="eb56c8e8-783c-45d4-8120-bcd00a17b328" providerId="ADAL" clId="{9879E2A1-6E15-5B5E-B796-952A4143164B}" dt="2025-09-30T16:42:15.151" v="19" actId="14100"/>
            <ac:spMkLst>
              <pc:docMk/>
              <pc:sldMasterMk cId="0" sldId="2147483648"/>
              <pc:sldLayoutMk cId="1493383927" sldId="2147483650"/>
              <ac:spMk id="20" creationId="{00000000-0000-0000-0000-000000000000}"/>
            </ac:spMkLst>
          </pc:spChg>
          <pc:spChg chg="mod">
            <ac:chgData name="Brown, Jeffrey" userId="eb56c8e8-783c-45d4-8120-bcd00a17b328" providerId="ADAL" clId="{9879E2A1-6E15-5B5E-B796-952A4143164B}" dt="2025-09-30T16:41:09.882" v="3" actId="1076"/>
            <ac:spMkLst>
              <pc:docMk/>
              <pc:sldMasterMk cId="0" sldId="2147483648"/>
              <pc:sldLayoutMk cId="1493383927" sldId="2147483650"/>
              <ac:spMk id="29" creationId="{00000000-0000-0000-0000-000000000000}"/>
            </ac:spMkLst>
          </pc:spChg>
          <pc:spChg chg="mod">
            <ac:chgData name="Brown, Jeffrey" userId="eb56c8e8-783c-45d4-8120-bcd00a17b328" providerId="ADAL" clId="{9879E2A1-6E15-5B5E-B796-952A4143164B}" dt="2025-09-30T16:42:09.585" v="18" actId="14100"/>
            <ac:spMkLst>
              <pc:docMk/>
              <pc:sldMasterMk cId="0" sldId="2147483648"/>
              <pc:sldLayoutMk cId="1493383927" sldId="2147483650"/>
              <ac:spMk id="32" creationId="{00000000-0000-0000-0000-000000000000}"/>
            </ac:spMkLst>
          </pc:spChg>
          <pc:picChg chg="del">
            <ac:chgData name="Brown, Jeffrey" userId="eb56c8e8-783c-45d4-8120-bcd00a17b328" providerId="ADAL" clId="{9879E2A1-6E15-5B5E-B796-952A4143164B}" dt="2025-09-30T16:42:35.583" v="21" actId="478"/>
            <ac:picMkLst>
              <pc:docMk/>
              <pc:sldMasterMk cId="0" sldId="2147483648"/>
              <pc:sldLayoutMk cId="1493383927" sldId="2147483650"/>
              <ac:picMk id="4" creationId="{0D2FE691-4FB0-5E1C-38B1-056F1D83037F}"/>
            </ac:picMkLst>
          </pc:picChg>
        </pc:sldLayoutChg>
        <pc:sldLayoutChg chg="addSp delSp modSp mod">
          <pc:chgData name="Brown, Jeffrey" userId="eb56c8e8-783c-45d4-8120-bcd00a17b328" providerId="ADAL" clId="{9879E2A1-6E15-5B5E-B796-952A4143164B}" dt="2025-09-30T16:46:47.446" v="63"/>
          <pc:sldLayoutMkLst>
            <pc:docMk/>
            <pc:sldMasterMk cId="0" sldId="2147483648"/>
            <pc:sldLayoutMk cId="4192507933" sldId="2147483651"/>
          </pc:sldLayoutMkLst>
          <pc:spChg chg="add mod">
            <ac:chgData name="Brown, Jeffrey" userId="eb56c8e8-783c-45d4-8120-bcd00a17b328" providerId="ADAL" clId="{9879E2A1-6E15-5B5E-B796-952A4143164B}" dt="2025-09-30T16:46:47.446" v="63"/>
            <ac:spMkLst>
              <pc:docMk/>
              <pc:sldMasterMk cId="0" sldId="2147483648"/>
              <pc:sldLayoutMk cId="4192507933" sldId="2147483651"/>
              <ac:spMk id="3" creationId="{83F61A0D-2AAE-459B-99F5-2F1F944322A2}"/>
            </ac:spMkLst>
          </pc:spChg>
          <pc:spChg chg="add mod">
            <ac:chgData name="Brown, Jeffrey" userId="eb56c8e8-783c-45d4-8120-bcd00a17b328" providerId="ADAL" clId="{9879E2A1-6E15-5B5E-B796-952A4143164B}" dt="2025-09-30T16:46:47.446" v="63"/>
            <ac:spMkLst>
              <pc:docMk/>
              <pc:sldMasterMk cId="0" sldId="2147483648"/>
              <pc:sldLayoutMk cId="4192507933" sldId="2147483651"/>
              <ac:spMk id="5" creationId="{313DD731-C3F9-0062-5D37-C9021EC1EA24}"/>
            </ac:spMkLst>
          </pc:spChg>
          <pc:spChg chg="add mod">
            <ac:chgData name="Brown, Jeffrey" userId="eb56c8e8-783c-45d4-8120-bcd00a17b328" providerId="ADAL" clId="{9879E2A1-6E15-5B5E-B796-952A4143164B}" dt="2025-09-30T16:46:47.446" v="63"/>
            <ac:spMkLst>
              <pc:docMk/>
              <pc:sldMasterMk cId="0" sldId="2147483648"/>
              <pc:sldLayoutMk cId="4192507933" sldId="2147483651"/>
              <ac:spMk id="8" creationId="{7037B64A-C1FE-06AD-1AC6-FE712D2F06C7}"/>
            </ac:spMkLst>
          </pc:spChg>
          <pc:spChg chg="add mod">
            <ac:chgData name="Brown, Jeffrey" userId="eb56c8e8-783c-45d4-8120-bcd00a17b328" providerId="ADAL" clId="{9879E2A1-6E15-5B5E-B796-952A4143164B}" dt="2025-09-30T16:46:47.446" v="63"/>
            <ac:spMkLst>
              <pc:docMk/>
              <pc:sldMasterMk cId="0" sldId="2147483648"/>
              <pc:sldLayoutMk cId="4192507933" sldId="2147483651"/>
              <ac:spMk id="9" creationId="{D41CA6DF-FF60-97A4-C47F-E0DFA56BC9B8}"/>
            </ac:spMkLst>
          </pc:spChg>
          <pc:spChg chg="add mod">
            <ac:chgData name="Brown, Jeffrey" userId="eb56c8e8-783c-45d4-8120-bcd00a17b328" providerId="ADAL" clId="{9879E2A1-6E15-5B5E-B796-952A4143164B}" dt="2025-09-30T16:46:47.446" v="63"/>
            <ac:spMkLst>
              <pc:docMk/>
              <pc:sldMasterMk cId="0" sldId="2147483648"/>
              <pc:sldLayoutMk cId="4192507933" sldId="2147483651"/>
              <ac:spMk id="10" creationId="{9B56B32E-57AE-D2D5-A9B1-E077DE525E4D}"/>
            </ac:spMkLst>
          </pc:spChg>
          <pc:spChg chg="add mod">
            <ac:chgData name="Brown, Jeffrey" userId="eb56c8e8-783c-45d4-8120-bcd00a17b328" providerId="ADAL" clId="{9879E2A1-6E15-5B5E-B796-952A4143164B}" dt="2025-09-30T16:46:47.446" v="63"/>
            <ac:spMkLst>
              <pc:docMk/>
              <pc:sldMasterMk cId="0" sldId="2147483648"/>
              <pc:sldLayoutMk cId="4192507933" sldId="2147483651"/>
              <ac:spMk id="11" creationId="{C7EBD7DB-5F75-0D75-170C-85520AB245F5}"/>
            </ac:spMkLst>
          </pc:spChg>
          <pc:spChg chg="del">
            <ac:chgData name="Brown, Jeffrey" userId="eb56c8e8-783c-45d4-8120-bcd00a17b328" providerId="ADAL" clId="{9879E2A1-6E15-5B5E-B796-952A4143164B}" dt="2025-09-30T16:46:35.534" v="59" actId="478"/>
            <ac:spMkLst>
              <pc:docMk/>
              <pc:sldMasterMk cId="0" sldId="2147483648"/>
              <pc:sldLayoutMk cId="4192507933" sldId="2147483651"/>
              <ac:spMk id="20" creationId="{00000000-0000-0000-0000-000000000000}"/>
            </ac:spMkLst>
          </pc:spChg>
          <pc:spChg chg="del">
            <ac:chgData name="Brown, Jeffrey" userId="eb56c8e8-783c-45d4-8120-bcd00a17b328" providerId="ADAL" clId="{9879E2A1-6E15-5B5E-B796-952A4143164B}" dt="2025-09-30T16:46:43.425" v="60" actId="478"/>
            <ac:spMkLst>
              <pc:docMk/>
              <pc:sldMasterMk cId="0" sldId="2147483648"/>
              <pc:sldLayoutMk cId="4192507933" sldId="2147483651"/>
              <ac:spMk id="28" creationId="{00000000-0000-0000-0000-000000000000}"/>
            </ac:spMkLst>
          </pc:spChg>
          <pc:spChg chg="del">
            <ac:chgData name="Brown, Jeffrey" userId="eb56c8e8-783c-45d4-8120-bcd00a17b328" providerId="ADAL" clId="{9879E2A1-6E15-5B5E-B796-952A4143164B}" dt="2025-09-30T16:46:45.344" v="61" actId="478"/>
            <ac:spMkLst>
              <pc:docMk/>
              <pc:sldMasterMk cId="0" sldId="2147483648"/>
              <pc:sldLayoutMk cId="4192507933" sldId="2147483651"/>
              <ac:spMk id="29" creationId="{00000000-0000-0000-0000-000000000000}"/>
            </ac:spMkLst>
          </pc:spChg>
          <pc:spChg chg="del">
            <ac:chgData name="Brown, Jeffrey" userId="eb56c8e8-783c-45d4-8120-bcd00a17b328" providerId="ADAL" clId="{9879E2A1-6E15-5B5E-B796-952A4143164B}" dt="2025-09-30T16:46:46.226" v="62" actId="478"/>
            <ac:spMkLst>
              <pc:docMk/>
              <pc:sldMasterMk cId="0" sldId="2147483648"/>
              <pc:sldLayoutMk cId="4192507933" sldId="2147483651"/>
              <ac:spMk id="32" creationId="{00000000-0000-0000-0000-000000000000}"/>
            </ac:spMkLst>
          </pc:spChg>
        </pc:sldLayoutChg>
        <pc:sldLayoutChg chg="addSp delSp modSp mod">
          <pc:chgData name="Brown, Jeffrey" userId="eb56c8e8-783c-45d4-8120-bcd00a17b328" providerId="ADAL" clId="{9879E2A1-6E15-5B5E-B796-952A4143164B}" dt="2025-09-30T16:46:10.379" v="58"/>
          <pc:sldLayoutMkLst>
            <pc:docMk/>
            <pc:sldMasterMk cId="0" sldId="2147483648"/>
            <pc:sldLayoutMk cId="2716489611" sldId="2147483652"/>
          </pc:sldLayoutMkLst>
          <pc:spChg chg="add mod">
            <ac:chgData name="Brown, Jeffrey" userId="eb56c8e8-783c-45d4-8120-bcd00a17b328" providerId="ADAL" clId="{9879E2A1-6E15-5B5E-B796-952A4143164B}" dt="2025-09-30T16:46:10.379" v="58"/>
            <ac:spMkLst>
              <pc:docMk/>
              <pc:sldMasterMk cId="0" sldId="2147483648"/>
              <pc:sldLayoutMk cId="2716489611" sldId="2147483652"/>
              <ac:spMk id="2" creationId="{27E36F8A-9EA6-BADB-2A0D-11B48603FF31}"/>
            </ac:spMkLst>
          </pc:spChg>
          <pc:spChg chg="add mod">
            <ac:chgData name="Brown, Jeffrey" userId="eb56c8e8-783c-45d4-8120-bcd00a17b328" providerId="ADAL" clId="{9879E2A1-6E15-5B5E-B796-952A4143164B}" dt="2025-09-30T16:46:10.379" v="58"/>
            <ac:spMkLst>
              <pc:docMk/>
              <pc:sldMasterMk cId="0" sldId="2147483648"/>
              <pc:sldLayoutMk cId="2716489611" sldId="2147483652"/>
              <ac:spMk id="5" creationId="{303F2718-B959-A286-029D-31E7812C556C}"/>
            </ac:spMkLst>
          </pc:spChg>
          <pc:spChg chg="add mod">
            <ac:chgData name="Brown, Jeffrey" userId="eb56c8e8-783c-45d4-8120-bcd00a17b328" providerId="ADAL" clId="{9879E2A1-6E15-5B5E-B796-952A4143164B}" dt="2025-09-30T16:46:10.379" v="58"/>
            <ac:spMkLst>
              <pc:docMk/>
              <pc:sldMasterMk cId="0" sldId="2147483648"/>
              <pc:sldLayoutMk cId="2716489611" sldId="2147483652"/>
              <ac:spMk id="7" creationId="{AB8FF9B8-EA86-3D37-8CF6-8804FA10D33B}"/>
            </ac:spMkLst>
          </pc:spChg>
          <pc:spChg chg="add mod">
            <ac:chgData name="Brown, Jeffrey" userId="eb56c8e8-783c-45d4-8120-bcd00a17b328" providerId="ADAL" clId="{9879E2A1-6E15-5B5E-B796-952A4143164B}" dt="2025-09-30T16:46:10.379" v="58"/>
            <ac:spMkLst>
              <pc:docMk/>
              <pc:sldMasterMk cId="0" sldId="2147483648"/>
              <pc:sldLayoutMk cId="2716489611" sldId="2147483652"/>
              <ac:spMk id="9" creationId="{4B890430-D64E-F2CD-7BD2-3EED110CCA8D}"/>
            </ac:spMkLst>
          </pc:spChg>
          <pc:spChg chg="add mod">
            <ac:chgData name="Brown, Jeffrey" userId="eb56c8e8-783c-45d4-8120-bcd00a17b328" providerId="ADAL" clId="{9879E2A1-6E15-5B5E-B796-952A4143164B}" dt="2025-09-30T16:46:10.379" v="58"/>
            <ac:spMkLst>
              <pc:docMk/>
              <pc:sldMasterMk cId="0" sldId="2147483648"/>
              <pc:sldLayoutMk cId="2716489611" sldId="2147483652"/>
              <ac:spMk id="10" creationId="{34E9ED42-AF54-03CA-281E-1C94F3FCB84C}"/>
            </ac:spMkLst>
          </pc:spChg>
          <pc:spChg chg="add mod">
            <ac:chgData name="Brown, Jeffrey" userId="eb56c8e8-783c-45d4-8120-bcd00a17b328" providerId="ADAL" clId="{9879E2A1-6E15-5B5E-B796-952A4143164B}" dt="2025-09-30T16:46:10.379" v="58"/>
            <ac:spMkLst>
              <pc:docMk/>
              <pc:sldMasterMk cId="0" sldId="2147483648"/>
              <pc:sldLayoutMk cId="2716489611" sldId="2147483652"/>
              <ac:spMk id="11" creationId="{3C72E095-87DA-8513-5583-3047BE9E8751}"/>
            </ac:spMkLst>
          </pc:spChg>
          <pc:spChg chg="del">
            <ac:chgData name="Brown, Jeffrey" userId="eb56c8e8-783c-45d4-8120-bcd00a17b328" providerId="ADAL" clId="{9879E2A1-6E15-5B5E-B796-952A4143164B}" dt="2025-09-30T16:46:03.974" v="55" actId="478"/>
            <ac:spMkLst>
              <pc:docMk/>
              <pc:sldMasterMk cId="0" sldId="2147483648"/>
              <pc:sldLayoutMk cId="2716489611" sldId="2147483652"/>
              <ac:spMk id="20" creationId="{00000000-0000-0000-0000-000000000000}"/>
            </ac:spMkLst>
          </pc:spChg>
          <pc:spChg chg="del">
            <ac:chgData name="Brown, Jeffrey" userId="eb56c8e8-783c-45d4-8120-bcd00a17b328" providerId="ADAL" clId="{9879E2A1-6E15-5B5E-B796-952A4143164B}" dt="2025-09-30T16:46:01.138" v="54" actId="478"/>
            <ac:spMkLst>
              <pc:docMk/>
              <pc:sldMasterMk cId="0" sldId="2147483648"/>
              <pc:sldLayoutMk cId="2716489611" sldId="2147483652"/>
              <ac:spMk id="28" creationId="{00000000-0000-0000-0000-000000000000}"/>
            </ac:spMkLst>
          </pc:spChg>
          <pc:spChg chg="del">
            <ac:chgData name="Brown, Jeffrey" userId="eb56c8e8-783c-45d4-8120-bcd00a17b328" providerId="ADAL" clId="{9879E2A1-6E15-5B5E-B796-952A4143164B}" dt="2025-09-30T16:46:07.049" v="56" actId="478"/>
            <ac:spMkLst>
              <pc:docMk/>
              <pc:sldMasterMk cId="0" sldId="2147483648"/>
              <pc:sldLayoutMk cId="2716489611" sldId="2147483652"/>
              <ac:spMk id="29" creationId="{00000000-0000-0000-0000-000000000000}"/>
            </ac:spMkLst>
          </pc:spChg>
          <pc:spChg chg="del">
            <ac:chgData name="Brown, Jeffrey" userId="eb56c8e8-783c-45d4-8120-bcd00a17b328" providerId="ADAL" clId="{9879E2A1-6E15-5B5E-B796-952A4143164B}" dt="2025-09-30T16:46:08.877" v="57" actId="478"/>
            <ac:spMkLst>
              <pc:docMk/>
              <pc:sldMasterMk cId="0" sldId="2147483648"/>
              <pc:sldLayoutMk cId="2716489611" sldId="2147483652"/>
              <ac:spMk id="32" creationId="{00000000-0000-0000-0000-000000000000}"/>
            </ac:spMkLst>
          </pc:spChg>
          <pc:picChg chg="del">
            <ac:chgData name="Brown, Jeffrey" userId="eb56c8e8-783c-45d4-8120-bcd00a17b328" providerId="ADAL" clId="{9879E2A1-6E15-5B5E-B796-952A4143164B}" dt="2025-09-30T16:45:57.824" v="53" actId="478"/>
            <ac:picMkLst>
              <pc:docMk/>
              <pc:sldMasterMk cId="0" sldId="2147483648"/>
              <pc:sldLayoutMk cId="2716489611" sldId="2147483652"/>
              <ac:picMk id="3" creationId="{368D6749-C771-238A-6668-EC71C957E550}"/>
            </ac:picMkLst>
          </pc:picChg>
          <pc:picChg chg="add mod">
            <ac:chgData name="Brown, Jeffrey" userId="eb56c8e8-783c-45d4-8120-bcd00a17b328" providerId="ADAL" clId="{9879E2A1-6E15-5B5E-B796-952A4143164B}" dt="2025-09-30T16:46:10.379" v="58"/>
            <ac:picMkLst>
              <pc:docMk/>
              <pc:sldMasterMk cId="0" sldId="2147483648"/>
              <pc:sldLayoutMk cId="2716489611" sldId="2147483652"/>
              <ac:picMk id="12" creationId="{8BB62C0D-10AA-8D13-CDCC-F2491B52B029}"/>
            </ac:picMkLst>
          </pc:picChg>
        </pc:sldLayoutChg>
        <pc:sldLayoutChg chg="addSp delSp modSp mod ord">
          <pc:chgData name="Brown, Jeffrey" userId="eb56c8e8-783c-45d4-8120-bcd00a17b328" providerId="ADAL" clId="{9879E2A1-6E15-5B5E-B796-952A4143164B}" dt="2025-09-30T16:45:44.474" v="52" actId="1037"/>
          <pc:sldLayoutMkLst>
            <pc:docMk/>
            <pc:sldMasterMk cId="0" sldId="2147483648"/>
            <pc:sldLayoutMk cId="904422980" sldId="2147483654"/>
          </pc:sldLayoutMkLst>
          <pc:spChg chg="add mod">
            <ac:chgData name="Brown, Jeffrey" userId="eb56c8e8-783c-45d4-8120-bcd00a17b328" providerId="ADAL" clId="{9879E2A1-6E15-5B5E-B796-952A4143164B}" dt="2025-09-30T16:43:16.006" v="27" actId="207"/>
            <ac:spMkLst>
              <pc:docMk/>
              <pc:sldMasterMk cId="0" sldId="2147483648"/>
              <pc:sldLayoutMk cId="904422980" sldId="2147483654"/>
              <ac:spMk id="2" creationId="{F1AA5C33-78D5-6368-0EA7-F6490AEB27BC}"/>
            </ac:spMkLst>
          </pc:spChg>
          <pc:spChg chg="add mod">
            <ac:chgData name="Brown, Jeffrey" userId="eb56c8e8-783c-45d4-8120-bcd00a17b328" providerId="ADAL" clId="{9879E2A1-6E15-5B5E-B796-952A4143164B}" dt="2025-09-30T16:44:57.568" v="36" actId="207"/>
            <ac:spMkLst>
              <pc:docMk/>
              <pc:sldMasterMk cId="0" sldId="2147483648"/>
              <pc:sldLayoutMk cId="904422980" sldId="2147483654"/>
              <ac:spMk id="5" creationId="{30D3DA8B-EA4A-9ECC-868D-7379F04024CD}"/>
            </ac:spMkLst>
          </pc:spChg>
          <pc:spChg chg="add mod">
            <ac:chgData name="Brown, Jeffrey" userId="eb56c8e8-783c-45d4-8120-bcd00a17b328" providerId="ADAL" clId="{9879E2A1-6E15-5B5E-B796-952A4143164B}" dt="2025-09-30T16:45:03.116" v="38" actId="207"/>
            <ac:spMkLst>
              <pc:docMk/>
              <pc:sldMasterMk cId="0" sldId="2147483648"/>
              <pc:sldLayoutMk cId="904422980" sldId="2147483654"/>
              <ac:spMk id="7" creationId="{70D8FE87-3208-E857-053A-1FC6932B25C7}"/>
            </ac:spMkLst>
          </pc:spChg>
          <pc:spChg chg="del">
            <ac:chgData name="Brown, Jeffrey" userId="eb56c8e8-783c-45d4-8120-bcd00a17b328" providerId="ADAL" clId="{9879E2A1-6E15-5B5E-B796-952A4143164B}" dt="2025-09-30T16:42:46.634" v="23" actId="478"/>
            <ac:spMkLst>
              <pc:docMk/>
              <pc:sldMasterMk cId="0" sldId="2147483648"/>
              <pc:sldLayoutMk cId="904422980" sldId="2147483654"/>
              <ac:spMk id="8" creationId="{9FAAE532-E537-12CB-8638-ACE3E031F413}"/>
            </ac:spMkLst>
          </pc:spChg>
          <pc:spChg chg="add mod">
            <ac:chgData name="Brown, Jeffrey" userId="eb56c8e8-783c-45d4-8120-bcd00a17b328" providerId="ADAL" clId="{9879E2A1-6E15-5B5E-B796-952A4143164B}" dt="2025-09-30T16:43:16.006" v="27" actId="207"/>
            <ac:spMkLst>
              <pc:docMk/>
              <pc:sldMasterMk cId="0" sldId="2147483648"/>
              <pc:sldLayoutMk cId="904422980" sldId="2147483654"/>
              <ac:spMk id="9" creationId="{7E514C0D-ED6F-5F41-78D7-8AF891997F6B}"/>
            </ac:spMkLst>
          </pc:spChg>
          <pc:spChg chg="add mod">
            <ac:chgData name="Brown, Jeffrey" userId="eb56c8e8-783c-45d4-8120-bcd00a17b328" providerId="ADAL" clId="{9879E2A1-6E15-5B5E-B796-952A4143164B}" dt="2025-09-30T16:45:07.105" v="39" actId="207"/>
            <ac:spMkLst>
              <pc:docMk/>
              <pc:sldMasterMk cId="0" sldId="2147483648"/>
              <pc:sldLayoutMk cId="904422980" sldId="2147483654"/>
              <ac:spMk id="10" creationId="{B7C6F250-DDD6-B921-4AE3-13A798FA7C9C}"/>
            </ac:spMkLst>
          </pc:spChg>
          <pc:spChg chg="add mod">
            <ac:chgData name="Brown, Jeffrey" userId="eb56c8e8-783c-45d4-8120-bcd00a17b328" providerId="ADAL" clId="{9879E2A1-6E15-5B5E-B796-952A4143164B}" dt="2025-09-30T16:43:16.006" v="27" actId="207"/>
            <ac:spMkLst>
              <pc:docMk/>
              <pc:sldMasterMk cId="0" sldId="2147483648"/>
              <pc:sldLayoutMk cId="904422980" sldId="2147483654"/>
              <ac:spMk id="11" creationId="{65E1C3FE-2696-D18A-7A4B-88ACE17F4390}"/>
            </ac:spMkLst>
          </pc:spChg>
          <pc:spChg chg="del">
            <ac:chgData name="Brown, Jeffrey" userId="eb56c8e8-783c-45d4-8120-bcd00a17b328" providerId="ADAL" clId="{9879E2A1-6E15-5B5E-B796-952A4143164B}" dt="2025-09-30T16:42:51.634" v="25" actId="478"/>
            <ac:spMkLst>
              <pc:docMk/>
              <pc:sldMasterMk cId="0" sldId="2147483648"/>
              <pc:sldLayoutMk cId="904422980" sldId="2147483654"/>
              <ac:spMk id="20" creationId="{00000000-0000-0000-0000-000000000000}"/>
            </ac:spMkLst>
          </pc:spChg>
          <pc:spChg chg="mod">
            <ac:chgData name="Brown, Jeffrey" userId="eb56c8e8-783c-45d4-8120-bcd00a17b328" providerId="ADAL" clId="{9879E2A1-6E15-5B5E-B796-952A4143164B}" dt="2025-09-30T16:44:48.129" v="32" actId="207"/>
            <ac:spMkLst>
              <pc:docMk/>
              <pc:sldMasterMk cId="0" sldId="2147483648"/>
              <pc:sldLayoutMk cId="904422980" sldId="2147483654"/>
              <ac:spMk id="21" creationId="{00000000-0000-0000-0000-000000000000}"/>
            </ac:spMkLst>
          </pc:spChg>
          <pc:spChg chg="mod">
            <ac:chgData name="Brown, Jeffrey" userId="eb56c8e8-783c-45d4-8120-bcd00a17b328" providerId="ADAL" clId="{9879E2A1-6E15-5B5E-B796-952A4143164B}" dt="2025-09-30T16:44:50.383" v="33" actId="207"/>
            <ac:spMkLst>
              <pc:docMk/>
              <pc:sldMasterMk cId="0" sldId="2147483648"/>
              <pc:sldLayoutMk cId="904422980" sldId="2147483654"/>
              <ac:spMk id="23" creationId="{00000000-0000-0000-0000-000000000000}"/>
            </ac:spMkLst>
          </pc:spChg>
          <pc:spChg chg="mod">
            <ac:chgData name="Brown, Jeffrey" userId="eb56c8e8-783c-45d4-8120-bcd00a17b328" providerId="ADAL" clId="{9879E2A1-6E15-5B5E-B796-952A4143164B}" dt="2025-09-30T16:44:54.985" v="35" actId="207"/>
            <ac:spMkLst>
              <pc:docMk/>
              <pc:sldMasterMk cId="0" sldId="2147483648"/>
              <pc:sldLayoutMk cId="904422980" sldId="2147483654"/>
              <ac:spMk id="26" creationId="{00000000-0000-0000-0000-000000000000}"/>
            </ac:spMkLst>
          </pc:spChg>
          <pc:spChg chg="mod">
            <ac:chgData name="Brown, Jeffrey" userId="eb56c8e8-783c-45d4-8120-bcd00a17b328" providerId="ADAL" clId="{9879E2A1-6E15-5B5E-B796-952A4143164B}" dt="2025-09-30T16:44:52.794" v="34" actId="207"/>
            <ac:spMkLst>
              <pc:docMk/>
              <pc:sldMasterMk cId="0" sldId="2147483648"/>
              <pc:sldLayoutMk cId="904422980" sldId="2147483654"/>
              <ac:spMk id="27" creationId="{00000000-0000-0000-0000-000000000000}"/>
            </ac:spMkLst>
          </pc:spChg>
          <pc:spChg chg="del">
            <ac:chgData name="Brown, Jeffrey" userId="eb56c8e8-783c-45d4-8120-bcd00a17b328" providerId="ADAL" clId="{9879E2A1-6E15-5B5E-B796-952A4143164B}" dt="2025-09-30T16:42:51.634" v="25" actId="478"/>
            <ac:spMkLst>
              <pc:docMk/>
              <pc:sldMasterMk cId="0" sldId="2147483648"/>
              <pc:sldLayoutMk cId="904422980" sldId="2147483654"/>
              <ac:spMk id="28" creationId="{00000000-0000-0000-0000-000000000000}"/>
            </ac:spMkLst>
          </pc:spChg>
          <pc:spChg chg="del">
            <ac:chgData name="Brown, Jeffrey" userId="eb56c8e8-783c-45d4-8120-bcd00a17b328" providerId="ADAL" clId="{9879E2A1-6E15-5B5E-B796-952A4143164B}" dt="2025-09-30T16:42:51.634" v="25" actId="478"/>
            <ac:spMkLst>
              <pc:docMk/>
              <pc:sldMasterMk cId="0" sldId="2147483648"/>
              <pc:sldLayoutMk cId="904422980" sldId="2147483654"/>
              <ac:spMk id="29" creationId="{00000000-0000-0000-0000-000000000000}"/>
            </ac:spMkLst>
          </pc:spChg>
          <pc:spChg chg="mod">
            <ac:chgData name="Brown, Jeffrey" userId="eb56c8e8-783c-45d4-8120-bcd00a17b328" providerId="ADAL" clId="{9879E2A1-6E15-5B5E-B796-952A4143164B}" dt="2025-09-30T16:45:00.491" v="37" actId="207"/>
            <ac:spMkLst>
              <pc:docMk/>
              <pc:sldMasterMk cId="0" sldId="2147483648"/>
              <pc:sldLayoutMk cId="904422980" sldId="2147483654"/>
              <ac:spMk id="30" creationId="{00000000-0000-0000-0000-000000000000}"/>
            </ac:spMkLst>
          </pc:spChg>
          <pc:spChg chg="del">
            <ac:chgData name="Brown, Jeffrey" userId="eb56c8e8-783c-45d4-8120-bcd00a17b328" providerId="ADAL" clId="{9879E2A1-6E15-5B5E-B796-952A4143164B}" dt="2025-09-30T16:42:51.634" v="25" actId="478"/>
            <ac:spMkLst>
              <pc:docMk/>
              <pc:sldMasterMk cId="0" sldId="2147483648"/>
              <pc:sldLayoutMk cId="904422980" sldId="2147483654"/>
              <ac:spMk id="32" creationId="{00000000-0000-0000-0000-000000000000}"/>
            </ac:spMkLst>
          </pc:spChg>
          <pc:picChg chg="del">
            <ac:chgData name="Brown, Jeffrey" userId="eb56c8e8-783c-45d4-8120-bcd00a17b328" providerId="ADAL" clId="{9879E2A1-6E15-5B5E-B796-952A4143164B}" dt="2025-09-30T16:45:41.652" v="48" actId="478"/>
            <ac:picMkLst>
              <pc:docMk/>
              <pc:sldMasterMk cId="0" sldId="2147483648"/>
              <pc:sldLayoutMk cId="904422980" sldId="2147483654"/>
              <ac:picMk id="3" creationId="{368D6749-C771-238A-6668-EC71C957E550}"/>
            </ac:picMkLst>
          </pc:picChg>
          <pc:picChg chg="del">
            <ac:chgData name="Brown, Jeffrey" userId="eb56c8e8-783c-45d4-8120-bcd00a17b328" providerId="ADAL" clId="{9879E2A1-6E15-5B5E-B796-952A4143164B}" dt="2025-09-30T16:42:47.311" v="24" actId="478"/>
            <ac:picMkLst>
              <pc:docMk/>
              <pc:sldMasterMk cId="0" sldId="2147483648"/>
              <pc:sldLayoutMk cId="904422980" sldId="2147483654"/>
              <ac:picMk id="4" creationId="{0D2FE691-4FB0-5E1C-38B1-056F1D83037F}"/>
            </ac:picMkLst>
          </pc:picChg>
          <pc:picChg chg="add mod">
            <ac:chgData name="Brown, Jeffrey" userId="eb56c8e8-783c-45d4-8120-bcd00a17b328" providerId="ADAL" clId="{9879E2A1-6E15-5B5E-B796-952A4143164B}" dt="2025-09-30T16:45:44.474" v="52" actId="1037"/>
            <ac:picMkLst>
              <pc:docMk/>
              <pc:sldMasterMk cId="0" sldId="2147483648"/>
              <pc:sldLayoutMk cId="904422980" sldId="2147483654"/>
              <ac:picMk id="12" creationId="{86062F2B-838B-7860-0DF5-DEB82906C7C2}"/>
            </ac:picMkLst>
          </pc:pic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4975" cy="525463"/>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lvl1pPr defTabSz="896938">
              <a:defRPr sz="1200" smtClean="0"/>
            </a:lvl1pPr>
          </a:lstStyle>
          <a:p>
            <a:pPr>
              <a:defRPr/>
            </a:pPr>
            <a:endParaRPr lang="en-AU"/>
          </a:p>
        </p:txBody>
      </p:sp>
      <p:sp>
        <p:nvSpPr>
          <p:cNvPr id="4099" name="Rectangle 3"/>
          <p:cNvSpPr>
            <a:spLocks noGrp="1" noChangeArrowheads="1"/>
          </p:cNvSpPr>
          <p:nvPr>
            <p:ph type="dt" sz="quarter" idx="1"/>
          </p:nvPr>
        </p:nvSpPr>
        <p:spPr bwMode="auto">
          <a:xfrm>
            <a:off x="3867150" y="0"/>
            <a:ext cx="3048000" cy="525463"/>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lvl1pPr algn="r" defTabSz="896938">
              <a:defRPr sz="1200" smtClean="0"/>
            </a:lvl1pPr>
          </a:lstStyle>
          <a:p>
            <a:pPr>
              <a:defRPr/>
            </a:pPr>
            <a:endParaRPr lang="en-AU"/>
          </a:p>
        </p:txBody>
      </p:sp>
      <p:sp>
        <p:nvSpPr>
          <p:cNvPr id="4100" name="Rectangle 4"/>
          <p:cNvSpPr>
            <a:spLocks noGrp="1" noChangeArrowheads="1"/>
          </p:cNvSpPr>
          <p:nvPr>
            <p:ph type="ftr" sz="quarter" idx="2"/>
          </p:nvPr>
        </p:nvSpPr>
        <p:spPr bwMode="auto">
          <a:xfrm>
            <a:off x="0" y="9520238"/>
            <a:ext cx="2974975" cy="523875"/>
          </a:xfrm>
          <a:prstGeom prst="rect">
            <a:avLst/>
          </a:prstGeom>
          <a:noFill/>
          <a:ln w="9525">
            <a:noFill/>
            <a:miter lim="800000"/>
            <a:headEnd/>
            <a:tailEnd/>
          </a:ln>
          <a:effectLst/>
        </p:spPr>
        <p:txBody>
          <a:bodyPr vert="horz" wrap="square" lIns="89569" tIns="44785" rIns="89569" bIns="44785" numCol="1" anchor="b" anchorCtr="0" compatLnSpc="1">
            <a:prstTxWarp prst="textNoShape">
              <a:avLst/>
            </a:prstTxWarp>
          </a:bodyPr>
          <a:lstStyle>
            <a:lvl1pPr defTabSz="896938">
              <a:defRPr sz="1200" smtClean="0"/>
            </a:lvl1pPr>
          </a:lstStyle>
          <a:p>
            <a:pPr>
              <a:defRPr/>
            </a:pPr>
            <a:endParaRPr lang="en-AU"/>
          </a:p>
        </p:txBody>
      </p:sp>
      <p:sp>
        <p:nvSpPr>
          <p:cNvPr id="4101" name="Rectangle 5"/>
          <p:cNvSpPr>
            <a:spLocks noGrp="1" noChangeArrowheads="1"/>
          </p:cNvSpPr>
          <p:nvPr>
            <p:ph type="sldNum" sz="quarter" idx="3"/>
          </p:nvPr>
        </p:nvSpPr>
        <p:spPr bwMode="auto">
          <a:xfrm>
            <a:off x="3867150" y="9520238"/>
            <a:ext cx="3048000" cy="523875"/>
          </a:xfrm>
          <a:prstGeom prst="rect">
            <a:avLst/>
          </a:prstGeom>
          <a:noFill/>
          <a:ln w="9525">
            <a:noFill/>
            <a:miter lim="800000"/>
            <a:headEnd/>
            <a:tailEnd/>
          </a:ln>
          <a:effectLst/>
        </p:spPr>
        <p:txBody>
          <a:bodyPr vert="horz" wrap="square" lIns="89569" tIns="44785" rIns="89569" bIns="44785" numCol="1" anchor="b" anchorCtr="0" compatLnSpc="1">
            <a:prstTxWarp prst="textNoShape">
              <a:avLst/>
            </a:prstTxWarp>
          </a:bodyPr>
          <a:lstStyle>
            <a:lvl1pPr algn="r" defTabSz="896938">
              <a:defRPr sz="1200" smtClean="0"/>
            </a:lvl1pPr>
          </a:lstStyle>
          <a:p>
            <a:pPr>
              <a:defRPr/>
            </a:pPr>
            <a:fld id="{5D50D6BE-5184-406D-A35E-0BC92A55DC1B}" type="slidenum">
              <a:rPr lang="en-AU"/>
              <a:pPr>
                <a:defRPr/>
              </a:pPr>
              <a:t>‹#›</a:t>
            </a:fld>
            <a:endParaRPr lang="en-AU"/>
          </a:p>
        </p:txBody>
      </p:sp>
    </p:spTree>
    <p:extLst>
      <p:ext uri="{BB962C8B-B14F-4D97-AF65-F5344CB8AC3E}">
        <p14:creationId xmlns:p14="http://schemas.microsoft.com/office/powerpoint/2010/main" val="36921033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4975" cy="525463"/>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lvl1pPr defTabSz="896938">
              <a:defRPr sz="1200" smtClean="0"/>
            </a:lvl1pPr>
          </a:lstStyle>
          <a:p>
            <a:pPr>
              <a:defRPr/>
            </a:pPr>
            <a:endParaRPr lang="en-AU"/>
          </a:p>
        </p:txBody>
      </p:sp>
      <p:sp>
        <p:nvSpPr>
          <p:cNvPr id="3075" name="Rectangle 3"/>
          <p:cNvSpPr>
            <a:spLocks noGrp="1" noChangeArrowheads="1"/>
          </p:cNvSpPr>
          <p:nvPr>
            <p:ph type="dt" idx="1"/>
          </p:nvPr>
        </p:nvSpPr>
        <p:spPr bwMode="auto">
          <a:xfrm>
            <a:off x="3867150" y="0"/>
            <a:ext cx="3048000" cy="525463"/>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lvl1pPr algn="r" defTabSz="896938">
              <a:defRPr sz="1200" smtClean="0"/>
            </a:lvl1pPr>
          </a:lstStyle>
          <a:p>
            <a:pPr>
              <a:defRPr/>
            </a:pPr>
            <a:endParaRPr lang="en-AU"/>
          </a:p>
        </p:txBody>
      </p:sp>
      <p:sp>
        <p:nvSpPr>
          <p:cNvPr id="10244" name="Rectangle 4"/>
          <p:cNvSpPr>
            <a:spLocks noGrp="1" noRot="1" noChangeAspect="1" noChangeArrowheads="1" noTextEdit="1"/>
          </p:cNvSpPr>
          <p:nvPr>
            <p:ph type="sldImg" idx="2"/>
          </p:nvPr>
        </p:nvSpPr>
        <p:spPr bwMode="auto">
          <a:xfrm>
            <a:off x="985838" y="749300"/>
            <a:ext cx="4873625" cy="3748088"/>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892175" y="4797425"/>
            <a:ext cx="5056188" cy="4497388"/>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p>
            <a:pPr lvl="0"/>
            <a:r>
              <a:rPr lang="en-AU" noProof="0"/>
              <a:t>Click to edit Master text styles</a:t>
            </a:r>
          </a:p>
          <a:p>
            <a:pPr lvl="1"/>
            <a:r>
              <a:rPr lang="en-AU" noProof="0"/>
              <a:t>Second level</a:t>
            </a:r>
          </a:p>
          <a:p>
            <a:pPr lvl="2"/>
            <a:r>
              <a:rPr lang="en-AU" noProof="0"/>
              <a:t>Third level</a:t>
            </a:r>
          </a:p>
          <a:p>
            <a:pPr lvl="3"/>
            <a:r>
              <a:rPr lang="en-AU" noProof="0"/>
              <a:t>Fourth level</a:t>
            </a:r>
          </a:p>
          <a:p>
            <a:pPr lvl="4"/>
            <a:r>
              <a:rPr lang="en-AU" noProof="0"/>
              <a:t>Fifth level</a:t>
            </a:r>
          </a:p>
        </p:txBody>
      </p:sp>
      <p:sp>
        <p:nvSpPr>
          <p:cNvPr id="3078" name="Rectangle 6"/>
          <p:cNvSpPr>
            <a:spLocks noGrp="1" noChangeArrowheads="1"/>
          </p:cNvSpPr>
          <p:nvPr>
            <p:ph type="ftr" sz="quarter" idx="4"/>
          </p:nvPr>
        </p:nvSpPr>
        <p:spPr bwMode="auto">
          <a:xfrm>
            <a:off x="0" y="9520238"/>
            <a:ext cx="2974975" cy="523875"/>
          </a:xfrm>
          <a:prstGeom prst="rect">
            <a:avLst/>
          </a:prstGeom>
          <a:noFill/>
          <a:ln w="9525">
            <a:noFill/>
            <a:miter lim="800000"/>
            <a:headEnd/>
            <a:tailEnd/>
          </a:ln>
          <a:effectLst/>
        </p:spPr>
        <p:txBody>
          <a:bodyPr vert="horz" wrap="square" lIns="89569" tIns="44785" rIns="89569" bIns="44785" numCol="1" anchor="b" anchorCtr="0" compatLnSpc="1">
            <a:prstTxWarp prst="textNoShape">
              <a:avLst/>
            </a:prstTxWarp>
          </a:bodyPr>
          <a:lstStyle>
            <a:lvl1pPr defTabSz="896938">
              <a:defRPr sz="1200" smtClean="0"/>
            </a:lvl1pPr>
          </a:lstStyle>
          <a:p>
            <a:pPr>
              <a:defRPr/>
            </a:pPr>
            <a:endParaRPr lang="en-AU"/>
          </a:p>
        </p:txBody>
      </p:sp>
      <p:sp>
        <p:nvSpPr>
          <p:cNvPr id="3079" name="Rectangle 7"/>
          <p:cNvSpPr>
            <a:spLocks noGrp="1" noChangeArrowheads="1"/>
          </p:cNvSpPr>
          <p:nvPr>
            <p:ph type="sldNum" sz="quarter" idx="5"/>
          </p:nvPr>
        </p:nvSpPr>
        <p:spPr bwMode="auto">
          <a:xfrm>
            <a:off x="3867150" y="9520238"/>
            <a:ext cx="3048000" cy="523875"/>
          </a:xfrm>
          <a:prstGeom prst="rect">
            <a:avLst/>
          </a:prstGeom>
          <a:noFill/>
          <a:ln w="9525">
            <a:noFill/>
            <a:miter lim="800000"/>
            <a:headEnd/>
            <a:tailEnd/>
          </a:ln>
          <a:effectLst/>
        </p:spPr>
        <p:txBody>
          <a:bodyPr vert="horz" wrap="square" lIns="89569" tIns="44785" rIns="89569" bIns="44785" numCol="1" anchor="b" anchorCtr="0" compatLnSpc="1">
            <a:prstTxWarp prst="textNoShape">
              <a:avLst/>
            </a:prstTxWarp>
          </a:bodyPr>
          <a:lstStyle>
            <a:lvl1pPr algn="r" defTabSz="896938">
              <a:defRPr sz="1200" smtClean="0"/>
            </a:lvl1pPr>
          </a:lstStyle>
          <a:p>
            <a:pPr>
              <a:defRPr/>
            </a:pPr>
            <a:fld id="{339B97A4-CC12-416E-BD11-753F0085D6FC}" type="slidenum">
              <a:rPr lang="en-AU"/>
              <a:pPr>
                <a:defRPr/>
              </a:pPr>
              <a:t>‹#›</a:t>
            </a:fld>
            <a:endParaRPr lang="en-AU"/>
          </a:p>
        </p:txBody>
      </p:sp>
    </p:spTree>
    <p:extLst>
      <p:ext uri="{BB962C8B-B14F-4D97-AF65-F5344CB8AC3E}">
        <p14:creationId xmlns:p14="http://schemas.microsoft.com/office/powerpoint/2010/main" val="152027073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073" kern="1200">
        <a:solidFill>
          <a:schemeClr val="tx1"/>
        </a:solidFill>
        <a:latin typeface="Times New Roman" pitchFamily="1" charset="0"/>
        <a:ea typeface="+mn-ea"/>
        <a:cs typeface="+mn-cs"/>
      </a:defRPr>
    </a:lvl1pPr>
    <a:lvl2pPr marL="510966" algn="l" rtl="0" eaLnBrk="0" fontAlgn="base" hangingPunct="0">
      <a:spcBef>
        <a:spcPct val="30000"/>
      </a:spcBef>
      <a:spcAft>
        <a:spcPct val="0"/>
      </a:spcAft>
      <a:defRPr sz="1073" kern="1200">
        <a:solidFill>
          <a:schemeClr val="tx1"/>
        </a:solidFill>
        <a:latin typeface="Times New Roman" pitchFamily="1" charset="0"/>
        <a:ea typeface="+mn-ea"/>
        <a:cs typeface="+mn-cs"/>
      </a:defRPr>
    </a:lvl2pPr>
    <a:lvl3pPr marL="1023712" algn="l" rtl="0" eaLnBrk="0" fontAlgn="base" hangingPunct="0">
      <a:spcBef>
        <a:spcPct val="30000"/>
      </a:spcBef>
      <a:spcAft>
        <a:spcPct val="0"/>
      </a:spcAft>
      <a:defRPr sz="1073" kern="1200">
        <a:solidFill>
          <a:schemeClr val="tx1"/>
        </a:solidFill>
        <a:latin typeface="Times New Roman" pitchFamily="1" charset="0"/>
        <a:ea typeface="+mn-ea"/>
        <a:cs typeface="+mn-cs"/>
      </a:defRPr>
    </a:lvl3pPr>
    <a:lvl4pPr marL="1536457" algn="l" rtl="0" eaLnBrk="0" fontAlgn="base" hangingPunct="0">
      <a:spcBef>
        <a:spcPct val="30000"/>
      </a:spcBef>
      <a:spcAft>
        <a:spcPct val="0"/>
      </a:spcAft>
      <a:defRPr sz="1073" kern="1200">
        <a:solidFill>
          <a:schemeClr val="tx1"/>
        </a:solidFill>
        <a:latin typeface="Times New Roman" pitchFamily="1" charset="0"/>
        <a:ea typeface="+mn-ea"/>
        <a:cs typeface="+mn-cs"/>
      </a:defRPr>
    </a:lvl4pPr>
    <a:lvl5pPr marL="2049202" algn="l" rtl="0" eaLnBrk="0" fontAlgn="base" hangingPunct="0">
      <a:spcBef>
        <a:spcPct val="30000"/>
      </a:spcBef>
      <a:spcAft>
        <a:spcPct val="0"/>
      </a:spcAft>
      <a:defRPr sz="1073" kern="1200">
        <a:solidFill>
          <a:schemeClr val="tx1"/>
        </a:solidFill>
        <a:latin typeface="Times New Roman" pitchFamily="1" charset="0"/>
        <a:ea typeface="+mn-ea"/>
        <a:cs typeface="+mn-cs"/>
      </a:defRPr>
    </a:lvl5pPr>
    <a:lvl6pPr marL="2562910" algn="l" defTabSz="1025169" rtl="0" eaLnBrk="1" latinLnBrk="0" hangingPunct="1">
      <a:defRPr sz="1073" kern="1200">
        <a:solidFill>
          <a:schemeClr val="tx1"/>
        </a:solidFill>
        <a:latin typeface="+mn-lt"/>
        <a:ea typeface="+mn-ea"/>
        <a:cs typeface="+mn-cs"/>
      </a:defRPr>
    </a:lvl6pPr>
    <a:lvl7pPr marL="3075493" algn="l" defTabSz="1025169" rtl="0" eaLnBrk="1" latinLnBrk="0" hangingPunct="1">
      <a:defRPr sz="1073" kern="1200">
        <a:solidFill>
          <a:schemeClr val="tx1"/>
        </a:solidFill>
        <a:latin typeface="+mn-lt"/>
        <a:ea typeface="+mn-ea"/>
        <a:cs typeface="+mn-cs"/>
      </a:defRPr>
    </a:lvl7pPr>
    <a:lvl8pPr marL="3588067" algn="l" defTabSz="1025169" rtl="0" eaLnBrk="1" latinLnBrk="0" hangingPunct="1">
      <a:defRPr sz="1073" kern="1200">
        <a:solidFill>
          <a:schemeClr val="tx1"/>
        </a:solidFill>
        <a:latin typeface="+mn-lt"/>
        <a:ea typeface="+mn-ea"/>
        <a:cs typeface="+mn-cs"/>
      </a:defRPr>
    </a:lvl8pPr>
    <a:lvl9pPr marL="4100651" algn="l" defTabSz="1025169" rtl="0" eaLnBrk="1" latinLnBrk="0" hangingPunct="1">
      <a:defRPr sz="1073"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utler Green_simpl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291D35C-C052-1809-F72D-EF2EF6F7DD41}"/>
              </a:ext>
            </a:extLst>
          </p:cNvPr>
          <p:cNvSpPr/>
          <p:nvPr userDrawn="1"/>
        </p:nvSpPr>
        <p:spPr>
          <a:xfrm>
            <a:off x="0" y="26897"/>
            <a:ext cx="23774400" cy="2662518"/>
          </a:xfrm>
          <a:prstGeom prst="rect">
            <a:avLst/>
          </a:prstGeom>
          <a:solidFill>
            <a:srgbClr val="005D4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5"/>
          <p:cNvSpPr>
            <a:spLocks noGrp="1"/>
          </p:cNvSpPr>
          <p:nvPr>
            <p:ph type="body" sz="quarter" idx="14" hasCustomPrompt="1"/>
          </p:nvPr>
        </p:nvSpPr>
        <p:spPr>
          <a:xfrm>
            <a:off x="1188178" y="9681885"/>
            <a:ext cx="6438900" cy="7530353"/>
          </a:xfrm>
          <a:prstGeom prst="rect">
            <a:avLst/>
          </a:prstGeom>
        </p:spPr>
        <p:txBody>
          <a:bodyPr lIns="133772" tIns="66885" rIns="133772" bIns="66885"/>
          <a:lstStyle>
            <a:lvl1pPr>
              <a:lnSpc>
                <a:spcPct val="100000"/>
              </a:lnSpc>
              <a:buNone/>
              <a:defRPr sz="18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to make it easier for you to manage.  You can adjust the point size up or down a few points as needed. </a:t>
            </a:r>
            <a:br>
              <a:rPr lang="en-US" dirty="0"/>
            </a:br>
            <a:r>
              <a:rPr lang="en-US" dirty="0"/>
              <a:t>Header - your poster title - is bold, 54 points</a:t>
            </a:r>
            <a:br>
              <a:rPr lang="en-US" dirty="0"/>
            </a:br>
            <a:r>
              <a:rPr lang="en-US" dirty="0"/>
              <a:t>Subhead - authors, contributors - are 28 points </a:t>
            </a:r>
            <a:br>
              <a:rPr lang="en-US" dirty="0"/>
            </a:br>
            <a:r>
              <a:rPr lang="en-US" dirty="0"/>
              <a:t>Topic Headlines - Abstract, Methods, Results, </a:t>
            </a:r>
            <a:r>
              <a:rPr lang="en-US" dirty="0" err="1"/>
              <a:t>etc</a:t>
            </a:r>
            <a:r>
              <a:rPr lang="en-US" dirty="0"/>
              <a:t> - are bold, 32 points </a:t>
            </a:r>
            <a:br>
              <a:rPr lang="en-US" dirty="0"/>
            </a:br>
            <a:r>
              <a:rPr lang="en-US" dirty="0"/>
              <a:t>Abstract Content is 18 points </a:t>
            </a:r>
            <a:br>
              <a:rPr lang="en-US" dirty="0"/>
            </a:br>
            <a:r>
              <a:rPr lang="en-US" dirty="0"/>
              <a:t>Body Content is 18 points </a:t>
            </a:r>
            <a:br>
              <a:rPr lang="en-US" dirty="0"/>
            </a:br>
            <a:r>
              <a:rPr lang="en-US" dirty="0"/>
              <a:t>Captions - for figures and illustrations - are 12 points</a:t>
            </a:r>
            <a:br>
              <a:rPr lang="en-US" dirty="0"/>
            </a:br>
            <a:r>
              <a:rPr lang="en-US" dirty="0"/>
              <a:t>References are 16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8698874" y="4303061"/>
            <a:ext cx="6438900" cy="12909177"/>
          </a:xfrm>
          <a:prstGeom prst="rect">
            <a:avLst/>
          </a:prstGeom>
        </p:spPr>
        <p:txBody>
          <a:bodyPr lIns="133772" tIns="66885" rIns="133772" bIns="66885"/>
          <a:lstStyle>
            <a:lvl1pPr>
              <a:buFontTx/>
              <a:buNone/>
              <a:defRPr sz="18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0" name="Text Placeholder 19"/>
          <p:cNvSpPr>
            <a:spLocks noGrp="1"/>
          </p:cNvSpPr>
          <p:nvPr>
            <p:ph type="body" sz="quarter" idx="16" hasCustomPrompt="1"/>
          </p:nvPr>
        </p:nvSpPr>
        <p:spPr>
          <a:xfrm>
            <a:off x="16113489" y="4303063"/>
            <a:ext cx="6438900" cy="7967582"/>
          </a:xfrm>
          <a:prstGeom prst="rect">
            <a:avLst/>
          </a:prstGeom>
        </p:spPr>
        <p:txBody>
          <a:bodyPr lIns="133772" tIns="66885" rIns="133772" bIns="66885"/>
          <a:lstStyle>
            <a:lvl1pPr>
              <a:buFontTx/>
              <a:buNone/>
              <a:defRPr sz="1800">
                <a:latin typeface="Times New Roman" panose="02020603050405020304" pitchFamily="18" charset="0"/>
                <a:cs typeface="Times New Roman" panose="02020603050405020304" pitchFamily="18" charset="0"/>
              </a:defRPr>
            </a:lvl1pPr>
            <a:lvl2pPr>
              <a:defRPr sz="2600"/>
            </a:lvl2pPr>
            <a:lvl3pPr>
              <a:defRPr sz="2600"/>
            </a:lvl3pPr>
            <a:lvl4pPr>
              <a:defRPr sz="2600"/>
            </a:lvl4pPr>
            <a:lvl5pPr>
              <a:defRPr sz="2600"/>
            </a:lvl5pPr>
          </a:lstStyle>
          <a:p>
            <a:pPr lvl="0"/>
            <a:r>
              <a:rPr lang="en-US" dirty="0"/>
              <a:t>Click here to edit this text</a:t>
            </a:r>
          </a:p>
        </p:txBody>
      </p:sp>
      <p:sp>
        <p:nvSpPr>
          <p:cNvPr id="21" name="Title 20"/>
          <p:cNvSpPr>
            <a:spLocks noGrp="1"/>
          </p:cNvSpPr>
          <p:nvPr>
            <p:ph type="title" hasCustomPrompt="1"/>
          </p:nvPr>
        </p:nvSpPr>
        <p:spPr>
          <a:xfrm>
            <a:off x="4198182" y="556286"/>
            <a:ext cx="13868399" cy="1882589"/>
          </a:xfrm>
          <a:prstGeom prst="rect">
            <a:avLst/>
          </a:prstGeom>
          <a:noFill/>
          <a:ln>
            <a:solidFill>
              <a:schemeClr val="accent1"/>
            </a:solidFill>
          </a:ln>
        </p:spPr>
        <p:txBody>
          <a:bodyPr lIns="133772" tIns="66885" rIns="133772" bIns="66885"/>
          <a:lstStyle>
            <a:lvl1pPr>
              <a:defRPr sz="5400" b="1" i="0">
                <a:solidFill>
                  <a:schemeClr val="bg1"/>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18326100" y="717178"/>
            <a:ext cx="4622800" cy="1703294"/>
          </a:xfrm>
          <a:prstGeom prst="rect">
            <a:avLst/>
          </a:prstGeom>
          <a:ln>
            <a:solidFill>
              <a:schemeClr val="accent1"/>
            </a:solidFill>
          </a:ln>
        </p:spPr>
        <p:txBody>
          <a:bodyPr lIns="133772" tIns="66885" rIns="133772" bIns="66885"/>
          <a:lstStyle>
            <a:lvl1pPr>
              <a:buFontTx/>
              <a:buNone/>
              <a:defRPr sz="2600" b="0" i="0" baseline="0">
                <a:solidFill>
                  <a:schemeClr val="bg1"/>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8698874" y="3765179"/>
            <a:ext cx="6438900" cy="537883"/>
          </a:xfrm>
          <a:prstGeom prst="rect">
            <a:avLst/>
          </a:prstGeom>
        </p:spPr>
        <p:txBody>
          <a:bodyPr lIns="133772" tIns="66885" rIns="133772" bIns="66885" anchor="ctr"/>
          <a:lstStyle>
            <a:lvl1pPr>
              <a:buFontTx/>
              <a:buNone/>
              <a:defRPr sz="32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1188178" y="3765179"/>
            <a:ext cx="6438900" cy="537883"/>
          </a:xfrm>
          <a:prstGeom prst="rect">
            <a:avLst/>
          </a:prstGeom>
        </p:spPr>
        <p:txBody>
          <a:bodyPr lIns="133772" tIns="66885" rIns="133772" bIns="66885" anchor="ctr"/>
          <a:lstStyle>
            <a:lvl1pPr>
              <a:buFontTx/>
              <a:buNone/>
              <a:defRPr sz="3200" b="1" i="0" baseline="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8" name="Text Placeholder 24"/>
          <p:cNvSpPr>
            <a:spLocks noGrp="1"/>
          </p:cNvSpPr>
          <p:nvPr>
            <p:ph type="body" sz="quarter" idx="21" hasCustomPrompt="1"/>
          </p:nvPr>
        </p:nvSpPr>
        <p:spPr>
          <a:xfrm>
            <a:off x="16113489" y="3752372"/>
            <a:ext cx="6438900" cy="537883"/>
          </a:xfrm>
          <a:prstGeom prst="rect">
            <a:avLst/>
          </a:prstGeom>
        </p:spPr>
        <p:txBody>
          <a:bodyPr lIns="133772" tIns="66885" rIns="133772" bIns="66885" anchor="ctr"/>
          <a:lstStyle>
            <a:lvl1pPr>
              <a:buFontTx/>
              <a:buNone/>
              <a:defRPr sz="32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9" name="Text Placeholder 24"/>
          <p:cNvSpPr>
            <a:spLocks noGrp="1"/>
          </p:cNvSpPr>
          <p:nvPr>
            <p:ph type="body" sz="quarter" idx="22" hasCustomPrompt="1"/>
          </p:nvPr>
        </p:nvSpPr>
        <p:spPr>
          <a:xfrm>
            <a:off x="16129728" y="12397067"/>
            <a:ext cx="6438900" cy="537883"/>
          </a:xfrm>
          <a:prstGeom prst="rect">
            <a:avLst/>
          </a:prstGeom>
        </p:spPr>
        <p:txBody>
          <a:bodyPr lIns="133772" tIns="66885" rIns="133772" bIns="66885" anchor="ctr"/>
          <a:lstStyle>
            <a:lvl1pPr>
              <a:buFontTx/>
              <a:buNone/>
              <a:defRPr sz="32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1188178" y="9144002"/>
            <a:ext cx="6438900" cy="537883"/>
          </a:xfrm>
          <a:prstGeom prst="rect">
            <a:avLst/>
          </a:prstGeom>
        </p:spPr>
        <p:txBody>
          <a:bodyPr lIns="133772" tIns="66885" rIns="133772" bIns="66885" anchor="ctr"/>
          <a:lstStyle>
            <a:lvl1pPr>
              <a:buFontTx/>
              <a:buNone/>
              <a:defRPr sz="32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1" name="Text Placeholder 15"/>
          <p:cNvSpPr>
            <a:spLocks noGrp="1"/>
          </p:cNvSpPr>
          <p:nvPr>
            <p:ph type="body" sz="quarter" idx="24" hasCustomPrompt="1"/>
          </p:nvPr>
        </p:nvSpPr>
        <p:spPr>
          <a:xfrm>
            <a:off x="1188178" y="4303060"/>
            <a:ext cx="6438900" cy="4661648"/>
          </a:xfrm>
          <a:prstGeom prst="rect">
            <a:avLst/>
          </a:prstGeom>
        </p:spPr>
        <p:txBody>
          <a:bodyPr lIns="133772" tIns="66885" rIns="133772" bIns="66885"/>
          <a:lstStyle>
            <a:lvl1pPr>
              <a:buNone/>
              <a:defRPr sz="18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32" name="Text Placeholder 15"/>
          <p:cNvSpPr>
            <a:spLocks noGrp="1"/>
          </p:cNvSpPr>
          <p:nvPr>
            <p:ph type="body" sz="quarter" idx="25" hasCustomPrompt="1"/>
          </p:nvPr>
        </p:nvSpPr>
        <p:spPr>
          <a:xfrm>
            <a:off x="16129728" y="12934948"/>
            <a:ext cx="6438900" cy="2986369"/>
          </a:xfrm>
          <a:prstGeom prst="rect">
            <a:avLst/>
          </a:prstGeom>
        </p:spPr>
        <p:txBody>
          <a:bodyPr lIns="133772" tIns="66885" rIns="133772" bIns="66885"/>
          <a:lstStyle>
            <a:lvl1pPr>
              <a:buNone/>
              <a:defRPr sz="16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2" name="Text Placeholder 24">
            <a:extLst>
              <a:ext uri="{FF2B5EF4-FFF2-40B4-BE49-F238E27FC236}">
                <a16:creationId xmlns:a16="http://schemas.microsoft.com/office/drawing/2014/main" id="{B4D6D303-EDFC-66FB-EE30-081BF4AD3D66}"/>
              </a:ext>
            </a:extLst>
          </p:cNvPr>
          <p:cNvSpPr>
            <a:spLocks noGrp="1"/>
          </p:cNvSpPr>
          <p:nvPr>
            <p:ph type="body" sz="quarter" idx="26" hasCustomPrompt="1"/>
          </p:nvPr>
        </p:nvSpPr>
        <p:spPr>
          <a:xfrm>
            <a:off x="16129728" y="16047739"/>
            <a:ext cx="6438900" cy="335261"/>
          </a:xfrm>
          <a:prstGeom prst="rect">
            <a:avLst/>
          </a:prstGeom>
        </p:spPr>
        <p:txBody>
          <a:bodyPr lIns="133772" tIns="66885" rIns="133772" bIns="66885" anchor="ctr"/>
          <a:lstStyle>
            <a:lvl1pPr>
              <a:buFontTx/>
              <a:buNone/>
              <a:defRPr sz="28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5" name="Text Placeholder 15">
            <a:extLst>
              <a:ext uri="{FF2B5EF4-FFF2-40B4-BE49-F238E27FC236}">
                <a16:creationId xmlns:a16="http://schemas.microsoft.com/office/drawing/2014/main" id="{0E9E69CE-8E88-EF72-3EE2-B7E0276E562C}"/>
              </a:ext>
            </a:extLst>
          </p:cNvPr>
          <p:cNvSpPr>
            <a:spLocks noGrp="1"/>
          </p:cNvSpPr>
          <p:nvPr>
            <p:ph type="body" sz="quarter" idx="27" hasCustomPrompt="1"/>
          </p:nvPr>
        </p:nvSpPr>
        <p:spPr>
          <a:xfrm>
            <a:off x="16129728" y="16509421"/>
            <a:ext cx="6438900" cy="702817"/>
          </a:xfrm>
          <a:prstGeom prst="rect">
            <a:avLst/>
          </a:prstGeom>
        </p:spPr>
        <p:txBody>
          <a:bodyPr lIns="133772" tIns="66885" rIns="133772" bIns="66885"/>
          <a:lstStyle>
            <a:lvl1pPr>
              <a:buNone/>
              <a:defRPr sz="1400">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3" name="Picture 2">
            <a:extLst>
              <a:ext uri="{FF2B5EF4-FFF2-40B4-BE49-F238E27FC236}">
                <a16:creationId xmlns:a16="http://schemas.microsoft.com/office/drawing/2014/main" id="{7D1E10DA-5A9E-05D2-B0C3-001F16A63584}"/>
              </a:ext>
            </a:extLst>
          </p:cNvPr>
          <p:cNvPicPr>
            <a:picLocks noChangeAspect="1"/>
          </p:cNvPicPr>
          <p:nvPr userDrawn="1"/>
        </p:nvPicPr>
        <p:blipFill>
          <a:blip r:embed="rId2"/>
          <a:stretch>
            <a:fillRect/>
          </a:stretch>
        </p:blipFill>
        <p:spPr>
          <a:xfrm>
            <a:off x="1224629" y="710938"/>
            <a:ext cx="2154001" cy="1241848"/>
          </a:xfrm>
          <a:prstGeom prst="rect">
            <a:avLst/>
          </a:prstGeom>
        </p:spPr>
      </p:pic>
    </p:spTree>
    <p:extLst>
      <p:ext uri="{BB962C8B-B14F-4D97-AF65-F5344CB8AC3E}">
        <p14:creationId xmlns:p14="http://schemas.microsoft.com/office/powerpoint/2010/main" val="1493383927"/>
      </p:ext>
    </p:extLst>
  </p:cSld>
  <p:clrMapOvr>
    <a:masterClrMapping/>
  </p:clrMapOvr>
  <p:extLst>
    <p:ext uri="{DCECCB84-F9BA-43D5-87BE-67443E8EF086}">
      <p15:sldGuideLst xmlns:p15="http://schemas.microsoft.com/office/powerpoint/2012/main">
        <p15:guide id="1" pos="416" userDrawn="1">
          <p15:clr>
            <a:srgbClr val="FBAE40"/>
          </p15:clr>
        </p15:guide>
        <p15:guide id="2" orient="horz" pos="1872"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Sycamore_simpl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291D35C-C052-1809-F72D-EF2EF6F7DD41}"/>
              </a:ext>
            </a:extLst>
          </p:cNvPr>
          <p:cNvSpPr/>
          <p:nvPr userDrawn="1"/>
        </p:nvSpPr>
        <p:spPr>
          <a:xfrm>
            <a:off x="0" y="26897"/>
            <a:ext cx="23774400" cy="2662518"/>
          </a:xfrm>
          <a:prstGeom prst="rect">
            <a:avLst/>
          </a:prstGeom>
          <a:solidFill>
            <a:srgbClr val="EBE9C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5"/>
          <p:cNvSpPr>
            <a:spLocks noGrp="1"/>
          </p:cNvSpPr>
          <p:nvPr>
            <p:ph type="body" sz="quarter" idx="14" hasCustomPrompt="1"/>
          </p:nvPr>
        </p:nvSpPr>
        <p:spPr>
          <a:xfrm>
            <a:off x="1188178" y="9681885"/>
            <a:ext cx="6438900" cy="7530353"/>
          </a:xfrm>
          <a:prstGeom prst="rect">
            <a:avLst/>
          </a:prstGeom>
        </p:spPr>
        <p:txBody>
          <a:bodyPr lIns="133772" tIns="66885" rIns="133772" bIns="66885"/>
          <a:lstStyle>
            <a:lvl1pPr>
              <a:lnSpc>
                <a:spcPct val="100000"/>
              </a:lnSpc>
              <a:buNone/>
              <a:defRPr sz="18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to make it easier for you to manage.  You can adjust the point size up or down a few points as needed. </a:t>
            </a:r>
            <a:br>
              <a:rPr lang="en-US" dirty="0"/>
            </a:br>
            <a:r>
              <a:rPr lang="en-US" dirty="0"/>
              <a:t>Header - your poster title - is bold, 54 points</a:t>
            </a:r>
            <a:br>
              <a:rPr lang="en-US" dirty="0"/>
            </a:br>
            <a:r>
              <a:rPr lang="en-US" dirty="0"/>
              <a:t>Subhead - authors, contributors - are 28 points </a:t>
            </a:r>
            <a:br>
              <a:rPr lang="en-US" dirty="0"/>
            </a:br>
            <a:r>
              <a:rPr lang="en-US" dirty="0"/>
              <a:t>Topic Headlines - Abstract, Methods, Results, etc - are bold, 32 points </a:t>
            </a:r>
            <a:br>
              <a:rPr lang="en-US" dirty="0"/>
            </a:br>
            <a:r>
              <a:rPr lang="en-US" dirty="0"/>
              <a:t>Abstract Content is 18 points </a:t>
            </a:r>
            <a:br>
              <a:rPr lang="en-US" dirty="0"/>
            </a:br>
            <a:r>
              <a:rPr lang="en-US" dirty="0"/>
              <a:t>Body Content is 18 points </a:t>
            </a:r>
            <a:br>
              <a:rPr lang="en-US" dirty="0"/>
            </a:br>
            <a:r>
              <a:rPr lang="en-US" dirty="0"/>
              <a:t>Captions - for figures and illustrations - are 12 points</a:t>
            </a:r>
            <a:br>
              <a:rPr lang="en-US" dirty="0"/>
            </a:br>
            <a:r>
              <a:rPr lang="en-US" dirty="0"/>
              <a:t>References are 16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8698874" y="4303061"/>
            <a:ext cx="6438900" cy="12909177"/>
          </a:xfrm>
          <a:prstGeom prst="rect">
            <a:avLst/>
          </a:prstGeom>
        </p:spPr>
        <p:txBody>
          <a:bodyPr lIns="133772" tIns="66885" rIns="133772" bIns="66885"/>
          <a:lstStyle>
            <a:lvl1pPr>
              <a:buFontTx/>
              <a:buNone/>
              <a:defRPr sz="18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1" name="Title 20"/>
          <p:cNvSpPr>
            <a:spLocks noGrp="1"/>
          </p:cNvSpPr>
          <p:nvPr>
            <p:ph type="title" hasCustomPrompt="1"/>
          </p:nvPr>
        </p:nvSpPr>
        <p:spPr>
          <a:xfrm>
            <a:off x="4198182" y="556286"/>
            <a:ext cx="13868399" cy="1882589"/>
          </a:xfrm>
          <a:prstGeom prst="rect">
            <a:avLst/>
          </a:prstGeom>
          <a:noFill/>
          <a:ln>
            <a:noFill/>
          </a:ln>
        </p:spPr>
        <p:txBody>
          <a:bodyPr lIns="133772" tIns="66885" rIns="133772" bIns="66885"/>
          <a:lstStyle>
            <a:lvl1pPr>
              <a:defRPr sz="5400" b="1" i="0">
                <a:solidFill>
                  <a:srgbClr val="154734"/>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18326100" y="717178"/>
            <a:ext cx="4622800" cy="1703294"/>
          </a:xfrm>
          <a:prstGeom prst="rect">
            <a:avLst/>
          </a:prstGeom>
          <a:ln>
            <a:noFill/>
          </a:ln>
        </p:spPr>
        <p:txBody>
          <a:bodyPr lIns="133772" tIns="66885" rIns="133772" bIns="66885"/>
          <a:lstStyle>
            <a:lvl1pPr>
              <a:buFontTx/>
              <a:buNone/>
              <a:defRPr sz="2800" b="0" i="0" baseline="0">
                <a:solidFill>
                  <a:srgbClr val="154734"/>
                </a:solidFill>
                <a:latin typeface="Arial" panose="020B0604020202020204" pitchFamily="34" charset="0"/>
                <a:cs typeface="Arial" panose="020B0604020202020204" pitchFamily="34" charset="0"/>
              </a:defRPr>
            </a:lvl1pPr>
          </a:lstStyle>
          <a:p>
            <a:pPr lvl="0"/>
            <a:r>
              <a:rPr lang="en-US" dirty="0"/>
              <a:t>Myself and </a:t>
            </a:r>
            <a:r>
              <a:rPr lang="en-US" dirty="0" err="1"/>
              <a:t>othersinvolved</a:t>
            </a:r>
            <a:r>
              <a:rPr lang="en-US" dirty="0"/>
              <a:t> in the research </a:t>
            </a:r>
          </a:p>
        </p:txBody>
      </p:sp>
      <p:sp>
        <p:nvSpPr>
          <p:cNvPr id="26" name="Text Placeholder 24"/>
          <p:cNvSpPr>
            <a:spLocks noGrp="1"/>
          </p:cNvSpPr>
          <p:nvPr>
            <p:ph type="body" sz="quarter" idx="19" hasCustomPrompt="1"/>
          </p:nvPr>
        </p:nvSpPr>
        <p:spPr>
          <a:xfrm>
            <a:off x="8698874" y="3765179"/>
            <a:ext cx="6438900" cy="537883"/>
          </a:xfrm>
          <a:prstGeom prst="rect">
            <a:avLst/>
          </a:prstGeom>
        </p:spPr>
        <p:txBody>
          <a:bodyPr lIns="133772" tIns="66885" rIns="133772" bIns="66885" anchor="ctr"/>
          <a:lstStyle>
            <a:lvl1pPr>
              <a:buFontTx/>
              <a:buNone/>
              <a:defRPr sz="32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1188178" y="3765179"/>
            <a:ext cx="6438900" cy="537883"/>
          </a:xfrm>
          <a:prstGeom prst="rect">
            <a:avLst/>
          </a:prstGeom>
        </p:spPr>
        <p:txBody>
          <a:bodyPr lIns="133772" tIns="66885" rIns="133772" bIns="66885" anchor="ctr"/>
          <a:lstStyle>
            <a:lvl1pPr>
              <a:buFontTx/>
              <a:buNone/>
              <a:defRPr sz="3200" b="1" i="0" baseline="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1188178" y="9144002"/>
            <a:ext cx="6438900" cy="537883"/>
          </a:xfrm>
          <a:prstGeom prst="rect">
            <a:avLst/>
          </a:prstGeom>
        </p:spPr>
        <p:txBody>
          <a:bodyPr lIns="133772" tIns="66885" rIns="133772" bIns="66885" anchor="ctr"/>
          <a:lstStyle>
            <a:lvl1pPr>
              <a:buFontTx/>
              <a:buNone/>
              <a:defRPr sz="32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31" name="Text Placeholder 15"/>
          <p:cNvSpPr>
            <a:spLocks noGrp="1"/>
          </p:cNvSpPr>
          <p:nvPr>
            <p:ph type="body" sz="quarter" idx="24" hasCustomPrompt="1"/>
          </p:nvPr>
        </p:nvSpPr>
        <p:spPr>
          <a:xfrm>
            <a:off x="1188178" y="4303060"/>
            <a:ext cx="6438900" cy="4661648"/>
          </a:xfrm>
          <a:prstGeom prst="rect">
            <a:avLst/>
          </a:prstGeom>
        </p:spPr>
        <p:txBody>
          <a:bodyPr lIns="133772" tIns="66885" rIns="133772" bIns="66885"/>
          <a:lstStyle>
            <a:lvl1pPr>
              <a:buNone/>
              <a:defRPr sz="18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2" name="Text Placeholder 19">
            <a:extLst>
              <a:ext uri="{FF2B5EF4-FFF2-40B4-BE49-F238E27FC236}">
                <a16:creationId xmlns:a16="http://schemas.microsoft.com/office/drawing/2014/main" id="{F1AA5C33-78D5-6368-0EA7-F6490AEB27BC}"/>
              </a:ext>
            </a:extLst>
          </p:cNvPr>
          <p:cNvSpPr>
            <a:spLocks noGrp="1"/>
          </p:cNvSpPr>
          <p:nvPr>
            <p:ph type="body" sz="quarter" idx="16" hasCustomPrompt="1"/>
          </p:nvPr>
        </p:nvSpPr>
        <p:spPr>
          <a:xfrm>
            <a:off x="16113489" y="4303063"/>
            <a:ext cx="6438900" cy="7967582"/>
          </a:xfrm>
          <a:prstGeom prst="rect">
            <a:avLst/>
          </a:prstGeom>
        </p:spPr>
        <p:txBody>
          <a:bodyPr lIns="133772" tIns="66885" rIns="133772" bIns="66885"/>
          <a:lstStyle>
            <a:lvl1pPr>
              <a:buFontTx/>
              <a:buNone/>
              <a:defRPr sz="1800">
                <a:solidFill>
                  <a:srgbClr val="154734"/>
                </a:solidFill>
                <a:latin typeface="Times New Roman" panose="02020603050405020304" pitchFamily="18" charset="0"/>
                <a:cs typeface="Times New Roman" panose="02020603050405020304" pitchFamily="18" charset="0"/>
              </a:defRPr>
            </a:lvl1pPr>
            <a:lvl2pPr>
              <a:defRPr sz="2600"/>
            </a:lvl2pPr>
            <a:lvl3pPr>
              <a:defRPr sz="2600"/>
            </a:lvl3pPr>
            <a:lvl4pPr>
              <a:defRPr sz="2600"/>
            </a:lvl4pPr>
            <a:lvl5pPr>
              <a:defRPr sz="2600"/>
            </a:lvl5pPr>
          </a:lstStyle>
          <a:p>
            <a:pPr lvl="0"/>
            <a:r>
              <a:rPr lang="en-US" dirty="0"/>
              <a:t>Click here to edit this text</a:t>
            </a:r>
          </a:p>
        </p:txBody>
      </p:sp>
      <p:sp>
        <p:nvSpPr>
          <p:cNvPr id="5" name="Text Placeholder 24">
            <a:extLst>
              <a:ext uri="{FF2B5EF4-FFF2-40B4-BE49-F238E27FC236}">
                <a16:creationId xmlns:a16="http://schemas.microsoft.com/office/drawing/2014/main" id="{30D3DA8B-EA4A-9ECC-868D-7379F04024CD}"/>
              </a:ext>
            </a:extLst>
          </p:cNvPr>
          <p:cNvSpPr>
            <a:spLocks noGrp="1"/>
          </p:cNvSpPr>
          <p:nvPr>
            <p:ph type="body" sz="quarter" idx="21" hasCustomPrompt="1"/>
          </p:nvPr>
        </p:nvSpPr>
        <p:spPr>
          <a:xfrm>
            <a:off x="16113489" y="3752372"/>
            <a:ext cx="6438900" cy="537883"/>
          </a:xfrm>
          <a:prstGeom prst="rect">
            <a:avLst/>
          </a:prstGeom>
        </p:spPr>
        <p:txBody>
          <a:bodyPr lIns="133772" tIns="66885" rIns="133772" bIns="66885" anchor="ctr"/>
          <a:lstStyle>
            <a:lvl1pPr>
              <a:buFontTx/>
              <a:buNone/>
              <a:defRPr sz="32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7" name="Text Placeholder 24">
            <a:extLst>
              <a:ext uri="{FF2B5EF4-FFF2-40B4-BE49-F238E27FC236}">
                <a16:creationId xmlns:a16="http://schemas.microsoft.com/office/drawing/2014/main" id="{70D8FE87-3208-E857-053A-1FC6932B25C7}"/>
              </a:ext>
            </a:extLst>
          </p:cNvPr>
          <p:cNvSpPr>
            <a:spLocks noGrp="1"/>
          </p:cNvSpPr>
          <p:nvPr>
            <p:ph type="body" sz="quarter" idx="22" hasCustomPrompt="1"/>
          </p:nvPr>
        </p:nvSpPr>
        <p:spPr>
          <a:xfrm>
            <a:off x="16129728" y="12397067"/>
            <a:ext cx="6438900" cy="537883"/>
          </a:xfrm>
          <a:prstGeom prst="rect">
            <a:avLst/>
          </a:prstGeom>
        </p:spPr>
        <p:txBody>
          <a:bodyPr lIns="133772" tIns="66885" rIns="133772" bIns="66885" anchor="ctr"/>
          <a:lstStyle>
            <a:lvl1pPr>
              <a:buFontTx/>
              <a:buNone/>
              <a:defRPr sz="32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9" name="Text Placeholder 15">
            <a:extLst>
              <a:ext uri="{FF2B5EF4-FFF2-40B4-BE49-F238E27FC236}">
                <a16:creationId xmlns:a16="http://schemas.microsoft.com/office/drawing/2014/main" id="{7E514C0D-ED6F-5F41-78D7-8AF891997F6B}"/>
              </a:ext>
            </a:extLst>
          </p:cNvPr>
          <p:cNvSpPr>
            <a:spLocks noGrp="1"/>
          </p:cNvSpPr>
          <p:nvPr>
            <p:ph type="body" sz="quarter" idx="25" hasCustomPrompt="1"/>
          </p:nvPr>
        </p:nvSpPr>
        <p:spPr>
          <a:xfrm>
            <a:off x="16129728" y="12934948"/>
            <a:ext cx="6438900" cy="2986369"/>
          </a:xfrm>
          <a:prstGeom prst="rect">
            <a:avLst/>
          </a:prstGeom>
        </p:spPr>
        <p:txBody>
          <a:bodyPr lIns="133772" tIns="66885" rIns="133772" bIns="66885"/>
          <a:lstStyle>
            <a:lvl1pPr>
              <a:buNone/>
              <a:defRPr sz="1600">
                <a:solidFill>
                  <a:srgbClr val="154734"/>
                </a:solidFill>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10" name="Text Placeholder 24">
            <a:extLst>
              <a:ext uri="{FF2B5EF4-FFF2-40B4-BE49-F238E27FC236}">
                <a16:creationId xmlns:a16="http://schemas.microsoft.com/office/drawing/2014/main" id="{B7C6F250-DDD6-B921-4AE3-13A798FA7C9C}"/>
              </a:ext>
            </a:extLst>
          </p:cNvPr>
          <p:cNvSpPr>
            <a:spLocks noGrp="1"/>
          </p:cNvSpPr>
          <p:nvPr>
            <p:ph type="body" sz="quarter" idx="26" hasCustomPrompt="1"/>
          </p:nvPr>
        </p:nvSpPr>
        <p:spPr>
          <a:xfrm>
            <a:off x="16129728" y="16047739"/>
            <a:ext cx="6438900" cy="335261"/>
          </a:xfrm>
          <a:prstGeom prst="rect">
            <a:avLst/>
          </a:prstGeom>
        </p:spPr>
        <p:txBody>
          <a:bodyPr lIns="133772" tIns="66885" rIns="133772" bIns="66885" anchor="ctr"/>
          <a:lstStyle>
            <a:lvl1pPr>
              <a:buFontTx/>
              <a:buNone/>
              <a:defRPr sz="28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11" name="Text Placeholder 15">
            <a:extLst>
              <a:ext uri="{FF2B5EF4-FFF2-40B4-BE49-F238E27FC236}">
                <a16:creationId xmlns:a16="http://schemas.microsoft.com/office/drawing/2014/main" id="{65E1C3FE-2696-D18A-7A4B-88ACE17F4390}"/>
              </a:ext>
            </a:extLst>
          </p:cNvPr>
          <p:cNvSpPr>
            <a:spLocks noGrp="1"/>
          </p:cNvSpPr>
          <p:nvPr>
            <p:ph type="body" sz="quarter" idx="27" hasCustomPrompt="1"/>
          </p:nvPr>
        </p:nvSpPr>
        <p:spPr>
          <a:xfrm>
            <a:off x="16129728" y="16509421"/>
            <a:ext cx="6438900" cy="702817"/>
          </a:xfrm>
          <a:prstGeom prst="rect">
            <a:avLst/>
          </a:prstGeom>
        </p:spPr>
        <p:txBody>
          <a:bodyPr lIns="133772" tIns="66885" rIns="133772" bIns="66885"/>
          <a:lstStyle>
            <a:lvl1pPr>
              <a:buNone/>
              <a:defRPr sz="1400">
                <a:solidFill>
                  <a:srgbClr val="154734"/>
                </a:solidFill>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3" name="Picture 2">
            <a:extLst>
              <a:ext uri="{FF2B5EF4-FFF2-40B4-BE49-F238E27FC236}">
                <a16:creationId xmlns:a16="http://schemas.microsoft.com/office/drawing/2014/main" id="{F0755A9D-AFA2-7896-1B00-DF61B7023E5B}"/>
              </a:ext>
            </a:extLst>
          </p:cNvPr>
          <p:cNvPicPr>
            <a:picLocks noChangeAspect="1"/>
          </p:cNvPicPr>
          <p:nvPr userDrawn="1"/>
        </p:nvPicPr>
        <p:blipFill>
          <a:blip r:embed="rId2"/>
          <a:stretch>
            <a:fillRect/>
          </a:stretch>
        </p:blipFill>
        <p:spPr>
          <a:xfrm>
            <a:off x="1219200" y="762000"/>
            <a:ext cx="2209801" cy="1274020"/>
          </a:xfrm>
          <a:prstGeom prst="rect">
            <a:avLst/>
          </a:prstGeom>
        </p:spPr>
      </p:pic>
    </p:spTree>
    <p:extLst>
      <p:ext uri="{BB962C8B-B14F-4D97-AF65-F5344CB8AC3E}">
        <p14:creationId xmlns:p14="http://schemas.microsoft.com/office/powerpoint/2010/main" val="904422980"/>
      </p:ext>
    </p:extLst>
  </p:cSld>
  <p:clrMapOvr>
    <a:masterClrMapping/>
  </p:clrMapOvr>
  <p:extLst>
    <p:ext uri="{DCECCB84-F9BA-43D5-87BE-67443E8EF086}">
      <p15:sldGuideLst xmlns:p15="http://schemas.microsoft.com/office/powerpoint/2012/main">
        <p15:guide id="1" pos="416">
          <p15:clr>
            <a:srgbClr val="FBAE40"/>
          </p15:clr>
        </p15:guide>
        <p15:guide id="2" orient="horz" pos="187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utler Green_gradien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291D35C-C052-1809-F72D-EF2EF6F7DD41}"/>
              </a:ext>
            </a:extLst>
          </p:cNvPr>
          <p:cNvSpPr/>
          <p:nvPr userDrawn="1"/>
        </p:nvSpPr>
        <p:spPr>
          <a:xfrm>
            <a:off x="0" y="26897"/>
            <a:ext cx="23774400" cy="2662518"/>
          </a:xfrm>
          <a:prstGeom prst="rect">
            <a:avLst/>
          </a:prstGeom>
          <a:solidFill>
            <a:srgbClr val="005D4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black and white background with lines&#10;&#10;AI-generated content may be incorrect.">
            <a:extLst>
              <a:ext uri="{FF2B5EF4-FFF2-40B4-BE49-F238E27FC236}">
                <a16:creationId xmlns:a16="http://schemas.microsoft.com/office/drawing/2014/main" id="{0D2FE691-4FB0-5E1C-38B1-056F1D83037F}"/>
              </a:ext>
            </a:extLst>
          </p:cNvPr>
          <p:cNvPicPr>
            <a:picLocks/>
          </p:cNvPicPr>
          <p:nvPr userDrawn="1"/>
        </p:nvPicPr>
        <p:blipFill>
          <a:blip r:embed="rId2">
            <a:alphaModFix amt="10000"/>
            <a:extLst>
              <a:ext uri="{28A0092B-C50C-407E-A947-70E740481C1C}">
                <a14:useLocalDpi xmlns:a14="http://schemas.microsoft.com/office/drawing/2010/main" val="0"/>
              </a:ext>
            </a:extLst>
          </a:blip>
          <a:srcRect b="35294"/>
          <a:stretch>
            <a:fillRect/>
          </a:stretch>
        </p:blipFill>
        <p:spPr>
          <a:xfrm>
            <a:off x="0" y="1"/>
            <a:ext cx="23774400" cy="2662517"/>
          </a:xfrm>
          <a:prstGeom prst="rect">
            <a:avLst/>
          </a:prstGeom>
        </p:spPr>
      </p:pic>
      <p:sp>
        <p:nvSpPr>
          <p:cNvPr id="3" name="Rectangle 2">
            <a:extLst>
              <a:ext uri="{FF2B5EF4-FFF2-40B4-BE49-F238E27FC236}">
                <a16:creationId xmlns:a16="http://schemas.microsoft.com/office/drawing/2014/main" id="{4F27F9A0-29FD-F181-3034-CF3DDD75BC79}"/>
              </a:ext>
            </a:extLst>
          </p:cNvPr>
          <p:cNvSpPr/>
          <p:nvPr userDrawn="1"/>
        </p:nvSpPr>
        <p:spPr>
          <a:xfrm>
            <a:off x="0" y="2753287"/>
            <a:ext cx="23774400" cy="15534713"/>
          </a:xfrm>
          <a:prstGeom prst="rect">
            <a:avLst/>
          </a:prstGeom>
          <a:gradFill flip="none" rotWithShape="1">
            <a:gsLst>
              <a:gs pos="0">
                <a:schemeClr val="bg1"/>
              </a:gs>
              <a:gs pos="100000">
                <a:srgbClr val="005D41">
                  <a:alpha val="25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 Placeholder 15"/>
          <p:cNvSpPr>
            <a:spLocks noGrp="1"/>
          </p:cNvSpPr>
          <p:nvPr>
            <p:ph type="body" sz="quarter" idx="14" hasCustomPrompt="1"/>
          </p:nvPr>
        </p:nvSpPr>
        <p:spPr>
          <a:xfrm>
            <a:off x="1188178" y="9681885"/>
            <a:ext cx="6438900" cy="7530353"/>
          </a:xfrm>
          <a:prstGeom prst="rect">
            <a:avLst/>
          </a:prstGeom>
        </p:spPr>
        <p:txBody>
          <a:bodyPr lIns="133772" tIns="66885" rIns="133772" bIns="66885"/>
          <a:lstStyle>
            <a:lvl1pPr>
              <a:lnSpc>
                <a:spcPct val="100000"/>
              </a:lnSpc>
              <a:buNone/>
              <a:defRPr sz="18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to make it easier for you to manage.  You can adjust the point size up or down a few points as needed. </a:t>
            </a:r>
            <a:br>
              <a:rPr lang="en-US" dirty="0"/>
            </a:br>
            <a:r>
              <a:rPr lang="en-US" dirty="0"/>
              <a:t>Header - your poster title - is bold, 54 points</a:t>
            </a:r>
            <a:br>
              <a:rPr lang="en-US" dirty="0"/>
            </a:br>
            <a:r>
              <a:rPr lang="en-US" dirty="0"/>
              <a:t>Subhead - authors, contributors - are 28 points </a:t>
            </a:r>
            <a:br>
              <a:rPr lang="en-US" dirty="0"/>
            </a:br>
            <a:r>
              <a:rPr lang="en-US" dirty="0"/>
              <a:t>Topic Headlines - Abstract, Methods, Results, </a:t>
            </a:r>
            <a:r>
              <a:rPr lang="en-US" dirty="0" err="1"/>
              <a:t>etc</a:t>
            </a:r>
            <a:r>
              <a:rPr lang="en-US" dirty="0"/>
              <a:t> - are bold, 32 points </a:t>
            </a:r>
            <a:br>
              <a:rPr lang="en-US" dirty="0"/>
            </a:br>
            <a:r>
              <a:rPr lang="en-US" dirty="0"/>
              <a:t>Abstract Content is 18 points </a:t>
            </a:r>
            <a:br>
              <a:rPr lang="en-US" dirty="0"/>
            </a:br>
            <a:r>
              <a:rPr lang="en-US" dirty="0"/>
              <a:t>Body Content is 18 points </a:t>
            </a:r>
            <a:br>
              <a:rPr lang="en-US" dirty="0"/>
            </a:br>
            <a:r>
              <a:rPr lang="en-US" dirty="0"/>
              <a:t>Captions - for figures and illustrations - are 12 points</a:t>
            </a:r>
            <a:br>
              <a:rPr lang="en-US" dirty="0"/>
            </a:br>
            <a:r>
              <a:rPr lang="en-US" dirty="0"/>
              <a:t>References are 16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8698874" y="4303061"/>
            <a:ext cx="6438900" cy="12909177"/>
          </a:xfrm>
          <a:prstGeom prst="rect">
            <a:avLst/>
          </a:prstGeom>
        </p:spPr>
        <p:txBody>
          <a:bodyPr lIns="133772" tIns="66885" rIns="133772" bIns="66885"/>
          <a:lstStyle>
            <a:lvl1pPr>
              <a:buFontTx/>
              <a:buNone/>
              <a:defRPr sz="18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0" name="Text Placeholder 19"/>
          <p:cNvSpPr>
            <a:spLocks noGrp="1"/>
          </p:cNvSpPr>
          <p:nvPr>
            <p:ph type="body" sz="quarter" idx="16" hasCustomPrompt="1"/>
          </p:nvPr>
        </p:nvSpPr>
        <p:spPr>
          <a:xfrm>
            <a:off x="16113489" y="4303063"/>
            <a:ext cx="6438900" cy="7967582"/>
          </a:xfrm>
          <a:prstGeom prst="rect">
            <a:avLst/>
          </a:prstGeom>
        </p:spPr>
        <p:txBody>
          <a:bodyPr lIns="133772" tIns="66885" rIns="133772" bIns="66885"/>
          <a:lstStyle>
            <a:lvl1pPr>
              <a:buFontTx/>
              <a:buNone/>
              <a:defRPr sz="1800">
                <a:latin typeface="Times New Roman" panose="02020603050405020304" pitchFamily="18" charset="0"/>
                <a:cs typeface="Times New Roman" panose="02020603050405020304" pitchFamily="18" charset="0"/>
              </a:defRPr>
            </a:lvl1pPr>
            <a:lvl2pPr>
              <a:defRPr sz="2600"/>
            </a:lvl2pPr>
            <a:lvl3pPr>
              <a:defRPr sz="2600"/>
            </a:lvl3pPr>
            <a:lvl4pPr>
              <a:defRPr sz="2600"/>
            </a:lvl4pPr>
            <a:lvl5pPr>
              <a:defRPr sz="2600"/>
            </a:lvl5pPr>
          </a:lstStyle>
          <a:p>
            <a:pPr lvl="0"/>
            <a:r>
              <a:rPr lang="en-US" dirty="0"/>
              <a:t>Click here to edit this text</a:t>
            </a:r>
          </a:p>
        </p:txBody>
      </p:sp>
      <p:sp>
        <p:nvSpPr>
          <p:cNvPr id="21" name="Title 20"/>
          <p:cNvSpPr>
            <a:spLocks noGrp="1"/>
          </p:cNvSpPr>
          <p:nvPr>
            <p:ph type="title" hasCustomPrompt="1"/>
          </p:nvPr>
        </p:nvSpPr>
        <p:spPr>
          <a:xfrm>
            <a:off x="4198182" y="556286"/>
            <a:ext cx="13868399" cy="1882589"/>
          </a:xfrm>
          <a:prstGeom prst="rect">
            <a:avLst/>
          </a:prstGeom>
          <a:noFill/>
          <a:ln>
            <a:solidFill>
              <a:schemeClr val="accent1"/>
            </a:solidFill>
          </a:ln>
        </p:spPr>
        <p:txBody>
          <a:bodyPr lIns="133772" tIns="66885" rIns="133772" bIns="66885"/>
          <a:lstStyle>
            <a:lvl1pPr>
              <a:defRPr sz="5400" b="1" i="0">
                <a:solidFill>
                  <a:schemeClr val="bg1"/>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18326100" y="717178"/>
            <a:ext cx="4622800" cy="1703294"/>
          </a:xfrm>
          <a:prstGeom prst="rect">
            <a:avLst/>
          </a:prstGeom>
          <a:ln>
            <a:solidFill>
              <a:schemeClr val="accent1"/>
            </a:solidFill>
          </a:ln>
        </p:spPr>
        <p:txBody>
          <a:bodyPr lIns="133772" tIns="66885" rIns="133772" bIns="66885"/>
          <a:lstStyle>
            <a:lvl1pPr>
              <a:buFontTx/>
              <a:buNone/>
              <a:defRPr sz="2600" b="0" i="0" baseline="0">
                <a:solidFill>
                  <a:schemeClr val="bg1"/>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8698874" y="3765179"/>
            <a:ext cx="6438900" cy="537883"/>
          </a:xfrm>
          <a:prstGeom prst="rect">
            <a:avLst/>
          </a:prstGeom>
        </p:spPr>
        <p:txBody>
          <a:bodyPr lIns="133772" tIns="66885" rIns="133772" bIns="66885" anchor="ctr"/>
          <a:lstStyle>
            <a:lvl1pPr>
              <a:buFontTx/>
              <a:buNone/>
              <a:defRPr sz="32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1188178" y="3765179"/>
            <a:ext cx="6438900" cy="537883"/>
          </a:xfrm>
          <a:prstGeom prst="rect">
            <a:avLst/>
          </a:prstGeom>
        </p:spPr>
        <p:txBody>
          <a:bodyPr lIns="133772" tIns="66885" rIns="133772" bIns="66885" anchor="ctr"/>
          <a:lstStyle>
            <a:lvl1pPr>
              <a:buFontTx/>
              <a:buNone/>
              <a:defRPr sz="3200" b="1" i="0" baseline="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8" name="Text Placeholder 24"/>
          <p:cNvSpPr>
            <a:spLocks noGrp="1"/>
          </p:cNvSpPr>
          <p:nvPr>
            <p:ph type="body" sz="quarter" idx="21" hasCustomPrompt="1"/>
          </p:nvPr>
        </p:nvSpPr>
        <p:spPr>
          <a:xfrm>
            <a:off x="16113489" y="3752372"/>
            <a:ext cx="6438900" cy="537883"/>
          </a:xfrm>
          <a:prstGeom prst="rect">
            <a:avLst/>
          </a:prstGeom>
        </p:spPr>
        <p:txBody>
          <a:bodyPr lIns="133772" tIns="66885" rIns="133772" bIns="66885" anchor="ctr"/>
          <a:lstStyle>
            <a:lvl1pPr>
              <a:buFontTx/>
              <a:buNone/>
              <a:defRPr sz="32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9" name="Text Placeholder 24"/>
          <p:cNvSpPr>
            <a:spLocks noGrp="1"/>
          </p:cNvSpPr>
          <p:nvPr>
            <p:ph type="body" sz="quarter" idx="22" hasCustomPrompt="1"/>
          </p:nvPr>
        </p:nvSpPr>
        <p:spPr>
          <a:xfrm>
            <a:off x="16129728" y="12397067"/>
            <a:ext cx="6438900" cy="537883"/>
          </a:xfrm>
          <a:prstGeom prst="rect">
            <a:avLst/>
          </a:prstGeom>
        </p:spPr>
        <p:txBody>
          <a:bodyPr lIns="133772" tIns="66885" rIns="133772" bIns="66885" anchor="ctr"/>
          <a:lstStyle>
            <a:lvl1pPr>
              <a:buFontTx/>
              <a:buNone/>
              <a:defRPr sz="32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1188178" y="9144002"/>
            <a:ext cx="6438900" cy="537883"/>
          </a:xfrm>
          <a:prstGeom prst="rect">
            <a:avLst/>
          </a:prstGeom>
        </p:spPr>
        <p:txBody>
          <a:bodyPr lIns="133772" tIns="66885" rIns="133772" bIns="66885" anchor="ctr"/>
          <a:lstStyle>
            <a:lvl1pPr>
              <a:buFontTx/>
              <a:buNone/>
              <a:defRPr sz="32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1" name="Text Placeholder 15"/>
          <p:cNvSpPr>
            <a:spLocks noGrp="1"/>
          </p:cNvSpPr>
          <p:nvPr>
            <p:ph type="body" sz="quarter" idx="24" hasCustomPrompt="1"/>
          </p:nvPr>
        </p:nvSpPr>
        <p:spPr>
          <a:xfrm>
            <a:off x="1188178" y="4303060"/>
            <a:ext cx="6438900" cy="4661648"/>
          </a:xfrm>
          <a:prstGeom prst="rect">
            <a:avLst/>
          </a:prstGeom>
        </p:spPr>
        <p:txBody>
          <a:bodyPr lIns="133772" tIns="66885" rIns="133772" bIns="66885"/>
          <a:lstStyle>
            <a:lvl1pPr>
              <a:buNone/>
              <a:defRPr sz="18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32" name="Text Placeholder 15"/>
          <p:cNvSpPr>
            <a:spLocks noGrp="1"/>
          </p:cNvSpPr>
          <p:nvPr>
            <p:ph type="body" sz="quarter" idx="25" hasCustomPrompt="1"/>
          </p:nvPr>
        </p:nvSpPr>
        <p:spPr>
          <a:xfrm>
            <a:off x="16129728" y="12934948"/>
            <a:ext cx="6438900" cy="2986369"/>
          </a:xfrm>
          <a:prstGeom prst="rect">
            <a:avLst/>
          </a:prstGeom>
        </p:spPr>
        <p:txBody>
          <a:bodyPr lIns="133772" tIns="66885" rIns="133772" bIns="66885"/>
          <a:lstStyle>
            <a:lvl1pPr>
              <a:buNone/>
              <a:defRPr sz="16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2" name="Text Placeholder 24">
            <a:extLst>
              <a:ext uri="{FF2B5EF4-FFF2-40B4-BE49-F238E27FC236}">
                <a16:creationId xmlns:a16="http://schemas.microsoft.com/office/drawing/2014/main" id="{B4D6D303-EDFC-66FB-EE30-081BF4AD3D66}"/>
              </a:ext>
            </a:extLst>
          </p:cNvPr>
          <p:cNvSpPr>
            <a:spLocks noGrp="1"/>
          </p:cNvSpPr>
          <p:nvPr>
            <p:ph type="body" sz="quarter" idx="26" hasCustomPrompt="1"/>
          </p:nvPr>
        </p:nvSpPr>
        <p:spPr>
          <a:xfrm>
            <a:off x="16129728" y="16047739"/>
            <a:ext cx="6438900" cy="335261"/>
          </a:xfrm>
          <a:prstGeom prst="rect">
            <a:avLst/>
          </a:prstGeom>
        </p:spPr>
        <p:txBody>
          <a:bodyPr lIns="133772" tIns="66885" rIns="133772" bIns="66885" anchor="ctr"/>
          <a:lstStyle>
            <a:lvl1pPr>
              <a:buFontTx/>
              <a:buNone/>
              <a:defRPr sz="28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5" name="Text Placeholder 15">
            <a:extLst>
              <a:ext uri="{FF2B5EF4-FFF2-40B4-BE49-F238E27FC236}">
                <a16:creationId xmlns:a16="http://schemas.microsoft.com/office/drawing/2014/main" id="{0E9E69CE-8E88-EF72-3EE2-B7E0276E562C}"/>
              </a:ext>
            </a:extLst>
          </p:cNvPr>
          <p:cNvSpPr>
            <a:spLocks noGrp="1"/>
          </p:cNvSpPr>
          <p:nvPr>
            <p:ph type="body" sz="quarter" idx="27" hasCustomPrompt="1"/>
          </p:nvPr>
        </p:nvSpPr>
        <p:spPr>
          <a:xfrm>
            <a:off x="16129728" y="16509421"/>
            <a:ext cx="6438900" cy="702817"/>
          </a:xfrm>
          <a:prstGeom prst="rect">
            <a:avLst/>
          </a:prstGeom>
        </p:spPr>
        <p:txBody>
          <a:bodyPr lIns="133772" tIns="66885" rIns="133772" bIns="66885"/>
          <a:lstStyle>
            <a:lvl1pPr>
              <a:buNone/>
              <a:defRPr sz="1400">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8" name="Picture 7">
            <a:extLst>
              <a:ext uri="{FF2B5EF4-FFF2-40B4-BE49-F238E27FC236}">
                <a16:creationId xmlns:a16="http://schemas.microsoft.com/office/drawing/2014/main" id="{72651B4A-132E-AD1A-B034-F16ED8F2A581}"/>
              </a:ext>
            </a:extLst>
          </p:cNvPr>
          <p:cNvPicPr>
            <a:picLocks noChangeAspect="1"/>
          </p:cNvPicPr>
          <p:nvPr userDrawn="1"/>
        </p:nvPicPr>
        <p:blipFill>
          <a:blip r:embed="rId3"/>
          <a:stretch>
            <a:fillRect/>
          </a:stretch>
        </p:blipFill>
        <p:spPr>
          <a:xfrm>
            <a:off x="1224629" y="710938"/>
            <a:ext cx="2154001" cy="1241848"/>
          </a:xfrm>
          <a:prstGeom prst="rect">
            <a:avLst/>
          </a:prstGeom>
        </p:spPr>
      </p:pic>
    </p:spTree>
    <p:extLst>
      <p:ext uri="{BB962C8B-B14F-4D97-AF65-F5344CB8AC3E}">
        <p14:creationId xmlns:p14="http://schemas.microsoft.com/office/powerpoint/2010/main" val="1023696977"/>
      </p:ext>
    </p:extLst>
  </p:cSld>
  <p:clrMapOvr>
    <a:masterClrMapping/>
  </p:clrMapOvr>
  <p:extLst>
    <p:ext uri="{DCECCB84-F9BA-43D5-87BE-67443E8EF086}">
      <p15:sldGuideLst xmlns:p15="http://schemas.microsoft.com/office/powerpoint/2012/main">
        <p15:guide id="1" pos="416">
          <p15:clr>
            <a:srgbClr val="FBAE40"/>
          </p15:clr>
        </p15:guide>
        <p15:guide id="2" orient="horz" pos="187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Putnam_gradien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CD6CB25-B77C-0463-B99B-3D9B47ACA008}"/>
              </a:ext>
            </a:extLst>
          </p:cNvPr>
          <p:cNvSpPr/>
          <p:nvPr userDrawn="1"/>
        </p:nvSpPr>
        <p:spPr>
          <a:xfrm>
            <a:off x="0" y="2753287"/>
            <a:ext cx="23774400" cy="15507816"/>
          </a:xfrm>
          <a:prstGeom prst="rect">
            <a:avLst/>
          </a:prstGeom>
          <a:gradFill flip="none" rotWithShape="1">
            <a:gsLst>
              <a:gs pos="0">
                <a:schemeClr val="bg1"/>
              </a:gs>
              <a:gs pos="100000">
                <a:srgbClr val="5F5951">
                  <a:alpha val="25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A291D35C-C052-1809-F72D-EF2EF6F7DD41}"/>
              </a:ext>
            </a:extLst>
          </p:cNvPr>
          <p:cNvSpPr/>
          <p:nvPr userDrawn="1"/>
        </p:nvSpPr>
        <p:spPr>
          <a:xfrm>
            <a:off x="0" y="26897"/>
            <a:ext cx="23774400" cy="2662518"/>
          </a:xfrm>
          <a:prstGeom prst="rect">
            <a:avLst/>
          </a:prstGeom>
          <a:solidFill>
            <a:srgbClr val="5F595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black and white background with lines&#10;&#10;AI-generated content may be incorrect.">
            <a:extLst>
              <a:ext uri="{FF2B5EF4-FFF2-40B4-BE49-F238E27FC236}">
                <a16:creationId xmlns:a16="http://schemas.microsoft.com/office/drawing/2014/main" id="{0D2FE691-4FB0-5E1C-38B1-056F1D83037F}"/>
              </a:ext>
            </a:extLst>
          </p:cNvPr>
          <p:cNvPicPr>
            <a:picLocks/>
          </p:cNvPicPr>
          <p:nvPr userDrawn="1"/>
        </p:nvPicPr>
        <p:blipFill>
          <a:blip r:embed="rId2">
            <a:alphaModFix amt="10000"/>
            <a:extLst>
              <a:ext uri="{28A0092B-C50C-407E-A947-70E740481C1C}">
                <a14:useLocalDpi xmlns:a14="http://schemas.microsoft.com/office/drawing/2010/main" val="0"/>
              </a:ext>
            </a:extLst>
          </a:blip>
          <a:srcRect b="35294"/>
          <a:stretch>
            <a:fillRect/>
          </a:stretch>
        </p:blipFill>
        <p:spPr>
          <a:xfrm>
            <a:off x="31124" y="1"/>
            <a:ext cx="23774400" cy="2662517"/>
          </a:xfrm>
          <a:prstGeom prst="rect">
            <a:avLst/>
          </a:prstGeom>
        </p:spPr>
      </p:pic>
      <p:sp>
        <p:nvSpPr>
          <p:cNvPr id="16" name="Text Placeholder 15"/>
          <p:cNvSpPr>
            <a:spLocks noGrp="1"/>
          </p:cNvSpPr>
          <p:nvPr>
            <p:ph type="body" sz="quarter" idx="14" hasCustomPrompt="1"/>
          </p:nvPr>
        </p:nvSpPr>
        <p:spPr>
          <a:xfrm>
            <a:off x="1188178" y="9681885"/>
            <a:ext cx="6438900" cy="7530353"/>
          </a:xfrm>
          <a:prstGeom prst="rect">
            <a:avLst/>
          </a:prstGeom>
        </p:spPr>
        <p:txBody>
          <a:bodyPr lIns="133772" tIns="66885" rIns="133772" bIns="66885"/>
          <a:lstStyle>
            <a:lvl1pPr>
              <a:lnSpc>
                <a:spcPct val="100000"/>
              </a:lnSpc>
              <a:buNone/>
              <a:defRPr sz="18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to make it easier for you to manage.  You can adjust the point size up or down a few points as needed. </a:t>
            </a:r>
            <a:br>
              <a:rPr lang="en-US" dirty="0"/>
            </a:br>
            <a:r>
              <a:rPr lang="en-US" dirty="0"/>
              <a:t>Header - your poster title - is bold, 54 points</a:t>
            </a:r>
            <a:br>
              <a:rPr lang="en-US" dirty="0"/>
            </a:br>
            <a:r>
              <a:rPr lang="en-US" dirty="0"/>
              <a:t>Subhead - authors, contributors - are 28 points </a:t>
            </a:r>
            <a:br>
              <a:rPr lang="en-US" dirty="0"/>
            </a:br>
            <a:r>
              <a:rPr lang="en-US" dirty="0"/>
              <a:t>Topic Headlines - Abstract, Methods, Results, </a:t>
            </a:r>
            <a:r>
              <a:rPr lang="en-US" dirty="0" err="1"/>
              <a:t>etc</a:t>
            </a:r>
            <a:r>
              <a:rPr lang="en-US" dirty="0"/>
              <a:t> - are bold, 32 points </a:t>
            </a:r>
            <a:br>
              <a:rPr lang="en-US" dirty="0"/>
            </a:br>
            <a:r>
              <a:rPr lang="en-US" dirty="0"/>
              <a:t>Abstract Content is 18 points </a:t>
            </a:r>
            <a:br>
              <a:rPr lang="en-US" dirty="0"/>
            </a:br>
            <a:r>
              <a:rPr lang="en-US" dirty="0"/>
              <a:t>Body Content is 18 points </a:t>
            </a:r>
            <a:br>
              <a:rPr lang="en-US" dirty="0"/>
            </a:br>
            <a:r>
              <a:rPr lang="en-US" dirty="0"/>
              <a:t>Captions - for figures and illustrations - are 12 points</a:t>
            </a:r>
            <a:br>
              <a:rPr lang="en-US" dirty="0"/>
            </a:br>
            <a:r>
              <a:rPr lang="en-US" dirty="0"/>
              <a:t>References are 16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8698874" y="4303061"/>
            <a:ext cx="6438900" cy="12909177"/>
          </a:xfrm>
          <a:prstGeom prst="rect">
            <a:avLst/>
          </a:prstGeom>
        </p:spPr>
        <p:txBody>
          <a:bodyPr lIns="133772" tIns="66885" rIns="133772" bIns="66885"/>
          <a:lstStyle>
            <a:lvl1pPr>
              <a:buFontTx/>
              <a:buNone/>
              <a:defRPr sz="18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1" name="Title 20"/>
          <p:cNvSpPr>
            <a:spLocks noGrp="1"/>
          </p:cNvSpPr>
          <p:nvPr>
            <p:ph type="title" hasCustomPrompt="1"/>
          </p:nvPr>
        </p:nvSpPr>
        <p:spPr>
          <a:xfrm>
            <a:off x="4198182" y="556286"/>
            <a:ext cx="13868399" cy="1882589"/>
          </a:xfrm>
          <a:prstGeom prst="rect">
            <a:avLst/>
          </a:prstGeom>
          <a:noFill/>
          <a:ln>
            <a:noFill/>
          </a:ln>
        </p:spPr>
        <p:txBody>
          <a:bodyPr lIns="133772" tIns="66885" rIns="133772" bIns="66885"/>
          <a:lstStyle>
            <a:lvl1pPr>
              <a:defRPr sz="5400" b="1" i="0">
                <a:solidFill>
                  <a:schemeClr val="bg1"/>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18326100" y="717178"/>
            <a:ext cx="4622800" cy="1703294"/>
          </a:xfrm>
          <a:prstGeom prst="rect">
            <a:avLst/>
          </a:prstGeom>
          <a:ln>
            <a:noFill/>
          </a:ln>
        </p:spPr>
        <p:txBody>
          <a:bodyPr lIns="133772" tIns="66885" rIns="133772" bIns="66885"/>
          <a:lstStyle>
            <a:lvl1pPr>
              <a:buFontTx/>
              <a:buNone/>
              <a:defRPr sz="2600" b="0" i="0" baseline="0">
                <a:solidFill>
                  <a:schemeClr val="bg1"/>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8698874" y="3765179"/>
            <a:ext cx="6438900" cy="537883"/>
          </a:xfrm>
          <a:prstGeom prst="rect">
            <a:avLst/>
          </a:prstGeom>
        </p:spPr>
        <p:txBody>
          <a:bodyPr lIns="133772" tIns="66885" rIns="133772" bIns="66885" anchor="ctr"/>
          <a:lstStyle>
            <a:lvl1pPr>
              <a:buFontTx/>
              <a:buNone/>
              <a:defRPr sz="32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1188178" y="3765179"/>
            <a:ext cx="6438900" cy="537883"/>
          </a:xfrm>
          <a:prstGeom prst="rect">
            <a:avLst/>
          </a:prstGeom>
        </p:spPr>
        <p:txBody>
          <a:bodyPr lIns="133772" tIns="66885" rIns="133772" bIns="66885" anchor="ctr"/>
          <a:lstStyle>
            <a:lvl1pPr>
              <a:buFontTx/>
              <a:buNone/>
              <a:defRPr sz="3200" b="1" i="0" baseline="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1188178" y="9144002"/>
            <a:ext cx="6438900" cy="537883"/>
          </a:xfrm>
          <a:prstGeom prst="rect">
            <a:avLst/>
          </a:prstGeom>
        </p:spPr>
        <p:txBody>
          <a:bodyPr lIns="133772" tIns="66885" rIns="133772" bIns="66885" anchor="ctr"/>
          <a:lstStyle>
            <a:lvl1pPr>
              <a:buFontTx/>
              <a:buNone/>
              <a:defRPr sz="32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1" name="Text Placeholder 15"/>
          <p:cNvSpPr>
            <a:spLocks noGrp="1"/>
          </p:cNvSpPr>
          <p:nvPr>
            <p:ph type="body" sz="quarter" idx="24" hasCustomPrompt="1"/>
          </p:nvPr>
        </p:nvSpPr>
        <p:spPr>
          <a:xfrm>
            <a:off x="1188178" y="4303060"/>
            <a:ext cx="6438900" cy="4661648"/>
          </a:xfrm>
          <a:prstGeom prst="rect">
            <a:avLst/>
          </a:prstGeom>
        </p:spPr>
        <p:txBody>
          <a:bodyPr lIns="133772" tIns="66885" rIns="133772" bIns="66885"/>
          <a:lstStyle>
            <a:lvl1pPr>
              <a:buNone/>
              <a:defRPr sz="18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a:t>
            </a:r>
            <a:r>
              <a:rPr lang="en-US"/>
              <a:t>Click again on the SLIDES LAYOUT TAB to close it.  </a:t>
            </a:r>
            <a:endParaRPr lang="en-US" dirty="0"/>
          </a:p>
        </p:txBody>
      </p:sp>
      <p:sp>
        <p:nvSpPr>
          <p:cNvPr id="3" name="Text Placeholder 19">
            <a:extLst>
              <a:ext uri="{FF2B5EF4-FFF2-40B4-BE49-F238E27FC236}">
                <a16:creationId xmlns:a16="http://schemas.microsoft.com/office/drawing/2014/main" id="{83F61A0D-2AAE-459B-99F5-2F1F944322A2}"/>
              </a:ext>
            </a:extLst>
          </p:cNvPr>
          <p:cNvSpPr>
            <a:spLocks noGrp="1"/>
          </p:cNvSpPr>
          <p:nvPr>
            <p:ph type="body" sz="quarter" idx="16" hasCustomPrompt="1"/>
          </p:nvPr>
        </p:nvSpPr>
        <p:spPr>
          <a:xfrm>
            <a:off x="16113489" y="4303063"/>
            <a:ext cx="6438900" cy="7967582"/>
          </a:xfrm>
          <a:prstGeom prst="rect">
            <a:avLst/>
          </a:prstGeom>
        </p:spPr>
        <p:txBody>
          <a:bodyPr lIns="133772" tIns="66885" rIns="133772" bIns="66885"/>
          <a:lstStyle>
            <a:lvl1pPr>
              <a:buFontTx/>
              <a:buNone/>
              <a:defRPr sz="1800">
                <a:latin typeface="Times New Roman" panose="02020603050405020304" pitchFamily="18" charset="0"/>
                <a:cs typeface="Times New Roman" panose="02020603050405020304" pitchFamily="18" charset="0"/>
              </a:defRPr>
            </a:lvl1pPr>
            <a:lvl2pPr>
              <a:defRPr sz="2600"/>
            </a:lvl2pPr>
            <a:lvl3pPr>
              <a:defRPr sz="2600"/>
            </a:lvl3pPr>
            <a:lvl4pPr>
              <a:defRPr sz="2600"/>
            </a:lvl4pPr>
            <a:lvl5pPr>
              <a:defRPr sz="2600"/>
            </a:lvl5pPr>
          </a:lstStyle>
          <a:p>
            <a:pPr lvl="0"/>
            <a:r>
              <a:rPr lang="en-US" dirty="0"/>
              <a:t>Click here to edit this text</a:t>
            </a:r>
          </a:p>
        </p:txBody>
      </p:sp>
      <p:sp>
        <p:nvSpPr>
          <p:cNvPr id="5" name="Text Placeholder 24">
            <a:extLst>
              <a:ext uri="{FF2B5EF4-FFF2-40B4-BE49-F238E27FC236}">
                <a16:creationId xmlns:a16="http://schemas.microsoft.com/office/drawing/2014/main" id="{313DD731-C3F9-0062-5D37-C9021EC1EA24}"/>
              </a:ext>
            </a:extLst>
          </p:cNvPr>
          <p:cNvSpPr>
            <a:spLocks noGrp="1"/>
          </p:cNvSpPr>
          <p:nvPr>
            <p:ph type="body" sz="quarter" idx="21" hasCustomPrompt="1"/>
          </p:nvPr>
        </p:nvSpPr>
        <p:spPr>
          <a:xfrm>
            <a:off x="16113489" y="3752372"/>
            <a:ext cx="6438900" cy="537883"/>
          </a:xfrm>
          <a:prstGeom prst="rect">
            <a:avLst/>
          </a:prstGeom>
        </p:spPr>
        <p:txBody>
          <a:bodyPr lIns="133772" tIns="66885" rIns="133772" bIns="66885" anchor="ctr"/>
          <a:lstStyle>
            <a:lvl1pPr>
              <a:buFontTx/>
              <a:buNone/>
              <a:defRPr sz="32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8" name="Text Placeholder 24">
            <a:extLst>
              <a:ext uri="{FF2B5EF4-FFF2-40B4-BE49-F238E27FC236}">
                <a16:creationId xmlns:a16="http://schemas.microsoft.com/office/drawing/2014/main" id="{7037B64A-C1FE-06AD-1AC6-FE712D2F06C7}"/>
              </a:ext>
            </a:extLst>
          </p:cNvPr>
          <p:cNvSpPr>
            <a:spLocks noGrp="1"/>
          </p:cNvSpPr>
          <p:nvPr>
            <p:ph type="body" sz="quarter" idx="22" hasCustomPrompt="1"/>
          </p:nvPr>
        </p:nvSpPr>
        <p:spPr>
          <a:xfrm>
            <a:off x="16129728" y="12397067"/>
            <a:ext cx="6438900" cy="537883"/>
          </a:xfrm>
          <a:prstGeom prst="rect">
            <a:avLst/>
          </a:prstGeom>
        </p:spPr>
        <p:txBody>
          <a:bodyPr lIns="133772" tIns="66885" rIns="133772" bIns="66885" anchor="ctr"/>
          <a:lstStyle>
            <a:lvl1pPr>
              <a:buFontTx/>
              <a:buNone/>
              <a:defRPr sz="32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9" name="Text Placeholder 15">
            <a:extLst>
              <a:ext uri="{FF2B5EF4-FFF2-40B4-BE49-F238E27FC236}">
                <a16:creationId xmlns:a16="http://schemas.microsoft.com/office/drawing/2014/main" id="{D41CA6DF-FF60-97A4-C47F-E0DFA56BC9B8}"/>
              </a:ext>
            </a:extLst>
          </p:cNvPr>
          <p:cNvSpPr>
            <a:spLocks noGrp="1"/>
          </p:cNvSpPr>
          <p:nvPr>
            <p:ph type="body" sz="quarter" idx="25" hasCustomPrompt="1"/>
          </p:nvPr>
        </p:nvSpPr>
        <p:spPr>
          <a:xfrm>
            <a:off x="16129728" y="12934948"/>
            <a:ext cx="6438900" cy="2986369"/>
          </a:xfrm>
          <a:prstGeom prst="rect">
            <a:avLst/>
          </a:prstGeom>
        </p:spPr>
        <p:txBody>
          <a:bodyPr lIns="133772" tIns="66885" rIns="133772" bIns="66885"/>
          <a:lstStyle>
            <a:lvl1pPr>
              <a:buNone/>
              <a:defRPr sz="16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10" name="Text Placeholder 24">
            <a:extLst>
              <a:ext uri="{FF2B5EF4-FFF2-40B4-BE49-F238E27FC236}">
                <a16:creationId xmlns:a16="http://schemas.microsoft.com/office/drawing/2014/main" id="{9B56B32E-57AE-D2D5-A9B1-E077DE525E4D}"/>
              </a:ext>
            </a:extLst>
          </p:cNvPr>
          <p:cNvSpPr>
            <a:spLocks noGrp="1"/>
          </p:cNvSpPr>
          <p:nvPr>
            <p:ph type="body" sz="quarter" idx="26" hasCustomPrompt="1"/>
          </p:nvPr>
        </p:nvSpPr>
        <p:spPr>
          <a:xfrm>
            <a:off x="16129728" y="16047739"/>
            <a:ext cx="6438900" cy="335261"/>
          </a:xfrm>
          <a:prstGeom prst="rect">
            <a:avLst/>
          </a:prstGeom>
        </p:spPr>
        <p:txBody>
          <a:bodyPr lIns="133772" tIns="66885" rIns="133772" bIns="66885" anchor="ctr"/>
          <a:lstStyle>
            <a:lvl1pPr>
              <a:buFontTx/>
              <a:buNone/>
              <a:defRPr sz="28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11" name="Text Placeholder 15">
            <a:extLst>
              <a:ext uri="{FF2B5EF4-FFF2-40B4-BE49-F238E27FC236}">
                <a16:creationId xmlns:a16="http://schemas.microsoft.com/office/drawing/2014/main" id="{C7EBD7DB-5F75-0D75-170C-85520AB245F5}"/>
              </a:ext>
            </a:extLst>
          </p:cNvPr>
          <p:cNvSpPr>
            <a:spLocks noGrp="1"/>
          </p:cNvSpPr>
          <p:nvPr>
            <p:ph type="body" sz="quarter" idx="27" hasCustomPrompt="1"/>
          </p:nvPr>
        </p:nvSpPr>
        <p:spPr>
          <a:xfrm>
            <a:off x="16129728" y="16509421"/>
            <a:ext cx="6438900" cy="702817"/>
          </a:xfrm>
          <a:prstGeom prst="rect">
            <a:avLst/>
          </a:prstGeom>
        </p:spPr>
        <p:txBody>
          <a:bodyPr lIns="133772" tIns="66885" rIns="133772" bIns="66885"/>
          <a:lstStyle>
            <a:lvl1pPr>
              <a:buNone/>
              <a:defRPr sz="1400">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12" name="Picture 11">
            <a:extLst>
              <a:ext uri="{FF2B5EF4-FFF2-40B4-BE49-F238E27FC236}">
                <a16:creationId xmlns:a16="http://schemas.microsoft.com/office/drawing/2014/main" id="{961EF9C1-08A1-4982-BA78-408BCC234297}"/>
              </a:ext>
            </a:extLst>
          </p:cNvPr>
          <p:cNvPicPr>
            <a:picLocks noChangeAspect="1"/>
          </p:cNvPicPr>
          <p:nvPr userDrawn="1"/>
        </p:nvPicPr>
        <p:blipFill>
          <a:blip r:embed="rId3"/>
          <a:stretch>
            <a:fillRect/>
          </a:stretch>
        </p:blipFill>
        <p:spPr>
          <a:xfrm>
            <a:off x="1224629" y="710938"/>
            <a:ext cx="2154001" cy="1241848"/>
          </a:xfrm>
          <a:prstGeom prst="rect">
            <a:avLst/>
          </a:prstGeom>
        </p:spPr>
      </p:pic>
    </p:spTree>
    <p:extLst>
      <p:ext uri="{BB962C8B-B14F-4D97-AF65-F5344CB8AC3E}">
        <p14:creationId xmlns:p14="http://schemas.microsoft.com/office/powerpoint/2010/main" val="4192507933"/>
      </p:ext>
    </p:extLst>
  </p:cSld>
  <p:clrMapOvr>
    <a:masterClrMapping/>
  </p:clrMapOvr>
  <p:extLst>
    <p:ext uri="{DCECCB84-F9BA-43D5-87BE-67443E8EF086}">
      <p15:sldGuideLst xmlns:p15="http://schemas.microsoft.com/office/powerpoint/2012/main">
        <p15:guide id="1" pos="416">
          <p15:clr>
            <a:srgbClr val="FBAE40"/>
          </p15:clr>
        </p15:guide>
        <p15:guide id="2" orient="horz" pos="187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ycamore_gradi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FAAE532-E537-12CB-8638-ACE3E031F413}"/>
              </a:ext>
            </a:extLst>
          </p:cNvPr>
          <p:cNvSpPr/>
          <p:nvPr userDrawn="1"/>
        </p:nvSpPr>
        <p:spPr>
          <a:xfrm>
            <a:off x="0" y="2753287"/>
            <a:ext cx="23774400" cy="15534713"/>
          </a:xfrm>
          <a:prstGeom prst="rect">
            <a:avLst/>
          </a:prstGeom>
          <a:gradFill flip="none" rotWithShape="1">
            <a:gsLst>
              <a:gs pos="0">
                <a:schemeClr val="bg1">
                  <a:alpha val="25000"/>
                </a:schemeClr>
              </a:gs>
              <a:gs pos="100000">
                <a:srgbClr val="EBE9C9">
                  <a:alpha val="50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A291D35C-C052-1809-F72D-EF2EF6F7DD41}"/>
              </a:ext>
            </a:extLst>
          </p:cNvPr>
          <p:cNvSpPr/>
          <p:nvPr userDrawn="1"/>
        </p:nvSpPr>
        <p:spPr>
          <a:xfrm>
            <a:off x="0" y="26897"/>
            <a:ext cx="23774400" cy="2662518"/>
          </a:xfrm>
          <a:prstGeom prst="rect">
            <a:avLst/>
          </a:prstGeom>
          <a:solidFill>
            <a:srgbClr val="EBE9C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black and white background with lines&#10;&#10;AI-generated content may be incorrect.">
            <a:extLst>
              <a:ext uri="{FF2B5EF4-FFF2-40B4-BE49-F238E27FC236}">
                <a16:creationId xmlns:a16="http://schemas.microsoft.com/office/drawing/2014/main" id="{0D2FE691-4FB0-5E1C-38B1-056F1D83037F}"/>
              </a:ext>
            </a:extLst>
          </p:cNvPr>
          <p:cNvPicPr>
            <a:picLocks/>
          </p:cNvPicPr>
          <p:nvPr userDrawn="1"/>
        </p:nvPicPr>
        <p:blipFill>
          <a:blip r:embed="rId2">
            <a:alphaModFix amt="40000"/>
            <a:extLst>
              <a:ext uri="{28A0092B-C50C-407E-A947-70E740481C1C}">
                <a14:useLocalDpi xmlns:a14="http://schemas.microsoft.com/office/drawing/2010/main" val="0"/>
              </a:ext>
            </a:extLst>
          </a:blip>
          <a:srcRect b="35294"/>
          <a:stretch>
            <a:fillRect/>
          </a:stretch>
        </p:blipFill>
        <p:spPr>
          <a:xfrm>
            <a:off x="1168125" y="1"/>
            <a:ext cx="23774400" cy="2662517"/>
          </a:xfrm>
          <a:prstGeom prst="rect">
            <a:avLst/>
          </a:prstGeom>
        </p:spPr>
      </p:pic>
      <p:sp>
        <p:nvSpPr>
          <p:cNvPr id="16" name="Text Placeholder 15"/>
          <p:cNvSpPr>
            <a:spLocks noGrp="1"/>
          </p:cNvSpPr>
          <p:nvPr>
            <p:ph type="body" sz="quarter" idx="14" hasCustomPrompt="1"/>
          </p:nvPr>
        </p:nvSpPr>
        <p:spPr>
          <a:xfrm>
            <a:off x="1188178" y="9681885"/>
            <a:ext cx="6438900" cy="7530353"/>
          </a:xfrm>
          <a:prstGeom prst="rect">
            <a:avLst/>
          </a:prstGeom>
        </p:spPr>
        <p:txBody>
          <a:bodyPr lIns="133772" tIns="66885" rIns="133772" bIns="66885"/>
          <a:lstStyle>
            <a:lvl1pPr>
              <a:lnSpc>
                <a:spcPct val="100000"/>
              </a:lnSpc>
              <a:buNone/>
              <a:defRPr sz="18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to make it easier for you to manage.  You can adjust the point size up or down a few points as needed. </a:t>
            </a:r>
            <a:br>
              <a:rPr lang="en-US" dirty="0"/>
            </a:br>
            <a:r>
              <a:rPr lang="en-US" dirty="0"/>
              <a:t>Header - your poster title - is bold, 54 points</a:t>
            </a:r>
            <a:br>
              <a:rPr lang="en-US" dirty="0"/>
            </a:br>
            <a:r>
              <a:rPr lang="en-US" dirty="0"/>
              <a:t>Subhead - authors, contributors - are 28 points </a:t>
            </a:r>
            <a:br>
              <a:rPr lang="en-US" dirty="0"/>
            </a:br>
            <a:r>
              <a:rPr lang="en-US" dirty="0"/>
              <a:t>Topic Headlines - Abstract, Methods, Results, etc - are bold, 32 points </a:t>
            </a:r>
            <a:br>
              <a:rPr lang="en-US" dirty="0"/>
            </a:br>
            <a:r>
              <a:rPr lang="en-US" dirty="0"/>
              <a:t>Abstract Content is 18 points </a:t>
            </a:r>
            <a:br>
              <a:rPr lang="en-US" dirty="0"/>
            </a:br>
            <a:r>
              <a:rPr lang="en-US" dirty="0"/>
              <a:t>Body Content is 18 points </a:t>
            </a:r>
            <a:br>
              <a:rPr lang="en-US" dirty="0"/>
            </a:br>
            <a:r>
              <a:rPr lang="en-US" dirty="0"/>
              <a:t>Captions - for figures and illustrations - are 12 points</a:t>
            </a:r>
            <a:br>
              <a:rPr lang="en-US" dirty="0"/>
            </a:br>
            <a:r>
              <a:rPr lang="en-US" dirty="0"/>
              <a:t>References are 16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8698874" y="4303061"/>
            <a:ext cx="6438900" cy="12909177"/>
          </a:xfrm>
          <a:prstGeom prst="rect">
            <a:avLst/>
          </a:prstGeom>
        </p:spPr>
        <p:txBody>
          <a:bodyPr lIns="133772" tIns="66885" rIns="133772" bIns="66885"/>
          <a:lstStyle>
            <a:lvl1pPr>
              <a:buFontTx/>
              <a:buNone/>
              <a:defRPr sz="18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1" name="Title 20"/>
          <p:cNvSpPr>
            <a:spLocks noGrp="1"/>
          </p:cNvSpPr>
          <p:nvPr>
            <p:ph type="title" hasCustomPrompt="1"/>
          </p:nvPr>
        </p:nvSpPr>
        <p:spPr>
          <a:xfrm>
            <a:off x="4198182" y="556286"/>
            <a:ext cx="13868399" cy="1882589"/>
          </a:xfrm>
          <a:prstGeom prst="rect">
            <a:avLst/>
          </a:prstGeom>
          <a:noFill/>
          <a:ln>
            <a:noFill/>
          </a:ln>
        </p:spPr>
        <p:txBody>
          <a:bodyPr lIns="133772" tIns="66885" rIns="133772" bIns="66885"/>
          <a:lstStyle>
            <a:lvl1pPr>
              <a:defRPr sz="5400" b="1" i="0">
                <a:solidFill>
                  <a:srgbClr val="003622"/>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18326100" y="717178"/>
            <a:ext cx="4622800" cy="1703294"/>
          </a:xfrm>
          <a:prstGeom prst="rect">
            <a:avLst/>
          </a:prstGeom>
          <a:ln>
            <a:noFill/>
          </a:ln>
        </p:spPr>
        <p:txBody>
          <a:bodyPr lIns="133772" tIns="66885" rIns="133772" bIns="66885"/>
          <a:lstStyle>
            <a:lvl1pPr>
              <a:buFontTx/>
              <a:buNone/>
              <a:defRPr sz="2800" b="0" i="0" baseline="0">
                <a:solidFill>
                  <a:srgbClr val="003622"/>
                </a:solidFill>
                <a:latin typeface="Arial" panose="020B0604020202020204" pitchFamily="34" charset="0"/>
                <a:cs typeface="Arial" panose="020B0604020202020204" pitchFamily="34" charset="0"/>
              </a:defRPr>
            </a:lvl1pPr>
          </a:lstStyle>
          <a:p>
            <a:pPr lvl="0"/>
            <a:r>
              <a:rPr lang="en-US" dirty="0"/>
              <a:t>Myself and </a:t>
            </a:r>
            <a:r>
              <a:rPr lang="en-US" dirty="0" err="1"/>
              <a:t>othersinvolved</a:t>
            </a:r>
            <a:r>
              <a:rPr lang="en-US" dirty="0"/>
              <a:t> in the research </a:t>
            </a:r>
          </a:p>
        </p:txBody>
      </p:sp>
      <p:sp>
        <p:nvSpPr>
          <p:cNvPr id="26" name="Text Placeholder 24"/>
          <p:cNvSpPr>
            <a:spLocks noGrp="1"/>
          </p:cNvSpPr>
          <p:nvPr>
            <p:ph type="body" sz="quarter" idx="19" hasCustomPrompt="1"/>
          </p:nvPr>
        </p:nvSpPr>
        <p:spPr>
          <a:xfrm>
            <a:off x="8698874" y="3765179"/>
            <a:ext cx="6438900" cy="537883"/>
          </a:xfrm>
          <a:prstGeom prst="rect">
            <a:avLst/>
          </a:prstGeom>
        </p:spPr>
        <p:txBody>
          <a:bodyPr lIns="133772" tIns="66885" rIns="133772" bIns="66885" anchor="ctr"/>
          <a:lstStyle>
            <a:lvl1pPr>
              <a:buFontTx/>
              <a:buNone/>
              <a:defRPr sz="3200" b="1" i="0">
                <a:solidFill>
                  <a:srgbClr val="003622"/>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1188178" y="3765179"/>
            <a:ext cx="6438900" cy="537883"/>
          </a:xfrm>
          <a:prstGeom prst="rect">
            <a:avLst/>
          </a:prstGeom>
        </p:spPr>
        <p:txBody>
          <a:bodyPr lIns="133772" tIns="66885" rIns="133772" bIns="66885" anchor="ctr"/>
          <a:lstStyle>
            <a:lvl1pPr>
              <a:buFontTx/>
              <a:buNone/>
              <a:defRPr sz="3200" b="1" i="0" baseline="0">
                <a:solidFill>
                  <a:srgbClr val="003622"/>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1188178" y="9144002"/>
            <a:ext cx="6438900" cy="537883"/>
          </a:xfrm>
          <a:prstGeom prst="rect">
            <a:avLst/>
          </a:prstGeom>
        </p:spPr>
        <p:txBody>
          <a:bodyPr lIns="133772" tIns="66885" rIns="133772" bIns="66885" anchor="ctr"/>
          <a:lstStyle>
            <a:lvl1pPr>
              <a:buFontTx/>
              <a:buNone/>
              <a:defRPr sz="3200" b="1" i="0">
                <a:solidFill>
                  <a:srgbClr val="003622"/>
                </a:solidFill>
                <a:latin typeface="Arial" panose="020B0604020202020204" pitchFamily="34" charset="0"/>
                <a:cs typeface="Arial" panose="020B0604020202020204" pitchFamily="34" charset="0"/>
              </a:defRPr>
            </a:lvl1pPr>
          </a:lstStyle>
          <a:p>
            <a:pPr lvl="0"/>
            <a:r>
              <a:rPr lang="en-US" dirty="0"/>
              <a:t>Topic Headline</a:t>
            </a:r>
          </a:p>
        </p:txBody>
      </p:sp>
      <p:sp>
        <p:nvSpPr>
          <p:cNvPr id="31" name="Text Placeholder 15"/>
          <p:cNvSpPr>
            <a:spLocks noGrp="1"/>
          </p:cNvSpPr>
          <p:nvPr>
            <p:ph type="body" sz="quarter" idx="24" hasCustomPrompt="1"/>
          </p:nvPr>
        </p:nvSpPr>
        <p:spPr>
          <a:xfrm>
            <a:off x="1188178" y="4303060"/>
            <a:ext cx="6438900" cy="4661648"/>
          </a:xfrm>
          <a:prstGeom prst="rect">
            <a:avLst/>
          </a:prstGeom>
        </p:spPr>
        <p:txBody>
          <a:bodyPr lIns="133772" tIns="66885" rIns="133772" bIns="66885"/>
          <a:lstStyle>
            <a:lvl1pPr>
              <a:buNone/>
              <a:defRPr sz="18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2" name="Text Placeholder 19">
            <a:extLst>
              <a:ext uri="{FF2B5EF4-FFF2-40B4-BE49-F238E27FC236}">
                <a16:creationId xmlns:a16="http://schemas.microsoft.com/office/drawing/2014/main" id="{27E36F8A-9EA6-BADB-2A0D-11B48603FF31}"/>
              </a:ext>
            </a:extLst>
          </p:cNvPr>
          <p:cNvSpPr>
            <a:spLocks noGrp="1"/>
          </p:cNvSpPr>
          <p:nvPr>
            <p:ph type="body" sz="quarter" idx="16" hasCustomPrompt="1"/>
          </p:nvPr>
        </p:nvSpPr>
        <p:spPr>
          <a:xfrm>
            <a:off x="16113489" y="4303063"/>
            <a:ext cx="6438900" cy="7967582"/>
          </a:xfrm>
          <a:prstGeom prst="rect">
            <a:avLst/>
          </a:prstGeom>
        </p:spPr>
        <p:txBody>
          <a:bodyPr lIns="133772" tIns="66885" rIns="133772" bIns="66885"/>
          <a:lstStyle>
            <a:lvl1pPr>
              <a:buFontTx/>
              <a:buNone/>
              <a:defRPr sz="1800">
                <a:solidFill>
                  <a:srgbClr val="154734"/>
                </a:solidFill>
                <a:latin typeface="Times New Roman" panose="02020603050405020304" pitchFamily="18" charset="0"/>
                <a:cs typeface="Times New Roman" panose="02020603050405020304" pitchFamily="18" charset="0"/>
              </a:defRPr>
            </a:lvl1pPr>
            <a:lvl2pPr>
              <a:defRPr sz="2600"/>
            </a:lvl2pPr>
            <a:lvl3pPr>
              <a:defRPr sz="2600"/>
            </a:lvl3pPr>
            <a:lvl4pPr>
              <a:defRPr sz="2600"/>
            </a:lvl4pPr>
            <a:lvl5pPr>
              <a:defRPr sz="2600"/>
            </a:lvl5pPr>
          </a:lstStyle>
          <a:p>
            <a:pPr lvl="0"/>
            <a:r>
              <a:rPr lang="en-US" dirty="0"/>
              <a:t>Click here to edit this text</a:t>
            </a:r>
          </a:p>
        </p:txBody>
      </p:sp>
      <p:sp>
        <p:nvSpPr>
          <p:cNvPr id="5" name="Text Placeholder 24">
            <a:extLst>
              <a:ext uri="{FF2B5EF4-FFF2-40B4-BE49-F238E27FC236}">
                <a16:creationId xmlns:a16="http://schemas.microsoft.com/office/drawing/2014/main" id="{303F2718-B959-A286-029D-31E7812C556C}"/>
              </a:ext>
            </a:extLst>
          </p:cNvPr>
          <p:cNvSpPr>
            <a:spLocks noGrp="1"/>
          </p:cNvSpPr>
          <p:nvPr>
            <p:ph type="body" sz="quarter" idx="21" hasCustomPrompt="1"/>
          </p:nvPr>
        </p:nvSpPr>
        <p:spPr>
          <a:xfrm>
            <a:off x="16113489" y="3752372"/>
            <a:ext cx="6438900" cy="537883"/>
          </a:xfrm>
          <a:prstGeom prst="rect">
            <a:avLst/>
          </a:prstGeom>
        </p:spPr>
        <p:txBody>
          <a:bodyPr lIns="133772" tIns="66885" rIns="133772" bIns="66885" anchor="ctr"/>
          <a:lstStyle>
            <a:lvl1pPr>
              <a:buFontTx/>
              <a:buNone/>
              <a:defRPr sz="32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7" name="Text Placeholder 24">
            <a:extLst>
              <a:ext uri="{FF2B5EF4-FFF2-40B4-BE49-F238E27FC236}">
                <a16:creationId xmlns:a16="http://schemas.microsoft.com/office/drawing/2014/main" id="{AB8FF9B8-EA86-3D37-8CF6-8804FA10D33B}"/>
              </a:ext>
            </a:extLst>
          </p:cNvPr>
          <p:cNvSpPr>
            <a:spLocks noGrp="1"/>
          </p:cNvSpPr>
          <p:nvPr>
            <p:ph type="body" sz="quarter" idx="22" hasCustomPrompt="1"/>
          </p:nvPr>
        </p:nvSpPr>
        <p:spPr>
          <a:xfrm>
            <a:off x="16129728" y="12397067"/>
            <a:ext cx="6438900" cy="537883"/>
          </a:xfrm>
          <a:prstGeom prst="rect">
            <a:avLst/>
          </a:prstGeom>
        </p:spPr>
        <p:txBody>
          <a:bodyPr lIns="133772" tIns="66885" rIns="133772" bIns="66885" anchor="ctr"/>
          <a:lstStyle>
            <a:lvl1pPr>
              <a:buFontTx/>
              <a:buNone/>
              <a:defRPr sz="32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9" name="Text Placeholder 15">
            <a:extLst>
              <a:ext uri="{FF2B5EF4-FFF2-40B4-BE49-F238E27FC236}">
                <a16:creationId xmlns:a16="http://schemas.microsoft.com/office/drawing/2014/main" id="{4B890430-D64E-F2CD-7BD2-3EED110CCA8D}"/>
              </a:ext>
            </a:extLst>
          </p:cNvPr>
          <p:cNvSpPr>
            <a:spLocks noGrp="1"/>
          </p:cNvSpPr>
          <p:nvPr>
            <p:ph type="body" sz="quarter" idx="25" hasCustomPrompt="1"/>
          </p:nvPr>
        </p:nvSpPr>
        <p:spPr>
          <a:xfrm>
            <a:off x="16129728" y="12934948"/>
            <a:ext cx="6438900" cy="2986369"/>
          </a:xfrm>
          <a:prstGeom prst="rect">
            <a:avLst/>
          </a:prstGeom>
        </p:spPr>
        <p:txBody>
          <a:bodyPr lIns="133772" tIns="66885" rIns="133772" bIns="66885"/>
          <a:lstStyle>
            <a:lvl1pPr>
              <a:buNone/>
              <a:defRPr sz="1600">
                <a:solidFill>
                  <a:srgbClr val="154734"/>
                </a:solidFill>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10" name="Text Placeholder 24">
            <a:extLst>
              <a:ext uri="{FF2B5EF4-FFF2-40B4-BE49-F238E27FC236}">
                <a16:creationId xmlns:a16="http://schemas.microsoft.com/office/drawing/2014/main" id="{34E9ED42-AF54-03CA-281E-1C94F3FCB84C}"/>
              </a:ext>
            </a:extLst>
          </p:cNvPr>
          <p:cNvSpPr>
            <a:spLocks noGrp="1"/>
          </p:cNvSpPr>
          <p:nvPr>
            <p:ph type="body" sz="quarter" idx="26" hasCustomPrompt="1"/>
          </p:nvPr>
        </p:nvSpPr>
        <p:spPr>
          <a:xfrm>
            <a:off x="16129728" y="16047739"/>
            <a:ext cx="6438900" cy="335261"/>
          </a:xfrm>
          <a:prstGeom prst="rect">
            <a:avLst/>
          </a:prstGeom>
        </p:spPr>
        <p:txBody>
          <a:bodyPr lIns="133772" tIns="66885" rIns="133772" bIns="66885" anchor="ctr"/>
          <a:lstStyle>
            <a:lvl1pPr>
              <a:buFontTx/>
              <a:buNone/>
              <a:defRPr sz="28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11" name="Text Placeholder 15">
            <a:extLst>
              <a:ext uri="{FF2B5EF4-FFF2-40B4-BE49-F238E27FC236}">
                <a16:creationId xmlns:a16="http://schemas.microsoft.com/office/drawing/2014/main" id="{3C72E095-87DA-8513-5583-3047BE9E8751}"/>
              </a:ext>
            </a:extLst>
          </p:cNvPr>
          <p:cNvSpPr>
            <a:spLocks noGrp="1"/>
          </p:cNvSpPr>
          <p:nvPr>
            <p:ph type="body" sz="quarter" idx="27" hasCustomPrompt="1"/>
          </p:nvPr>
        </p:nvSpPr>
        <p:spPr>
          <a:xfrm>
            <a:off x="16129728" y="16509421"/>
            <a:ext cx="6438900" cy="702817"/>
          </a:xfrm>
          <a:prstGeom prst="rect">
            <a:avLst/>
          </a:prstGeom>
        </p:spPr>
        <p:txBody>
          <a:bodyPr lIns="133772" tIns="66885" rIns="133772" bIns="66885"/>
          <a:lstStyle>
            <a:lvl1pPr>
              <a:buNone/>
              <a:defRPr sz="1400">
                <a:solidFill>
                  <a:srgbClr val="154734"/>
                </a:solidFill>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3" name="Picture 2">
            <a:extLst>
              <a:ext uri="{FF2B5EF4-FFF2-40B4-BE49-F238E27FC236}">
                <a16:creationId xmlns:a16="http://schemas.microsoft.com/office/drawing/2014/main" id="{17A721F8-9426-2161-A61A-A63C8CB146E0}"/>
              </a:ext>
            </a:extLst>
          </p:cNvPr>
          <p:cNvPicPr>
            <a:picLocks noChangeAspect="1"/>
          </p:cNvPicPr>
          <p:nvPr userDrawn="1"/>
        </p:nvPicPr>
        <p:blipFill>
          <a:blip r:embed="rId3"/>
          <a:stretch>
            <a:fillRect/>
          </a:stretch>
        </p:blipFill>
        <p:spPr>
          <a:xfrm>
            <a:off x="1219200" y="762000"/>
            <a:ext cx="2209801" cy="1274020"/>
          </a:xfrm>
          <a:prstGeom prst="rect">
            <a:avLst/>
          </a:prstGeom>
        </p:spPr>
      </p:pic>
    </p:spTree>
    <p:extLst>
      <p:ext uri="{BB962C8B-B14F-4D97-AF65-F5344CB8AC3E}">
        <p14:creationId xmlns:p14="http://schemas.microsoft.com/office/powerpoint/2010/main" val="2716489611"/>
      </p:ext>
    </p:extLst>
  </p:cSld>
  <p:clrMapOvr>
    <a:masterClrMapping/>
  </p:clrMapOvr>
  <p:extLst>
    <p:ext uri="{DCECCB84-F9BA-43D5-87BE-67443E8EF086}">
      <p15:sldGuideLst xmlns:p15="http://schemas.microsoft.com/office/powerpoint/2012/main">
        <p15:guide id="1" pos="416">
          <p15:clr>
            <a:srgbClr val="FBAE40"/>
          </p15:clr>
        </p15:guide>
        <p15:guide id="2" orient="horz" pos="1872">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0" r:id="rId1"/>
    <p:sldLayoutId id="2147483654" r:id="rId2"/>
    <p:sldLayoutId id="2147483653" r:id="rId3"/>
    <p:sldLayoutId id="2147483651" r:id="rId4"/>
    <p:sldLayoutId id="2147483652" r:id="rId5"/>
  </p:sldLayoutIdLst>
  <p:txStyles>
    <p:titleStyle>
      <a:lvl1pPr algn="ctr" defTabSz="2259164" rtl="0" eaLnBrk="1" fontAlgn="base" hangingPunct="1">
        <a:spcBef>
          <a:spcPct val="0"/>
        </a:spcBef>
        <a:spcAft>
          <a:spcPct val="0"/>
        </a:spcAft>
        <a:defRPr sz="4839" b="1" kern="1200">
          <a:solidFill>
            <a:schemeClr val="tx1"/>
          </a:solidFill>
          <a:latin typeface="+mj-lt"/>
          <a:ea typeface="+mj-ea"/>
          <a:cs typeface="+mj-cs"/>
        </a:defRPr>
      </a:lvl1pPr>
      <a:lvl2pPr algn="ctr" defTabSz="2259164" rtl="0" eaLnBrk="1" fontAlgn="base" hangingPunct="1">
        <a:spcBef>
          <a:spcPct val="0"/>
        </a:spcBef>
        <a:spcAft>
          <a:spcPct val="0"/>
        </a:spcAft>
        <a:defRPr sz="10904">
          <a:solidFill>
            <a:schemeClr val="tx1"/>
          </a:solidFill>
          <a:latin typeface="Calibri" pitchFamily="34" charset="0"/>
        </a:defRPr>
      </a:lvl2pPr>
      <a:lvl3pPr algn="ctr" defTabSz="2259164" rtl="0" eaLnBrk="1" fontAlgn="base" hangingPunct="1">
        <a:spcBef>
          <a:spcPct val="0"/>
        </a:spcBef>
        <a:spcAft>
          <a:spcPct val="0"/>
        </a:spcAft>
        <a:defRPr sz="10904">
          <a:solidFill>
            <a:schemeClr val="tx1"/>
          </a:solidFill>
          <a:latin typeface="Calibri" pitchFamily="34" charset="0"/>
        </a:defRPr>
      </a:lvl3pPr>
      <a:lvl4pPr algn="ctr" defTabSz="2259164" rtl="0" eaLnBrk="1" fontAlgn="base" hangingPunct="1">
        <a:spcBef>
          <a:spcPct val="0"/>
        </a:spcBef>
        <a:spcAft>
          <a:spcPct val="0"/>
        </a:spcAft>
        <a:defRPr sz="10904">
          <a:solidFill>
            <a:schemeClr val="tx1"/>
          </a:solidFill>
          <a:latin typeface="Calibri" pitchFamily="34" charset="0"/>
        </a:defRPr>
      </a:lvl4pPr>
      <a:lvl5pPr algn="ctr" defTabSz="2259164" rtl="0" eaLnBrk="1" fontAlgn="base" hangingPunct="1">
        <a:spcBef>
          <a:spcPct val="0"/>
        </a:spcBef>
        <a:spcAft>
          <a:spcPct val="0"/>
        </a:spcAft>
        <a:defRPr sz="10904">
          <a:solidFill>
            <a:schemeClr val="tx1"/>
          </a:solidFill>
          <a:latin typeface="Calibri" pitchFamily="34" charset="0"/>
        </a:defRPr>
      </a:lvl5pPr>
      <a:lvl6pPr marL="483029" algn="ctr" defTabSz="2259164" rtl="0" eaLnBrk="1" fontAlgn="base" hangingPunct="1">
        <a:spcBef>
          <a:spcPct val="0"/>
        </a:spcBef>
        <a:spcAft>
          <a:spcPct val="0"/>
        </a:spcAft>
        <a:defRPr sz="10904">
          <a:solidFill>
            <a:schemeClr val="tx1"/>
          </a:solidFill>
          <a:latin typeface="Calibri" pitchFamily="34" charset="0"/>
        </a:defRPr>
      </a:lvl6pPr>
      <a:lvl7pPr marL="966057" algn="ctr" defTabSz="2259164" rtl="0" eaLnBrk="1" fontAlgn="base" hangingPunct="1">
        <a:spcBef>
          <a:spcPct val="0"/>
        </a:spcBef>
        <a:spcAft>
          <a:spcPct val="0"/>
        </a:spcAft>
        <a:defRPr sz="10904">
          <a:solidFill>
            <a:schemeClr val="tx1"/>
          </a:solidFill>
          <a:latin typeface="Calibri" pitchFamily="34" charset="0"/>
        </a:defRPr>
      </a:lvl7pPr>
      <a:lvl8pPr marL="1449086" algn="ctr" defTabSz="2259164" rtl="0" eaLnBrk="1" fontAlgn="base" hangingPunct="1">
        <a:spcBef>
          <a:spcPct val="0"/>
        </a:spcBef>
        <a:spcAft>
          <a:spcPct val="0"/>
        </a:spcAft>
        <a:defRPr sz="10904">
          <a:solidFill>
            <a:schemeClr val="tx1"/>
          </a:solidFill>
          <a:latin typeface="Calibri" pitchFamily="34" charset="0"/>
        </a:defRPr>
      </a:lvl8pPr>
      <a:lvl9pPr marL="1932113" algn="ctr" defTabSz="2259164" rtl="0" eaLnBrk="1" fontAlgn="base" hangingPunct="1">
        <a:spcBef>
          <a:spcPct val="0"/>
        </a:spcBef>
        <a:spcAft>
          <a:spcPct val="0"/>
        </a:spcAft>
        <a:defRPr sz="10904">
          <a:solidFill>
            <a:schemeClr val="tx1"/>
          </a:solidFill>
          <a:latin typeface="Calibri" pitchFamily="34" charset="0"/>
        </a:defRPr>
      </a:lvl9pPr>
    </p:titleStyle>
    <p:bodyStyle>
      <a:lvl1pPr marL="0" indent="0" algn="l" defTabSz="2259164" rtl="0" eaLnBrk="1" fontAlgn="base" hangingPunct="1">
        <a:spcBef>
          <a:spcPct val="20000"/>
        </a:spcBef>
        <a:spcAft>
          <a:spcPct val="0"/>
        </a:spcAft>
        <a:buFontTx/>
        <a:buNone/>
        <a:defRPr lang="en-US" sz="2600" kern="1200" dirty="0" smtClean="0">
          <a:solidFill>
            <a:schemeClr val="tx1"/>
          </a:solidFill>
          <a:latin typeface="+mn-lt"/>
          <a:ea typeface="+mn-ea"/>
          <a:cs typeface="+mn-cs"/>
        </a:defRPr>
      </a:lvl1pPr>
      <a:lvl2pPr marL="1836514" indent="-706093" algn="l" defTabSz="2259164" rtl="0" eaLnBrk="1" fontAlgn="base" hangingPunct="1">
        <a:spcBef>
          <a:spcPct val="20000"/>
        </a:spcBef>
        <a:spcAft>
          <a:spcPct val="0"/>
        </a:spcAft>
        <a:buFont typeface="Arial" charset="0"/>
        <a:buChar char="–"/>
        <a:defRPr sz="6932" kern="1200">
          <a:solidFill>
            <a:schemeClr val="tx1"/>
          </a:solidFill>
          <a:latin typeface="+mn-lt"/>
          <a:ea typeface="+mn-ea"/>
          <a:cs typeface="+mn-cs"/>
        </a:defRPr>
      </a:lvl2pPr>
      <a:lvl3pPr marL="2824372" indent="-565211" algn="l" defTabSz="2259164" rtl="0" eaLnBrk="1" fontAlgn="base" hangingPunct="1">
        <a:spcBef>
          <a:spcPct val="20000"/>
        </a:spcBef>
        <a:spcAft>
          <a:spcPct val="0"/>
        </a:spcAft>
        <a:buFont typeface="Arial" charset="0"/>
        <a:buChar char="•"/>
        <a:defRPr sz="5994" kern="1200">
          <a:solidFill>
            <a:schemeClr val="tx1"/>
          </a:solidFill>
          <a:latin typeface="+mn-lt"/>
          <a:ea typeface="+mn-ea"/>
          <a:cs typeface="+mn-cs"/>
        </a:defRPr>
      </a:lvl3pPr>
      <a:lvl4pPr marL="3954793" indent="-565211" algn="l" defTabSz="2259164" rtl="0" eaLnBrk="1" fontAlgn="base" hangingPunct="1">
        <a:spcBef>
          <a:spcPct val="20000"/>
        </a:spcBef>
        <a:spcAft>
          <a:spcPct val="0"/>
        </a:spcAft>
        <a:buFont typeface="Arial" charset="0"/>
        <a:buChar char="–"/>
        <a:defRPr sz="4982" kern="1200">
          <a:solidFill>
            <a:schemeClr val="tx1"/>
          </a:solidFill>
          <a:latin typeface="+mn-lt"/>
          <a:ea typeface="+mn-ea"/>
          <a:cs typeface="+mn-cs"/>
        </a:defRPr>
      </a:lvl4pPr>
      <a:lvl5pPr marL="5083535" indent="-565211" algn="l" defTabSz="2259164" rtl="0" eaLnBrk="1" fontAlgn="base" hangingPunct="1">
        <a:spcBef>
          <a:spcPct val="20000"/>
        </a:spcBef>
        <a:spcAft>
          <a:spcPct val="0"/>
        </a:spcAft>
        <a:buFont typeface="Arial" charset="0"/>
        <a:buChar char="»"/>
        <a:defRPr sz="4982" kern="1200">
          <a:solidFill>
            <a:schemeClr val="tx1"/>
          </a:solidFill>
          <a:latin typeface="+mn-lt"/>
          <a:ea typeface="+mn-ea"/>
          <a:cs typeface="+mn-cs"/>
        </a:defRPr>
      </a:lvl5pPr>
      <a:lvl6pPr marL="12733594" indent="-1157593" algn="l" defTabSz="4630407" rtl="0" eaLnBrk="1" latinLnBrk="0" hangingPunct="1">
        <a:spcBef>
          <a:spcPct val="20000"/>
        </a:spcBef>
        <a:buFont typeface="Arial" pitchFamily="34" charset="0"/>
        <a:buChar char="•"/>
        <a:defRPr sz="10182" kern="1200">
          <a:solidFill>
            <a:schemeClr val="tx1"/>
          </a:solidFill>
          <a:latin typeface="+mn-lt"/>
          <a:ea typeface="+mn-ea"/>
          <a:cs typeface="+mn-cs"/>
        </a:defRPr>
      </a:lvl6pPr>
      <a:lvl7pPr marL="15048795" indent="-1157593" algn="l" defTabSz="4630407" rtl="0" eaLnBrk="1" latinLnBrk="0" hangingPunct="1">
        <a:spcBef>
          <a:spcPct val="20000"/>
        </a:spcBef>
        <a:buFont typeface="Arial" pitchFamily="34" charset="0"/>
        <a:buChar char="•"/>
        <a:defRPr sz="10182" kern="1200">
          <a:solidFill>
            <a:schemeClr val="tx1"/>
          </a:solidFill>
          <a:latin typeface="+mn-lt"/>
          <a:ea typeface="+mn-ea"/>
          <a:cs typeface="+mn-cs"/>
        </a:defRPr>
      </a:lvl7pPr>
      <a:lvl8pPr marL="17363987" indent="-1157593" algn="l" defTabSz="4630407" rtl="0" eaLnBrk="1" latinLnBrk="0" hangingPunct="1">
        <a:spcBef>
          <a:spcPct val="20000"/>
        </a:spcBef>
        <a:buFont typeface="Arial" pitchFamily="34" charset="0"/>
        <a:buChar char="•"/>
        <a:defRPr sz="10182" kern="1200">
          <a:solidFill>
            <a:schemeClr val="tx1"/>
          </a:solidFill>
          <a:latin typeface="+mn-lt"/>
          <a:ea typeface="+mn-ea"/>
          <a:cs typeface="+mn-cs"/>
        </a:defRPr>
      </a:lvl8pPr>
      <a:lvl9pPr marL="19679181" indent="-1157593" algn="l" defTabSz="4630407" rtl="0" eaLnBrk="1" latinLnBrk="0" hangingPunct="1">
        <a:spcBef>
          <a:spcPct val="20000"/>
        </a:spcBef>
        <a:buFont typeface="Arial" pitchFamily="34" charset="0"/>
        <a:buChar char="•"/>
        <a:defRPr sz="10182" kern="1200">
          <a:solidFill>
            <a:schemeClr val="tx1"/>
          </a:solidFill>
          <a:latin typeface="+mn-lt"/>
          <a:ea typeface="+mn-ea"/>
          <a:cs typeface="+mn-cs"/>
        </a:defRPr>
      </a:lvl9pPr>
    </p:bodyStyle>
    <p:otherStyle>
      <a:defPPr>
        <a:defRPr lang="en-US"/>
      </a:defPPr>
      <a:lvl1pPr marL="0" algn="l" defTabSz="4630407" rtl="0" eaLnBrk="1" latinLnBrk="0" hangingPunct="1">
        <a:defRPr sz="9100" kern="1200">
          <a:solidFill>
            <a:schemeClr val="tx1"/>
          </a:solidFill>
          <a:latin typeface="+mn-lt"/>
          <a:ea typeface="+mn-ea"/>
          <a:cs typeface="+mn-cs"/>
        </a:defRPr>
      </a:lvl1pPr>
      <a:lvl2pPr marL="2315202" algn="l" defTabSz="4630407" rtl="0" eaLnBrk="1" latinLnBrk="0" hangingPunct="1">
        <a:defRPr sz="9100" kern="1200">
          <a:solidFill>
            <a:schemeClr val="tx1"/>
          </a:solidFill>
          <a:latin typeface="+mn-lt"/>
          <a:ea typeface="+mn-ea"/>
          <a:cs typeface="+mn-cs"/>
        </a:defRPr>
      </a:lvl2pPr>
      <a:lvl3pPr marL="4630407" algn="l" defTabSz="4630407" rtl="0" eaLnBrk="1" latinLnBrk="0" hangingPunct="1">
        <a:defRPr sz="9100" kern="1200">
          <a:solidFill>
            <a:schemeClr val="tx1"/>
          </a:solidFill>
          <a:latin typeface="+mn-lt"/>
          <a:ea typeface="+mn-ea"/>
          <a:cs typeface="+mn-cs"/>
        </a:defRPr>
      </a:lvl3pPr>
      <a:lvl4pPr marL="6945608" algn="l" defTabSz="4630407" rtl="0" eaLnBrk="1" latinLnBrk="0" hangingPunct="1">
        <a:defRPr sz="9100" kern="1200">
          <a:solidFill>
            <a:schemeClr val="tx1"/>
          </a:solidFill>
          <a:latin typeface="+mn-lt"/>
          <a:ea typeface="+mn-ea"/>
          <a:cs typeface="+mn-cs"/>
        </a:defRPr>
      </a:lvl4pPr>
      <a:lvl5pPr marL="9260801" algn="l" defTabSz="4630407" rtl="0" eaLnBrk="1" latinLnBrk="0" hangingPunct="1">
        <a:defRPr sz="9100" kern="1200">
          <a:solidFill>
            <a:schemeClr val="tx1"/>
          </a:solidFill>
          <a:latin typeface="+mn-lt"/>
          <a:ea typeface="+mn-ea"/>
          <a:cs typeface="+mn-cs"/>
        </a:defRPr>
      </a:lvl5pPr>
      <a:lvl6pPr marL="11575994" algn="l" defTabSz="4630407" rtl="0" eaLnBrk="1" latinLnBrk="0" hangingPunct="1">
        <a:defRPr sz="9100" kern="1200">
          <a:solidFill>
            <a:schemeClr val="tx1"/>
          </a:solidFill>
          <a:latin typeface="+mn-lt"/>
          <a:ea typeface="+mn-ea"/>
          <a:cs typeface="+mn-cs"/>
        </a:defRPr>
      </a:lvl6pPr>
      <a:lvl7pPr marL="13891181" algn="l" defTabSz="4630407" rtl="0" eaLnBrk="1" latinLnBrk="0" hangingPunct="1">
        <a:defRPr sz="9100" kern="1200">
          <a:solidFill>
            <a:schemeClr val="tx1"/>
          </a:solidFill>
          <a:latin typeface="+mn-lt"/>
          <a:ea typeface="+mn-ea"/>
          <a:cs typeface="+mn-cs"/>
        </a:defRPr>
      </a:lvl7pPr>
      <a:lvl8pPr marL="16206383" algn="l" defTabSz="4630407" rtl="0" eaLnBrk="1" latinLnBrk="0" hangingPunct="1">
        <a:defRPr sz="9100" kern="1200">
          <a:solidFill>
            <a:schemeClr val="tx1"/>
          </a:solidFill>
          <a:latin typeface="+mn-lt"/>
          <a:ea typeface="+mn-ea"/>
          <a:cs typeface="+mn-cs"/>
        </a:defRPr>
      </a:lvl8pPr>
      <a:lvl9pPr marL="18521582" algn="l" defTabSz="4630407" rtl="0" eaLnBrk="1" latinLnBrk="0" hangingPunct="1">
        <a:defRPr sz="9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9493A97-C200-F0B4-C11D-C22F75793404}"/>
              </a:ext>
            </a:extLst>
          </p:cNvPr>
          <p:cNvSpPr>
            <a:spLocks noGrp="1"/>
          </p:cNvSpPr>
          <p:nvPr>
            <p:ph type="body" sz="quarter" idx="14"/>
          </p:nvPr>
        </p:nvSpPr>
        <p:spPr/>
        <p:txBody>
          <a:bodyPr/>
          <a:lstStyle/>
          <a:p>
            <a:endParaRPr lang="en-US"/>
          </a:p>
        </p:txBody>
      </p:sp>
      <p:sp>
        <p:nvSpPr>
          <p:cNvPr id="3" name="Text Placeholder 2">
            <a:extLst>
              <a:ext uri="{FF2B5EF4-FFF2-40B4-BE49-F238E27FC236}">
                <a16:creationId xmlns:a16="http://schemas.microsoft.com/office/drawing/2014/main" id="{5024D742-77DA-2919-8FCD-596EBEBD31E5}"/>
              </a:ext>
            </a:extLst>
          </p:cNvPr>
          <p:cNvSpPr>
            <a:spLocks noGrp="1"/>
          </p:cNvSpPr>
          <p:nvPr>
            <p:ph type="body" sz="quarter" idx="15"/>
          </p:nvPr>
        </p:nvSpPr>
        <p:spPr/>
        <p:txBody>
          <a:bodyPr/>
          <a:lstStyle/>
          <a:p>
            <a:endParaRPr lang="en-US"/>
          </a:p>
        </p:txBody>
      </p:sp>
      <p:sp>
        <p:nvSpPr>
          <p:cNvPr id="4" name="Text Placeholder 3">
            <a:extLst>
              <a:ext uri="{FF2B5EF4-FFF2-40B4-BE49-F238E27FC236}">
                <a16:creationId xmlns:a16="http://schemas.microsoft.com/office/drawing/2014/main" id="{FFE91866-9AE4-5C01-B55D-D2F73E36E8D8}"/>
              </a:ext>
            </a:extLst>
          </p:cNvPr>
          <p:cNvSpPr>
            <a:spLocks noGrp="1"/>
          </p:cNvSpPr>
          <p:nvPr>
            <p:ph type="body" sz="quarter" idx="16"/>
          </p:nvPr>
        </p:nvSpPr>
        <p:spPr/>
        <p:txBody>
          <a:bodyPr/>
          <a:lstStyle/>
          <a:p>
            <a:endParaRPr lang="en-US"/>
          </a:p>
        </p:txBody>
      </p:sp>
      <p:sp>
        <p:nvSpPr>
          <p:cNvPr id="5" name="Title 4">
            <a:extLst>
              <a:ext uri="{FF2B5EF4-FFF2-40B4-BE49-F238E27FC236}">
                <a16:creationId xmlns:a16="http://schemas.microsoft.com/office/drawing/2014/main" id="{AAF21D15-C808-A0C9-8E80-C171226E9AB1}"/>
              </a:ext>
            </a:extLst>
          </p:cNvPr>
          <p:cNvSpPr>
            <a:spLocks noGrp="1"/>
          </p:cNvSpPr>
          <p:nvPr>
            <p:ph type="title"/>
          </p:nvPr>
        </p:nvSpPr>
        <p:spPr/>
        <p:txBody>
          <a:bodyPr/>
          <a:lstStyle/>
          <a:p>
            <a:endParaRPr lang="en-US"/>
          </a:p>
        </p:txBody>
      </p:sp>
      <p:sp>
        <p:nvSpPr>
          <p:cNvPr id="6" name="Text Placeholder 5">
            <a:extLst>
              <a:ext uri="{FF2B5EF4-FFF2-40B4-BE49-F238E27FC236}">
                <a16:creationId xmlns:a16="http://schemas.microsoft.com/office/drawing/2014/main" id="{6B9CEB3C-3DF7-BFFD-F8B7-0B22C268235D}"/>
              </a:ext>
            </a:extLst>
          </p:cNvPr>
          <p:cNvSpPr>
            <a:spLocks noGrp="1"/>
          </p:cNvSpPr>
          <p:nvPr>
            <p:ph type="body" sz="quarter" idx="17"/>
          </p:nvPr>
        </p:nvSpPr>
        <p:spPr/>
        <p:txBody>
          <a:bodyPr/>
          <a:lstStyle/>
          <a:p>
            <a:endParaRPr lang="en-US"/>
          </a:p>
        </p:txBody>
      </p:sp>
      <p:sp>
        <p:nvSpPr>
          <p:cNvPr id="7" name="Text Placeholder 6">
            <a:extLst>
              <a:ext uri="{FF2B5EF4-FFF2-40B4-BE49-F238E27FC236}">
                <a16:creationId xmlns:a16="http://schemas.microsoft.com/office/drawing/2014/main" id="{A07C3F09-F0AA-E4F6-FA49-0BB0D2E7FCAB}"/>
              </a:ext>
            </a:extLst>
          </p:cNvPr>
          <p:cNvSpPr>
            <a:spLocks noGrp="1"/>
          </p:cNvSpPr>
          <p:nvPr>
            <p:ph type="body" sz="quarter" idx="19"/>
          </p:nvPr>
        </p:nvSpPr>
        <p:spPr/>
        <p:txBody>
          <a:bodyPr/>
          <a:lstStyle/>
          <a:p>
            <a:endParaRPr lang="en-US"/>
          </a:p>
        </p:txBody>
      </p:sp>
      <p:sp>
        <p:nvSpPr>
          <p:cNvPr id="8" name="Text Placeholder 7">
            <a:extLst>
              <a:ext uri="{FF2B5EF4-FFF2-40B4-BE49-F238E27FC236}">
                <a16:creationId xmlns:a16="http://schemas.microsoft.com/office/drawing/2014/main" id="{C1B61E0D-89EA-D639-86E7-0CACB8A1081C}"/>
              </a:ext>
            </a:extLst>
          </p:cNvPr>
          <p:cNvSpPr>
            <a:spLocks noGrp="1"/>
          </p:cNvSpPr>
          <p:nvPr>
            <p:ph type="body" sz="quarter" idx="20"/>
          </p:nvPr>
        </p:nvSpPr>
        <p:spPr/>
        <p:txBody>
          <a:bodyPr/>
          <a:lstStyle/>
          <a:p>
            <a:endParaRPr lang="en-US"/>
          </a:p>
        </p:txBody>
      </p:sp>
      <p:sp>
        <p:nvSpPr>
          <p:cNvPr id="9" name="Text Placeholder 8">
            <a:extLst>
              <a:ext uri="{FF2B5EF4-FFF2-40B4-BE49-F238E27FC236}">
                <a16:creationId xmlns:a16="http://schemas.microsoft.com/office/drawing/2014/main" id="{4E74B32D-6F85-A0F7-704D-B452794E817E}"/>
              </a:ext>
            </a:extLst>
          </p:cNvPr>
          <p:cNvSpPr>
            <a:spLocks noGrp="1"/>
          </p:cNvSpPr>
          <p:nvPr>
            <p:ph type="body" sz="quarter" idx="21"/>
          </p:nvPr>
        </p:nvSpPr>
        <p:spPr/>
        <p:txBody>
          <a:bodyPr/>
          <a:lstStyle/>
          <a:p>
            <a:endParaRPr lang="en-US"/>
          </a:p>
        </p:txBody>
      </p:sp>
      <p:sp>
        <p:nvSpPr>
          <p:cNvPr id="10" name="Text Placeholder 9">
            <a:extLst>
              <a:ext uri="{FF2B5EF4-FFF2-40B4-BE49-F238E27FC236}">
                <a16:creationId xmlns:a16="http://schemas.microsoft.com/office/drawing/2014/main" id="{41EFDD0D-6294-021B-35A2-25531C84E3DA}"/>
              </a:ext>
            </a:extLst>
          </p:cNvPr>
          <p:cNvSpPr>
            <a:spLocks noGrp="1"/>
          </p:cNvSpPr>
          <p:nvPr>
            <p:ph type="body" sz="quarter" idx="22"/>
          </p:nvPr>
        </p:nvSpPr>
        <p:spPr/>
        <p:txBody>
          <a:bodyPr/>
          <a:lstStyle/>
          <a:p>
            <a:endParaRPr lang="en-US"/>
          </a:p>
        </p:txBody>
      </p:sp>
      <p:sp>
        <p:nvSpPr>
          <p:cNvPr id="11" name="Text Placeholder 10">
            <a:extLst>
              <a:ext uri="{FF2B5EF4-FFF2-40B4-BE49-F238E27FC236}">
                <a16:creationId xmlns:a16="http://schemas.microsoft.com/office/drawing/2014/main" id="{5CCACBFA-18BE-E68B-2D0D-F1360EF88C42}"/>
              </a:ext>
            </a:extLst>
          </p:cNvPr>
          <p:cNvSpPr>
            <a:spLocks noGrp="1"/>
          </p:cNvSpPr>
          <p:nvPr>
            <p:ph type="body" sz="quarter" idx="23"/>
          </p:nvPr>
        </p:nvSpPr>
        <p:spPr/>
        <p:txBody>
          <a:bodyPr/>
          <a:lstStyle/>
          <a:p>
            <a:endParaRPr lang="en-US"/>
          </a:p>
        </p:txBody>
      </p:sp>
      <p:sp>
        <p:nvSpPr>
          <p:cNvPr id="12" name="Text Placeholder 11">
            <a:extLst>
              <a:ext uri="{FF2B5EF4-FFF2-40B4-BE49-F238E27FC236}">
                <a16:creationId xmlns:a16="http://schemas.microsoft.com/office/drawing/2014/main" id="{D9D1944D-C7D5-36E5-AF6A-877E6AD107DD}"/>
              </a:ext>
            </a:extLst>
          </p:cNvPr>
          <p:cNvSpPr>
            <a:spLocks noGrp="1"/>
          </p:cNvSpPr>
          <p:nvPr>
            <p:ph type="body" sz="quarter" idx="24"/>
          </p:nvPr>
        </p:nvSpPr>
        <p:spPr/>
        <p:txBody>
          <a:bodyPr/>
          <a:lstStyle/>
          <a:p>
            <a:endParaRPr lang="en-US"/>
          </a:p>
        </p:txBody>
      </p:sp>
      <p:sp>
        <p:nvSpPr>
          <p:cNvPr id="13" name="Text Placeholder 12">
            <a:extLst>
              <a:ext uri="{FF2B5EF4-FFF2-40B4-BE49-F238E27FC236}">
                <a16:creationId xmlns:a16="http://schemas.microsoft.com/office/drawing/2014/main" id="{2133B11E-C8D9-1ECD-F965-72241427FE40}"/>
              </a:ext>
            </a:extLst>
          </p:cNvPr>
          <p:cNvSpPr>
            <a:spLocks noGrp="1"/>
          </p:cNvSpPr>
          <p:nvPr>
            <p:ph type="body" sz="quarter" idx="25"/>
          </p:nvPr>
        </p:nvSpPr>
        <p:spPr/>
        <p:txBody>
          <a:bodyPr/>
          <a:lstStyle/>
          <a:p>
            <a:endParaRPr lang="en-US"/>
          </a:p>
        </p:txBody>
      </p:sp>
      <p:sp>
        <p:nvSpPr>
          <p:cNvPr id="14" name="Text Placeholder 13">
            <a:extLst>
              <a:ext uri="{FF2B5EF4-FFF2-40B4-BE49-F238E27FC236}">
                <a16:creationId xmlns:a16="http://schemas.microsoft.com/office/drawing/2014/main" id="{5E38FACD-6FAB-7B48-1A0D-D2920396CB04}"/>
              </a:ext>
            </a:extLst>
          </p:cNvPr>
          <p:cNvSpPr>
            <a:spLocks noGrp="1"/>
          </p:cNvSpPr>
          <p:nvPr>
            <p:ph type="body" sz="quarter" idx="26"/>
          </p:nvPr>
        </p:nvSpPr>
        <p:spPr/>
        <p:txBody>
          <a:bodyPr/>
          <a:lstStyle/>
          <a:p>
            <a:endParaRPr lang="en-US"/>
          </a:p>
        </p:txBody>
      </p:sp>
      <p:sp>
        <p:nvSpPr>
          <p:cNvPr id="15" name="Text Placeholder 14">
            <a:extLst>
              <a:ext uri="{FF2B5EF4-FFF2-40B4-BE49-F238E27FC236}">
                <a16:creationId xmlns:a16="http://schemas.microsoft.com/office/drawing/2014/main" id="{35A6CC2D-4F76-8427-9505-4A4FC9008D22}"/>
              </a:ext>
            </a:extLst>
          </p:cNvPr>
          <p:cNvSpPr>
            <a:spLocks noGrp="1"/>
          </p:cNvSpPr>
          <p:nvPr>
            <p:ph type="body" sz="quarter" idx="27"/>
          </p:nvPr>
        </p:nvSpPr>
        <p:spPr/>
        <p:txBody>
          <a:bodyPr/>
          <a:lstStyle/>
          <a:p>
            <a:endParaRPr lang="en-US"/>
          </a:p>
        </p:txBody>
      </p:sp>
    </p:spTree>
    <p:extLst>
      <p:ext uri="{BB962C8B-B14F-4D97-AF65-F5344CB8AC3E}">
        <p14:creationId xmlns:p14="http://schemas.microsoft.com/office/powerpoint/2010/main" val="1764951615"/>
      </p:ext>
    </p:extLst>
  </p:cSld>
  <p:clrMapOvr>
    <a:masterClrMapping/>
  </p:clrMapOvr>
</p:sld>
</file>

<file path=ppt/theme/theme1.xml><?xml version="1.0" encoding="utf-8"?>
<a:theme xmlns:a="http://schemas.openxmlformats.org/drawingml/2006/main" name="36x48_BLUE">
  <a:themeElements>
    <a:clrScheme name="OHIO_brand palette">
      <a:dk1>
        <a:srgbClr val="154734"/>
      </a:dk1>
      <a:lt1>
        <a:srgbClr val="FFFFFF"/>
      </a:lt1>
      <a:dk2>
        <a:srgbClr val="005D41"/>
      </a:dk2>
      <a:lt2>
        <a:srgbClr val="EAE8C9"/>
      </a:lt2>
      <a:accent1>
        <a:srgbClr val="005D41"/>
      </a:accent1>
      <a:accent2>
        <a:srgbClr val="A1CB67"/>
      </a:accent2>
      <a:accent3>
        <a:srgbClr val="5F5850"/>
      </a:accent3>
      <a:accent4>
        <a:srgbClr val="154734"/>
      </a:accent4>
      <a:accent5>
        <a:srgbClr val="BEE0D9"/>
      </a:accent5>
      <a:accent6>
        <a:srgbClr val="EAE8C9"/>
      </a:accent6>
      <a:hlink>
        <a:srgbClr val="A98C1C"/>
      </a:hlink>
      <a:folHlink>
        <a:srgbClr val="DF532C"/>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7CC152D37959C46A5464A8017F884FB" ma:contentTypeVersion="19" ma:contentTypeDescription="Create a new document." ma:contentTypeScope="" ma:versionID="877fd7ab8f2b0d3f6c712ef82c4f89f8">
  <xsd:schema xmlns:xsd="http://www.w3.org/2001/XMLSchema" xmlns:xs="http://www.w3.org/2001/XMLSchema" xmlns:p="http://schemas.microsoft.com/office/2006/metadata/properties" xmlns:ns2="952b4952-d007-4d97-b50e-79165ea12049" xmlns:ns3="8cb5f936-c297-426d-b367-8d80127451e1" targetNamespace="http://schemas.microsoft.com/office/2006/metadata/properties" ma:root="true" ma:fieldsID="f73dd0c7199ed8ed97d9fce5989b6236" ns2:_="" ns3:_="">
    <xsd:import namespace="952b4952-d007-4d97-b50e-79165ea12049"/>
    <xsd:import namespace="8cb5f936-c297-426d-b367-8d80127451e1"/>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3:SharedWithUsers" minOccurs="0"/>
                <xsd:element ref="ns3:SharedWithDetails"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2b4952-d007-4d97-b50e-79165ea1204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43441a5e-8925-41ae-9654-e36904a9a65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cb5f936-c297-426d-b367-8d80127451e1"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1de55eda-10e6-43ad-88b5-4e5e93a56477}" ma:internalName="TaxCatchAll" ma:showField="CatchAllData" ma:web="8cb5f936-c297-426d-b367-8d80127451e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8cb5f936-c297-426d-b367-8d80127451e1" xsi:nil="true"/>
    <lcf76f155ced4ddcb4097134ff3c332f xmlns="952b4952-d007-4d97-b50e-79165ea12049">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C6527D43-2F92-47DB-A791-7B7D5DC5139D}"/>
</file>

<file path=customXml/itemProps2.xml><?xml version="1.0" encoding="utf-8"?>
<ds:datastoreItem xmlns:ds="http://schemas.openxmlformats.org/officeDocument/2006/customXml" ds:itemID="{E909D456-A5C6-4590-9668-1F6607C6643E}">
  <ds:schemaRefs>
    <ds:schemaRef ds:uri="http://schemas.microsoft.com/sharepoint/v3/contenttype/forms"/>
  </ds:schemaRefs>
</ds:datastoreItem>
</file>

<file path=customXml/itemProps3.xml><?xml version="1.0" encoding="utf-8"?>
<ds:datastoreItem xmlns:ds="http://schemas.openxmlformats.org/officeDocument/2006/customXml" ds:itemID="{F1F2240B-8110-444E-AFDA-CCE14D595C53}">
  <ds:schemaRefs>
    <ds:schemaRef ds:uri="952b4952-d007-4d97-b50e-79165ea12049"/>
    <ds:schemaRef ds:uri="http://purl.org/dc/elements/1.1/"/>
    <ds:schemaRef ds:uri="http://purl.org/dc/dcmitype/"/>
    <ds:schemaRef ds:uri="http://schemas.microsoft.com/office/2006/metadata/properties"/>
    <ds:schemaRef ds:uri="http://schemas.microsoft.com/office/2006/documentManagement/types"/>
    <ds:schemaRef ds:uri="http://www.w3.org/XML/1998/namespace"/>
    <ds:schemaRef ds:uri="8cb5f936-c297-426d-b367-8d80127451e1"/>
    <ds:schemaRef ds:uri="http://schemas.microsoft.com/office/infopath/2007/PartnerControls"/>
    <ds:schemaRef ds:uri="http://schemas.openxmlformats.org/package/2006/metadata/core-properties"/>
    <ds:schemaRef ds:uri="http://purl.org/dc/terms/"/>
  </ds:schemaRefs>
</ds:datastoreItem>
</file>

<file path=docProps/app.xml><?xml version="1.0" encoding="utf-8"?>
<Properties xmlns="http://schemas.openxmlformats.org/officeDocument/2006/extended-properties" xmlns:vt="http://schemas.openxmlformats.org/officeDocument/2006/docPropsVTypes">
  <Template>36x48_BLUE</Template>
  <TotalTime>80</TotalTime>
  <Words>0</Words>
  <Application>Microsoft Macintosh PowerPoint</Application>
  <PresentationFormat>Custom</PresentationFormat>
  <Paragraphs>0</Paragraphs>
  <Slides>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Calibri</vt:lpstr>
      <vt:lpstr>Times New Roman</vt:lpstr>
      <vt:lpstr>36x48_BLUE</vt:lpstr>
      <vt:lpstr>PowerPoint Presentation</vt:lpstr>
    </vt:vector>
  </TitlesOfParts>
  <Company>Ohio University</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Frogale, Christopher</dc:creator>
  <cp:lastModifiedBy>Hollis, Steven</cp:lastModifiedBy>
  <cp:revision>11</cp:revision>
  <cp:lastPrinted>2008-03-12T16:04:08Z</cp:lastPrinted>
  <dcterms:created xsi:type="dcterms:W3CDTF">2014-09-24T17:47:45Z</dcterms:created>
  <dcterms:modified xsi:type="dcterms:W3CDTF">2026-04-14T17:29:21Z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0x010100C7CC152D37959C46A5464A8017F884FB</vt:lpwstr>
  </property>
  <property fmtid="{D5CDD505-2E9C-101B-9397-08002B2CF9AE}" pid="3" name="MediaServiceImageTags">
    <vt:lpwstr/>
  </property>
</Properties>
</file>