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21945600" cy="21945600"/>
  <p:notesSz cx="6888163" cy="10020300"/>
  <p:defaultTextStyle>
    <a:defPPr>
      <a:defRPr lang="en-US"/>
    </a:defPPr>
    <a:lvl1pPr algn="l" rtl="0" eaLnBrk="0" fontAlgn="base" hangingPunct="0">
      <a:spcBef>
        <a:spcPct val="0"/>
      </a:spcBef>
      <a:spcAft>
        <a:spcPct val="0"/>
      </a:spcAft>
      <a:defRPr sz="3600" kern="1200">
        <a:solidFill>
          <a:schemeClr val="tx1"/>
        </a:solidFill>
        <a:latin typeface="Times New Roman" pitchFamily="1" charset="0"/>
        <a:ea typeface="+mn-ea"/>
        <a:cs typeface="+mn-cs"/>
      </a:defRPr>
    </a:lvl1pPr>
    <a:lvl2pPr marL="666535" indent="2323" algn="l" rtl="0" eaLnBrk="0" fontAlgn="base" hangingPunct="0">
      <a:spcBef>
        <a:spcPct val="0"/>
      </a:spcBef>
      <a:spcAft>
        <a:spcPct val="0"/>
      </a:spcAft>
      <a:defRPr sz="3600" kern="1200">
        <a:solidFill>
          <a:schemeClr val="tx1"/>
        </a:solidFill>
        <a:latin typeface="Times New Roman" pitchFamily="1" charset="0"/>
        <a:ea typeface="+mn-ea"/>
        <a:cs typeface="+mn-cs"/>
      </a:defRPr>
    </a:lvl2pPr>
    <a:lvl3pPr marL="1335392" indent="2323" algn="l" rtl="0" eaLnBrk="0" fontAlgn="base" hangingPunct="0">
      <a:spcBef>
        <a:spcPct val="0"/>
      </a:spcBef>
      <a:spcAft>
        <a:spcPct val="0"/>
      </a:spcAft>
      <a:defRPr sz="3600" kern="1200">
        <a:solidFill>
          <a:schemeClr val="tx1"/>
        </a:solidFill>
        <a:latin typeface="Times New Roman" pitchFamily="1" charset="0"/>
        <a:ea typeface="+mn-ea"/>
        <a:cs typeface="+mn-cs"/>
      </a:defRPr>
    </a:lvl3pPr>
    <a:lvl4pPr marL="2004248" indent="2323" algn="l" rtl="0" eaLnBrk="0" fontAlgn="base" hangingPunct="0">
      <a:spcBef>
        <a:spcPct val="0"/>
      </a:spcBef>
      <a:spcAft>
        <a:spcPct val="0"/>
      </a:spcAft>
      <a:defRPr sz="3600" kern="1200">
        <a:solidFill>
          <a:schemeClr val="tx1"/>
        </a:solidFill>
        <a:latin typeface="Times New Roman" pitchFamily="1" charset="0"/>
        <a:ea typeface="+mn-ea"/>
        <a:cs typeface="+mn-cs"/>
      </a:defRPr>
    </a:lvl4pPr>
    <a:lvl5pPr marL="2673105" indent="2323" algn="l" rtl="0" eaLnBrk="0" fontAlgn="base" hangingPunct="0">
      <a:spcBef>
        <a:spcPct val="0"/>
      </a:spcBef>
      <a:spcAft>
        <a:spcPct val="0"/>
      </a:spcAft>
      <a:defRPr sz="3600" kern="1200">
        <a:solidFill>
          <a:schemeClr val="tx1"/>
        </a:solidFill>
        <a:latin typeface="Times New Roman" pitchFamily="1" charset="0"/>
        <a:ea typeface="+mn-ea"/>
        <a:cs typeface="+mn-cs"/>
      </a:defRPr>
    </a:lvl5pPr>
    <a:lvl6pPr marL="3344283" algn="l" defTabSz="1337715" rtl="0" eaLnBrk="1" latinLnBrk="0" hangingPunct="1">
      <a:defRPr sz="3600" kern="1200">
        <a:solidFill>
          <a:schemeClr val="tx1"/>
        </a:solidFill>
        <a:latin typeface="Times New Roman" pitchFamily="1" charset="0"/>
        <a:ea typeface="+mn-ea"/>
        <a:cs typeface="+mn-cs"/>
      </a:defRPr>
    </a:lvl6pPr>
    <a:lvl7pPr marL="4013141" algn="l" defTabSz="1337715" rtl="0" eaLnBrk="1" latinLnBrk="0" hangingPunct="1">
      <a:defRPr sz="3600" kern="1200">
        <a:solidFill>
          <a:schemeClr val="tx1"/>
        </a:solidFill>
        <a:latin typeface="Times New Roman" pitchFamily="1" charset="0"/>
        <a:ea typeface="+mn-ea"/>
        <a:cs typeface="+mn-cs"/>
      </a:defRPr>
    </a:lvl7pPr>
    <a:lvl8pPr marL="4681997" algn="l" defTabSz="1337715" rtl="0" eaLnBrk="1" latinLnBrk="0" hangingPunct="1">
      <a:defRPr sz="3600" kern="1200">
        <a:solidFill>
          <a:schemeClr val="tx1"/>
        </a:solidFill>
        <a:latin typeface="Times New Roman" pitchFamily="1" charset="0"/>
        <a:ea typeface="+mn-ea"/>
        <a:cs typeface="+mn-cs"/>
      </a:defRPr>
    </a:lvl8pPr>
    <a:lvl9pPr marL="5350854" algn="l" defTabSz="1337715" rtl="0" eaLnBrk="1" latinLnBrk="0" hangingPunct="1">
      <a:defRPr sz="360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20465" userDrawn="1">
          <p15:clr>
            <a:srgbClr val="A4A3A4"/>
          </p15:clr>
        </p15:guide>
        <p15:guide id="2" orient="horz" pos="-4744" userDrawn="1">
          <p15:clr>
            <a:srgbClr val="A4A3A4"/>
          </p15:clr>
        </p15:guide>
        <p15:guide id="3" orient="horz" pos="-1763" userDrawn="1">
          <p15:clr>
            <a:srgbClr val="A4A3A4"/>
          </p15:clr>
        </p15:guide>
        <p15:guide id="4" pos="-6192" userDrawn="1">
          <p15:clr>
            <a:srgbClr val="A4A3A4"/>
          </p15:clr>
        </p15:guide>
        <p15:guide id="5" pos="20016"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003622"/>
    <a:srgbClr val="EBE9C9"/>
    <a:srgbClr val="5F5951"/>
    <a:srgbClr val="005D4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804DA62-19E5-B44C-B1C8-753F524CD55D}" v="87" dt="2025-09-30T18:17:15.4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99" autoAdjust="0"/>
    <p:restoredTop sz="86441" autoAdjust="0"/>
  </p:normalViewPr>
  <p:slideViewPr>
    <p:cSldViewPr>
      <p:cViewPr varScale="1">
        <p:scale>
          <a:sx n="69" d="100"/>
          <a:sy n="69" d="100"/>
        </p:scale>
        <p:origin x="5136" y="272"/>
      </p:cViewPr>
      <p:guideLst>
        <p:guide orient="horz" pos="20465"/>
        <p:guide orient="horz" pos="-4744"/>
        <p:guide orient="horz" pos="-1763"/>
        <p:guide pos="-6192"/>
        <p:guide pos="2001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custSel addSld delSld modMainMaster">
      <pc:chgData name="Brown, Jeffrey" userId="eb56c8e8-783c-45d4-8120-bcd00a17b328" providerId="ADAL" clId="{9879E2A1-6E15-5B5E-B796-952A4143164B}" dt="2025-09-30T18:18:43.126" v="173" actId="680"/>
      <pc:docMkLst>
        <pc:docMk/>
      </pc:docMkLst>
      <pc:sldChg chg="del">
        <pc:chgData name="Brown, Jeffrey" userId="eb56c8e8-783c-45d4-8120-bcd00a17b328" providerId="ADAL" clId="{9879E2A1-6E15-5B5E-B796-952A4143164B}" dt="2025-09-30T18:18:42.029" v="172" actId="2696"/>
        <pc:sldMkLst>
          <pc:docMk/>
          <pc:sldMk cId="0" sldId="256"/>
        </pc:sldMkLst>
      </pc:sldChg>
      <pc:sldChg chg="new">
        <pc:chgData name="Brown, Jeffrey" userId="eb56c8e8-783c-45d4-8120-bcd00a17b328" providerId="ADAL" clId="{9879E2A1-6E15-5B5E-B796-952A4143164B}" dt="2025-09-30T18:18:43.126" v="173" actId="680"/>
        <pc:sldMkLst>
          <pc:docMk/>
          <pc:sldMk cId="1151814343" sldId="256"/>
        </pc:sldMkLst>
      </pc:sldChg>
      <pc:sldMasterChg chg="modSldLayout">
        <pc:chgData name="Brown, Jeffrey" userId="eb56c8e8-783c-45d4-8120-bcd00a17b328" providerId="ADAL" clId="{9879E2A1-6E15-5B5E-B796-952A4143164B}" dt="2025-09-30T18:17:20.558" v="171" actId="478"/>
        <pc:sldMasterMkLst>
          <pc:docMk/>
          <pc:sldMasterMk cId="0" sldId="2147483648"/>
        </pc:sldMasterMkLst>
        <pc:sldLayoutChg chg="addSp delSp modSp mod">
          <pc:chgData name="Brown, Jeffrey" userId="eb56c8e8-783c-45d4-8120-bcd00a17b328" providerId="ADAL" clId="{9879E2A1-6E15-5B5E-B796-952A4143164B}" dt="2025-09-30T18:14:53.171" v="139" actId="478"/>
          <pc:sldLayoutMkLst>
            <pc:docMk/>
            <pc:sldMasterMk cId="0" sldId="2147483648"/>
            <pc:sldLayoutMk cId="0" sldId="2147483649"/>
          </pc:sldLayoutMkLst>
          <pc:spChg chg="add mod">
            <ac:chgData name="Brown, Jeffrey" userId="eb56c8e8-783c-45d4-8120-bcd00a17b328" providerId="ADAL" clId="{9879E2A1-6E15-5B5E-B796-952A4143164B}" dt="2025-09-30T18:14:32.516" v="136" actId="403"/>
            <ac:spMkLst>
              <pc:docMk/>
              <pc:sldMasterMk cId="0" sldId="2147483648"/>
              <pc:sldLayoutMk cId="0" sldId="2147483649"/>
              <ac:spMk id="2" creationId="{52F9C51D-65EA-9983-B1EF-B3099F47CF85}"/>
            </ac:spMkLst>
          </pc:spChg>
          <pc:spChg chg="add mod">
            <ac:chgData name="Brown, Jeffrey" userId="eb56c8e8-783c-45d4-8120-bcd00a17b328" providerId="ADAL" clId="{9879E2A1-6E15-5B5E-B796-952A4143164B}" dt="2025-09-30T18:14:37.196" v="137" actId="404"/>
            <ac:spMkLst>
              <pc:docMk/>
              <pc:sldMasterMk cId="0" sldId="2147483648"/>
              <pc:sldLayoutMk cId="0" sldId="2147483649"/>
              <ac:spMk id="5" creationId="{6AA739BA-185A-642F-E2DB-529F476B8BB8}"/>
            </ac:spMkLst>
          </pc:spChg>
          <pc:spChg chg="add mod">
            <ac:chgData name="Brown, Jeffrey" userId="eb56c8e8-783c-45d4-8120-bcd00a17b328" providerId="ADAL" clId="{9879E2A1-6E15-5B5E-B796-952A4143164B}" dt="2025-09-09T19:13:44.006" v="20" actId="167"/>
            <ac:spMkLst>
              <pc:docMk/>
              <pc:sldMasterMk cId="0" sldId="2147483648"/>
              <pc:sldLayoutMk cId="0" sldId="2147483649"/>
              <ac:spMk id="6" creationId="{9DE19D1C-E92A-7253-56A6-459B67413CCE}"/>
            </ac:spMkLst>
          </pc:spChg>
          <pc:spChg chg="add del mod">
            <ac:chgData name="Brown, Jeffrey" userId="eb56c8e8-783c-45d4-8120-bcd00a17b328" providerId="ADAL" clId="{9879E2A1-6E15-5B5E-B796-952A4143164B}" dt="2025-09-30T18:14:53.171" v="139" actId="478"/>
            <ac:spMkLst>
              <pc:docMk/>
              <pc:sldMasterMk cId="0" sldId="2147483648"/>
              <pc:sldLayoutMk cId="0" sldId="2147483649"/>
              <ac:spMk id="7" creationId="{0AB03868-0403-2BDB-4C54-1D9C66932F10}"/>
            </ac:spMkLst>
          </pc:spChg>
          <pc:spChg chg="mod">
            <ac:chgData name="Brown, Jeffrey" userId="eb56c8e8-783c-45d4-8120-bcd00a17b328" providerId="ADAL" clId="{9879E2A1-6E15-5B5E-B796-952A4143164B}" dt="2025-09-09T19:17:34.943" v="88" actId="20577"/>
            <ac:spMkLst>
              <pc:docMk/>
              <pc:sldMasterMk cId="0" sldId="2147483648"/>
              <pc:sldLayoutMk cId="0" sldId="2147483649"/>
              <ac:spMk id="16" creationId="{00000000-0000-0000-0000-000000000000}"/>
            </ac:spMkLst>
          </pc:spChg>
          <pc:spChg chg="mod">
            <ac:chgData name="Brown, Jeffrey" userId="eb56c8e8-783c-45d4-8120-bcd00a17b328" providerId="ADAL" clId="{9879E2A1-6E15-5B5E-B796-952A4143164B}" dt="2025-09-09T19:16:30.641" v="77" actId="2711"/>
            <ac:spMkLst>
              <pc:docMk/>
              <pc:sldMasterMk cId="0" sldId="2147483648"/>
              <pc:sldLayoutMk cId="0" sldId="2147483649"/>
              <ac:spMk id="18" creationId="{00000000-0000-0000-0000-000000000000}"/>
            </ac:spMkLst>
          </pc:spChg>
          <pc:spChg chg="mod">
            <ac:chgData name="Brown, Jeffrey" userId="eb56c8e8-783c-45d4-8120-bcd00a17b328" providerId="ADAL" clId="{9879E2A1-6E15-5B5E-B796-952A4143164B}" dt="2025-09-30T18:14:02.601" v="123"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09T19:14:17.100" v="25" actId="207"/>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09T19:13:58.903" v="22" actId="207"/>
            <ac:spMkLst>
              <pc:docMk/>
              <pc:sldMasterMk cId="0" sldId="2147483648"/>
              <pc:sldLayoutMk cId="0" sldId="2147483649"/>
              <ac:spMk id="23" creationId="{00000000-0000-0000-0000-000000000000}"/>
            </ac:spMkLst>
          </pc:spChg>
          <pc:spChg chg="mod">
            <ac:chgData name="Brown, Jeffrey" userId="eb56c8e8-783c-45d4-8120-bcd00a17b328" providerId="ADAL" clId="{9879E2A1-6E15-5B5E-B796-952A4143164B}" dt="2025-09-09T19:15:01.156" v="38" actId="207"/>
            <ac:spMkLst>
              <pc:docMk/>
              <pc:sldMasterMk cId="0" sldId="2147483648"/>
              <pc:sldLayoutMk cId="0" sldId="2147483649"/>
              <ac:spMk id="26" creationId="{00000000-0000-0000-0000-000000000000}"/>
            </ac:spMkLst>
          </pc:spChg>
          <pc:spChg chg="mod">
            <ac:chgData name="Brown, Jeffrey" userId="eb56c8e8-783c-45d4-8120-bcd00a17b328" providerId="ADAL" clId="{9879E2A1-6E15-5B5E-B796-952A4143164B}" dt="2025-09-09T19:14:46.512" v="33" actId="207"/>
            <ac:spMkLst>
              <pc:docMk/>
              <pc:sldMasterMk cId="0" sldId="2147483648"/>
              <pc:sldLayoutMk cId="0" sldId="2147483649"/>
              <ac:spMk id="27" creationId="{00000000-0000-0000-0000-000000000000}"/>
            </ac:spMkLst>
          </pc:spChg>
          <pc:spChg chg="mod">
            <ac:chgData name="Brown, Jeffrey" userId="eb56c8e8-783c-45d4-8120-bcd00a17b328" providerId="ADAL" clId="{9879E2A1-6E15-5B5E-B796-952A4143164B}" dt="2025-09-09T19:15:14.234" v="43" actId="403"/>
            <ac:spMkLst>
              <pc:docMk/>
              <pc:sldMasterMk cId="0" sldId="2147483648"/>
              <pc:sldLayoutMk cId="0" sldId="2147483649"/>
              <ac:spMk id="28" creationId="{00000000-0000-0000-0000-000000000000}"/>
            </ac:spMkLst>
          </pc:spChg>
          <pc:spChg chg="mod">
            <ac:chgData name="Brown, Jeffrey" userId="eb56c8e8-783c-45d4-8120-bcd00a17b328" providerId="ADAL" clId="{9879E2A1-6E15-5B5E-B796-952A4143164B}" dt="2025-09-30T18:14:11.559" v="128" actId="1036"/>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09T19:15:28.246" v="49" actId="403"/>
            <ac:spMkLst>
              <pc:docMk/>
              <pc:sldMasterMk cId="0" sldId="2147483648"/>
              <pc:sldLayoutMk cId="0" sldId="2147483649"/>
              <ac:spMk id="30" creationId="{00000000-0000-0000-0000-000000000000}"/>
            </ac:spMkLst>
          </pc:spChg>
          <pc:spChg chg="mod">
            <ac:chgData name="Brown, Jeffrey" userId="eb56c8e8-783c-45d4-8120-bcd00a17b328" providerId="ADAL" clId="{9879E2A1-6E15-5B5E-B796-952A4143164B}" dt="2025-09-09T19:16:11.208" v="72" actId="403"/>
            <ac:spMkLst>
              <pc:docMk/>
              <pc:sldMasterMk cId="0" sldId="2147483648"/>
              <pc:sldLayoutMk cId="0" sldId="2147483649"/>
              <ac:spMk id="31" creationId="{00000000-0000-0000-0000-000000000000}"/>
            </ac:spMkLst>
          </pc:spChg>
          <pc:spChg chg="mod">
            <ac:chgData name="Brown, Jeffrey" userId="eb56c8e8-783c-45d4-8120-bcd00a17b328" providerId="ADAL" clId="{9879E2A1-6E15-5B5E-B796-952A4143164B}" dt="2025-09-30T18:14:11.559" v="128" actId="1036"/>
            <ac:spMkLst>
              <pc:docMk/>
              <pc:sldMasterMk cId="0" sldId="2147483648"/>
              <pc:sldLayoutMk cId="0" sldId="2147483649"/>
              <ac:spMk id="32" creationId="{00000000-0000-0000-0000-000000000000}"/>
            </ac:spMkLst>
          </pc:spChg>
          <pc:picChg chg="add del mod">
            <ac:chgData name="Brown, Jeffrey" userId="eb56c8e8-783c-45d4-8120-bcd00a17b328" providerId="ADAL" clId="{9879E2A1-6E15-5B5E-B796-952A4143164B}" dt="2025-09-30T18:14:52.287" v="138" actId="478"/>
            <ac:picMkLst>
              <pc:docMk/>
              <pc:sldMasterMk cId="0" sldId="2147483648"/>
              <pc:sldLayoutMk cId="0" sldId="2147483649"/>
              <ac:picMk id="3" creationId="{16E144F2-79A0-B0FE-2909-EFC85912CA80}"/>
            </ac:picMkLst>
          </pc:picChg>
          <pc:picChg chg="add mod">
            <ac:chgData name="Brown, Jeffrey" userId="eb56c8e8-783c-45d4-8120-bcd00a17b328" providerId="ADAL" clId="{9879E2A1-6E15-5B5E-B796-952A4143164B}" dt="2025-09-09T19:12:52.627" v="14" actId="14100"/>
            <ac:picMkLst>
              <pc:docMk/>
              <pc:sldMasterMk cId="0" sldId="2147483648"/>
              <pc:sldLayoutMk cId="0" sldId="2147483649"/>
              <ac:picMk id="4" creationId="{5E439786-EBE4-C78B-2400-8F404DCF5C02}"/>
            </ac:picMkLst>
          </pc:picChg>
        </pc:sldLayoutChg>
        <pc:sldLayoutChg chg="addSp delSp modSp mod">
          <pc:chgData name="Brown, Jeffrey" userId="eb56c8e8-783c-45d4-8120-bcd00a17b328" providerId="ADAL" clId="{9879E2A1-6E15-5B5E-B796-952A4143164B}" dt="2025-09-30T18:15:13.947" v="144"/>
          <pc:sldLayoutMkLst>
            <pc:docMk/>
            <pc:sldMasterMk cId="0" sldId="2147483648"/>
            <pc:sldLayoutMk cId="229241577" sldId="2147483650"/>
          </pc:sldLayoutMkLst>
          <pc:spChg chg="add del mod">
            <ac:chgData name="Brown, Jeffrey" userId="eb56c8e8-783c-45d4-8120-bcd00a17b328" providerId="ADAL" clId="{9879E2A1-6E15-5B5E-B796-952A4143164B}" dt="2025-09-30T18:15:10.837" v="142" actId="478"/>
            <ac:spMkLst>
              <pc:docMk/>
              <pc:sldMasterMk cId="0" sldId="2147483648"/>
              <pc:sldLayoutMk cId="229241577" sldId="2147483650"/>
              <ac:spMk id="2" creationId="{9669AEE2-F97C-5FEE-010F-844065D6CB75}"/>
            </ac:spMkLst>
          </pc:spChg>
          <pc:spChg chg="add mod">
            <ac:chgData name="Brown, Jeffrey" userId="eb56c8e8-783c-45d4-8120-bcd00a17b328" providerId="ADAL" clId="{9879E2A1-6E15-5B5E-B796-952A4143164B}" dt="2025-09-30T18:15:08.557" v="141"/>
            <ac:spMkLst>
              <pc:docMk/>
              <pc:sldMasterMk cId="0" sldId="2147483648"/>
              <pc:sldLayoutMk cId="229241577" sldId="2147483650"/>
              <ac:spMk id="5" creationId="{206717C9-59FA-85EE-B00C-7F6E548A4454}"/>
            </ac:spMkLst>
          </pc:spChg>
          <pc:spChg chg="mod">
            <ac:chgData name="Brown, Jeffrey" userId="eb56c8e8-783c-45d4-8120-bcd00a17b328" providerId="ADAL" clId="{9879E2A1-6E15-5B5E-B796-952A4143164B}" dt="2025-09-09T19:18:04.602" v="90" actId="207"/>
            <ac:spMkLst>
              <pc:docMk/>
              <pc:sldMasterMk cId="0" sldId="2147483648"/>
              <pc:sldLayoutMk cId="229241577" sldId="2147483650"/>
              <ac:spMk id="6" creationId="{9DE19D1C-E92A-7253-56A6-459B67413CCE}"/>
            </ac:spMkLst>
          </pc:spChg>
          <pc:spChg chg="add mod">
            <ac:chgData name="Brown, Jeffrey" userId="eb56c8e8-783c-45d4-8120-bcd00a17b328" providerId="ADAL" clId="{9879E2A1-6E15-5B5E-B796-952A4143164B}" dt="2025-09-30T18:15:08.557" v="141"/>
            <ac:spMkLst>
              <pc:docMk/>
              <pc:sldMasterMk cId="0" sldId="2147483648"/>
              <pc:sldLayoutMk cId="229241577" sldId="2147483650"/>
              <ac:spMk id="7" creationId="{7C5726EF-1A12-23C6-C371-D34B6CC7018C}"/>
            </ac:spMkLst>
          </pc:spChg>
          <pc:spChg chg="add mod">
            <ac:chgData name="Brown, Jeffrey" userId="eb56c8e8-783c-45d4-8120-bcd00a17b328" providerId="ADAL" clId="{9879E2A1-6E15-5B5E-B796-952A4143164B}" dt="2025-09-30T18:15:08.557" v="141"/>
            <ac:spMkLst>
              <pc:docMk/>
              <pc:sldMasterMk cId="0" sldId="2147483648"/>
              <pc:sldLayoutMk cId="229241577" sldId="2147483650"/>
              <ac:spMk id="8" creationId="{5774BEA5-307C-0212-7D95-A979A2663F24}"/>
            </ac:spMkLst>
          </pc:spChg>
          <pc:spChg chg="add mod">
            <ac:chgData name="Brown, Jeffrey" userId="eb56c8e8-783c-45d4-8120-bcd00a17b328" providerId="ADAL" clId="{9879E2A1-6E15-5B5E-B796-952A4143164B}" dt="2025-09-30T18:15:08.557" v="141"/>
            <ac:spMkLst>
              <pc:docMk/>
              <pc:sldMasterMk cId="0" sldId="2147483648"/>
              <pc:sldLayoutMk cId="229241577" sldId="2147483650"/>
              <ac:spMk id="9" creationId="{D0759860-DAB3-6BC3-A339-5837871EDD0A}"/>
            </ac:spMkLst>
          </pc:spChg>
          <pc:spChg chg="add mod">
            <ac:chgData name="Brown, Jeffrey" userId="eb56c8e8-783c-45d4-8120-bcd00a17b328" providerId="ADAL" clId="{9879E2A1-6E15-5B5E-B796-952A4143164B}" dt="2025-09-30T18:15:08.557" v="141"/>
            <ac:spMkLst>
              <pc:docMk/>
              <pc:sldMasterMk cId="0" sldId="2147483648"/>
              <pc:sldLayoutMk cId="229241577" sldId="2147483650"/>
              <ac:spMk id="10" creationId="{DE867336-B078-1541-4F40-19F4499D9D04}"/>
            </ac:spMkLst>
          </pc:spChg>
          <pc:spChg chg="add mod">
            <ac:chgData name="Brown, Jeffrey" userId="eb56c8e8-783c-45d4-8120-bcd00a17b328" providerId="ADAL" clId="{9879E2A1-6E15-5B5E-B796-952A4143164B}" dt="2025-09-30T18:15:08.557" v="141"/>
            <ac:spMkLst>
              <pc:docMk/>
              <pc:sldMasterMk cId="0" sldId="2147483648"/>
              <pc:sldLayoutMk cId="229241577" sldId="2147483650"/>
              <ac:spMk id="11" creationId="{560994C5-1D18-C971-6209-3E5C5D9DD8A8}"/>
            </ac:spMkLst>
          </pc:spChg>
          <pc:spChg chg="add mod">
            <ac:chgData name="Brown, Jeffrey" userId="eb56c8e8-783c-45d4-8120-bcd00a17b328" providerId="ADAL" clId="{9879E2A1-6E15-5B5E-B796-952A4143164B}" dt="2025-09-30T18:15:13.947" v="144"/>
            <ac:spMkLst>
              <pc:docMk/>
              <pc:sldMasterMk cId="0" sldId="2147483648"/>
              <pc:sldLayoutMk cId="229241577" sldId="2147483650"/>
              <ac:spMk id="12" creationId="{5BBBCA7B-BA96-1DCF-6A62-51AAFCA093B9}"/>
            </ac:spMkLst>
          </pc:spChg>
          <pc:spChg chg="add mod">
            <ac:chgData name="Brown, Jeffrey" userId="eb56c8e8-783c-45d4-8120-bcd00a17b328" providerId="ADAL" clId="{9879E2A1-6E15-5B5E-B796-952A4143164B}" dt="2025-09-30T18:15:13.947" v="144"/>
            <ac:spMkLst>
              <pc:docMk/>
              <pc:sldMasterMk cId="0" sldId="2147483648"/>
              <pc:sldLayoutMk cId="229241577" sldId="2147483650"/>
              <ac:spMk id="13" creationId="{AA4A9439-4B1B-CBA9-AB53-B8DFBEB68CF0}"/>
            </ac:spMkLst>
          </pc:spChg>
          <pc:spChg chg="add mod">
            <ac:chgData name="Brown, Jeffrey" userId="eb56c8e8-783c-45d4-8120-bcd00a17b328" providerId="ADAL" clId="{9879E2A1-6E15-5B5E-B796-952A4143164B}" dt="2025-09-30T18:15:13.947" v="144"/>
            <ac:spMkLst>
              <pc:docMk/>
              <pc:sldMasterMk cId="0" sldId="2147483648"/>
              <pc:sldLayoutMk cId="229241577" sldId="2147483650"/>
              <ac:spMk id="14" creationId="{CFA47CB0-D2ED-1610-3BFF-F2D362D1271E}"/>
            </ac:spMkLst>
          </pc:spChg>
          <pc:spChg chg="add mod">
            <ac:chgData name="Brown, Jeffrey" userId="eb56c8e8-783c-45d4-8120-bcd00a17b328" providerId="ADAL" clId="{9879E2A1-6E15-5B5E-B796-952A4143164B}" dt="2025-09-30T18:15:13.947" v="144"/>
            <ac:spMkLst>
              <pc:docMk/>
              <pc:sldMasterMk cId="0" sldId="2147483648"/>
              <pc:sldLayoutMk cId="229241577" sldId="2147483650"/>
              <ac:spMk id="15" creationId="{8E80DDB7-AE81-F8FF-FE5B-A1C36F7E2B1D}"/>
            </ac:spMkLst>
          </pc:spChg>
          <pc:spChg chg="add mod">
            <ac:chgData name="Brown, Jeffrey" userId="eb56c8e8-783c-45d4-8120-bcd00a17b328" providerId="ADAL" clId="{9879E2A1-6E15-5B5E-B796-952A4143164B}" dt="2025-09-30T18:15:13.947" v="144"/>
            <ac:spMkLst>
              <pc:docMk/>
              <pc:sldMasterMk cId="0" sldId="2147483648"/>
              <pc:sldLayoutMk cId="229241577" sldId="2147483650"/>
              <ac:spMk id="17" creationId="{754071B0-7938-8B1C-7032-0979DD8A91FD}"/>
            </ac:spMkLst>
          </pc:spChg>
          <pc:spChg chg="add mod">
            <ac:chgData name="Brown, Jeffrey" userId="eb56c8e8-783c-45d4-8120-bcd00a17b328" providerId="ADAL" clId="{9879E2A1-6E15-5B5E-B796-952A4143164B}" dt="2025-09-30T18:15:13.947" v="144"/>
            <ac:spMkLst>
              <pc:docMk/>
              <pc:sldMasterMk cId="0" sldId="2147483648"/>
              <pc:sldLayoutMk cId="229241577" sldId="2147483650"/>
              <ac:spMk id="19" creationId="{E857115D-04D6-D307-12B5-E47D68055D16}"/>
            </ac:spMkLst>
          </pc:spChg>
          <pc:spChg chg="add del">
            <ac:chgData name="Brown, Jeffrey" userId="eb56c8e8-783c-45d4-8120-bcd00a17b328" providerId="ADAL" clId="{9879E2A1-6E15-5B5E-B796-952A4143164B}" dt="2025-09-30T18:15:13.001" v="143" actId="478"/>
            <ac:spMkLst>
              <pc:docMk/>
              <pc:sldMasterMk cId="0" sldId="2147483648"/>
              <pc:sldLayoutMk cId="229241577" sldId="2147483650"/>
              <ac:spMk id="20" creationId="{00000000-0000-0000-0000-000000000000}"/>
            </ac:spMkLst>
          </pc:spChg>
          <pc:spChg chg="add del">
            <ac:chgData name="Brown, Jeffrey" userId="eb56c8e8-783c-45d4-8120-bcd00a17b328" providerId="ADAL" clId="{9879E2A1-6E15-5B5E-B796-952A4143164B}" dt="2025-09-30T18:15:13.001" v="143" actId="478"/>
            <ac:spMkLst>
              <pc:docMk/>
              <pc:sldMasterMk cId="0" sldId="2147483648"/>
              <pc:sldLayoutMk cId="229241577" sldId="2147483650"/>
              <ac:spMk id="28" creationId="{00000000-0000-0000-0000-000000000000}"/>
            </ac:spMkLst>
          </pc:spChg>
          <pc:spChg chg="add del">
            <ac:chgData name="Brown, Jeffrey" userId="eb56c8e8-783c-45d4-8120-bcd00a17b328" providerId="ADAL" clId="{9879E2A1-6E15-5B5E-B796-952A4143164B}" dt="2025-09-30T18:15:13.001" v="143" actId="478"/>
            <ac:spMkLst>
              <pc:docMk/>
              <pc:sldMasterMk cId="0" sldId="2147483648"/>
              <pc:sldLayoutMk cId="229241577" sldId="2147483650"/>
              <ac:spMk id="29" creationId="{00000000-0000-0000-0000-000000000000}"/>
            </ac:spMkLst>
          </pc:spChg>
          <pc:spChg chg="add del">
            <ac:chgData name="Brown, Jeffrey" userId="eb56c8e8-783c-45d4-8120-bcd00a17b328" providerId="ADAL" clId="{9879E2A1-6E15-5B5E-B796-952A4143164B}" dt="2025-09-30T18:15:13.001" v="143" actId="478"/>
            <ac:spMkLst>
              <pc:docMk/>
              <pc:sldMasterMk cId="0" sldId="2147483648"/>
              <pc:sldLayoutMk cId="229241577" sldId="2147483650"/>
              <ac:spMk id="32" creationId="{00000000-0000-0000-0000-000000000000}"/>
            </ac:spMkLst>
          </pc:spChg>
          <pc:picChg chg="mod">
            <ac:chgData name="Brown, Jeffrey" userId="eb56c8e8-783c-45d4-8120-bcd00a17b328" providerId="ADAL" clId="{9879E2A1-6E15-5B5E-B796-952A4143164B}" dt="2025-09-09T19:18:08.868" v="91" actId="1076"/>
            <ac:picMkLst>
              <pc:docMk/>
              <pc:sldMasterMk cId="0" sldId="2147483648"/>
              <pc:sldLayoutMk cId="229241577" sldId="2147483650"/>
              <ac:picMk id="3" creationId="{16E144F2-79A0-B0FE-2909-EFC85912CA80}"/>
            </ac:picMkLst>
          </pc:picChg>
        </pc:sldLayoutChg>
        <pc:sldLayoutChg chg="addSp delSp modSp mod">
          <pc:chgData name="Brown, Jeffrey" userId="eb56c8e8-783c-45d4-8120-bcd00a17b328" providerId="ADAL" clId="{9879E2A1-6E15-5B5E-B796-952A4143164B}" dt="2025-09-30T18:16:41.622" v="169" actId="1076"/>
          <pc:sldLayoutMkLst>
            <pc:docMk/>
            <pc:sldMasterMk cId="0" sldId="2147483648"/>
            <pc:sldLayoutMk cId="1528165829" sldId="2147483651"/>
          </pc:sldLayoutMkLst>
          <pc:spChg chg="add mod">
            <ac:chgData name="Brown, Jeffrey" userId="eb56c8e8-783c-45d4-8120-bcd00a17b328" providerId="ADAL" clId="{9879E2A1-6E15-5B5E-B796-952A4143164B}" dt="2025-09-30T18:15:33.145" v="149"/>
            <ac:spMkLst>
              <pc:docMk/>
              <pc:sldMasterMk cId="0" sldId="2147483648"/>
              <pc:sldLayoutMk cId="1528165829" sldId="2147483651"/>
              <ac:spMk id="2" creationId="{222E1347-F2B6-A2C6-3396-10DB8F2240E7}"/>
            </ac:spMkLst>
          </pc:spChg>
          <pc:spChg chg="add mod">
            <ac:chgData name="Brown, Jeffrey" userId="eb56c8e8-783c-45d4-8120-bcd00a17b328" providerId="ADAL" clId="{9879E2A1-6E15-5B5E-B796-952A4143164B}" dt="2025-09-30T18:15:44.496" v="150" actId="207"/>
            <ac:spMkLst>
              <pc:docMk/>
              <pc:sldMasterMk cId="0" sldId="2147483648"/>
              <pc:sldLayoutMk cId="1528165829" sldId="2147483651"/>
              <ac:spMk id="4" creationId="{BBA94827-9D47-FB54-4A92-2A0AB1ADCACE}"/>
            </ac:spMkLst>
          </pc:spChg>
          <pc:spChg chg="add mod">
            <ac:chgData name="Brown, Jeffrey" userId="eb56c8e8-783c-45d4-8120-bcd00a17b328" providerId="ADAL" clId="{9879E2A1-6E15-5B5E-B796-952A4143164B}" dt="2025-09-30T18:15:54.990" v="154" actId="207"/>
            <ac:spMkLst>
              <pc:docMk/>
              <pc:sldMasterMk cId="0" sldId="2147483648"/>
              <pc:sldLayoutMk cId="1528165829" sldId="2147483651"/>
              <ac:spMk id="5" creationId="{C91F1638-AA1E-DCB8-51AA-A2106748EE3B}"/>
            </ac:spMkLst>
          </pc:spChg>
          <pc:spChg chg="mod">
            <ac:chgData name="Brown, Jeffrey" userId="eb56c8e8-783c-45d4-8120-bcd00a17b328" providerId="ADAL" clId="{9879E2A1-6E15-5B5E-B796-952A4143164B}" dt="2025-09-09T19:19:39.374" v="104" actId="207"/>
            <ac:spMkLst>
              <pc:docMk/>
              <pc:sldMasterMk cId="0" sldId="2147483648"/>
              <pc:sldLayoutMk cId="1528165829" sldId="2147483651"/>
              <ac:spMk id="6" creationId="{9DE19D1C-E92A-7253-56A6-459B67413CCE}"/>
            </ac:spMkLst>
          </pc:spChg>
          <pc:spChg chg="add mod">
            <ac:chgData name="Brown, Jeffrey" userId="eb56c8e8-783c-45d4-8120-bcd00a17b328" providerId="ADAL" clId="{9879E2A1-6E15-5B5E-B796-952A4143164B}" dt="2025-09-09T19:20:59.925" v="119" actId="167"/>
            <ac:spMkLst>
              <pc:docMk/>
              <pc:sldMasterMk cId="0" sldId="2147483648"/>
              <pc:sldLayoutMk cId="1528165829" sldId="2147483651"/>
              <ac:spMk id="8" creationId="{68C502B6-8EA9-E8A3-575E-0C709601BED2}"/>
            </ac:spMkLst>
          </pc:spChg>
          <pc:spChg chg="add mod">
            <ac:chgData name="Brown, Jeffrey" userId="eb56c8e8-783c-45d4-8120-bcd00a17b328" providerId="ADAL" clId="{9879E2A1-6E15-5B5E-B796-952A4143164B}" dt="2025-09-30T18:15:33.145" v="149"/>
            <ac:spMkLst>
              <pc:docMk/>
              <pc:sldMasterMk cId="0" sldId="2147483648"/>
              <pc:sldLayoutMk cId="1528165829" sldId="2147483651"/>
              <ac:spMk id="9" creationId="{71D0F165-2783-07C5-FFEF-E532AA229D1A}"/>
            </ac:spMkLst>
          </pc:spChg>
          <pc:spChg chg="add mod">
            <ac:chgData name="Brown, Jeffrey" userId="eb56c8e8-783c-45d4-8120-bcd00a17b328" providerId="ADAL" clId="{9879E2A1-6E15-5B5E-B796-952A4143164B}" dt="2025-09-30T18:15:57.849" v="155" actId="207"/>
            <ac:spMkLst>
              <pc:docMk/>
              <pc:sldMasterMk cId="0" sldId="2147483648"/>
              <pc:sldLayoutMk cId="1528165829" sldId="2147483651"/>
              <ac:spMk id="10" creationId="{A991F070-5F9D-578B-929D-377098B49988}"/>
            </ac:spMkLst>
          </pc:spChg>
          <pc:spChg chg="add mod">
            <ac:chgData name="Brown, Jeffrey" userId="eb56c8e8-783c-45d4-8120-bcd00a17b328" providerId="ADAL" clId="{9879E2A1-6E15-5B5E-B796-952A4143164B}" dt="2025-09-30T18:15:33.145" v="149"/>
            <ac:spMkLst>
              <pc:docMk/>
              <pc:sldMasterMk cId="0" sldId="2147483648"/>
              <pc:sldLayoutMk cId="1528165829" sldId="2147483651"/>
              <ac:spMk id="11" creationId="{B157E7BD-A6D7-B436-4354-9D2EEAABA69F}"/>
            </ac:spMkLst>
          </pc:spChg>
          <pc:spChg chg="del">
            <ac:chgData name="Brown, Jeffrey" userId="eb56c8e8-783c-45d4-8120-bcd00a17b328" providerId="ADAL" clId="{9879E2A1-6E15-5B5E-B796-952A4143164B}" dt="2025-09-30T18:15:21.986" v="146" actId="478"/>
            <ac:spMkLst>
              <pc:docMk/>
              <pc:sldMasterMk cId="0" sldId="2147483648"/>
              <pc:sldLayoutMk cId="1528165829" sldId="2147483651"/>
              <ac:spMk id="20" creationId="{00000000-0000-0000-0000-000000000000}"/>
            </ac:spMkLst>
          </pc:spChg>
          <pc:spChg chg="mod">
            <ac:chgData name="Brown, Jeffrey" userId="eb56c8e8-783c-45d4-8120-bcd00a17b328" providerId="ADAL" clId="{9879E2A1-6E15-5B5E-B796-952A4143164B}" dt="2025-09-30T18:16:02.560" v="156" actId="207"/>
            <ac:spMkLst>
              <pc:docMk/>
              <pc:sldMasterMk cId="0" sldId="2147483648"/>
              <pc:sldLayoutMk cId="1528165829" sldId="2147483651"/>
              <ac:spMk id="21" creationId="{00000000-0000-0000-0000-000000000000}"/>
            </ac:spMkLst>
          </pc:spChg>
          <pc:spChg chg="mod">
            <ac:chgData name="Brown, Jeffrey" userId="eb56c8e8-783c-45d4-8120-bcd00a17b328" providerId="ADAL" clId="{9879E2A1-6E15-5B5E-B796-952A4143164B}" dt="2025-09-09T19:19:52.371" v="106" actId="207"/>
            <ac:spMkLst>
              <pc:docMk/>
              <pc:sldMasterMk cId="0" sldId="2147483648"/>
              <pc:sldLayoutMk cId="1528165829" sldId="2147483651"/>
              <ac:spMk id="23" creationId="{00000000-0000-0000-0000-000000000000}"/>
            </ac:spMkLst>
          </pc:spChg>
          <pc:spChg chg="mod">
            <ac:chgData name="Brown, Jeffrey" userId="eb56c8e8-783c-45d4-8120-bcd00a17b328" providerId="ADAL" clId="{9879E2A1-6E15-5B5E-B796-952A4143164B}" dt="2025-09-30T18:15:48.160" v="151" actId="207"/>
            <ac:spMkLst>
              <pc:docMk/>
              <pc:sldMasterMk cId="0" sldId="2147483648"/>
              <pc:sldLayoutMk cId="1528165829" sldId="2147483651"/>
              <ac:spMk id="26" creationId="{00000000-0000-0000-0000-000000000000}"/>
            </ac:spMkLst>
          </pc:spChg>
          <pc:spChg chg="mod">
            <ac:chgData name="Brown, Jeffrey" userId="eb56c8e8-783c-45d4-8120-bcd00a17b328" providerId="ADAL" clId="{9879E2A1-6E15-5B5E-B796-952A4143164B}" dt="2025-09-30T18:15:50.363" v="152" actId="207"/>
            <ac:spMkLst>
              <pc:docMk/>
              <pc:sldMasterMk cId="0" sldId="2147483648"/>
              <pc:sldLayoutMk cId="1528165829" sldId="2147483651"/>
              <ac:spMk id="27" creationId="{00000000-0000-0000-0000-000000000000}"/>
            </ac:spMkLst>
          </pc:spChg>
          <pc:spChg chg="del mod">
            <ac:chgData name="Brown, Jeffrey" userId="eb56c8e8-783c-45d4-8120-bcd00a17b328" providerId="ADAL" clId="{9879E2A1-6E15-5B5E-B796-952A4143164B}" dt="2025-09-30T18:15:19.855" v="145" actId="478"/>
            <ac:spMkLst>
              <pc:docMk/>
              <pc:sldMasterMk cId="0" sldId="2147483648"/>
              <pc:sldLayoutMk cId="1528165829" sldId="2147483651"/>
              <ac:spMk id="28" creationId="{00000000-0000-0000-0000-000000000000}"/>
            </ac:spMkLst>
          </pc:spChg>
          <pc:spChg chg="del mod">
            <ac:chgData name="Brown, Jeffrey" userId="eb56c8e8-783c-45d4-8120-bcd00a17b328" providerId="ADAL" clId="{9879E2A1-6E15-5B5E-B796-952A4143164B}" dt="2025-09-30T18:15:23.785" v="147" actId="478"/>
            <ac:spMkLst>
              <pc:docMk/>
              <pc:sldMasterMk cId="0" sldId="2147483648"/>
              <pc:sldLayoutMk cId="1528165829" sldId="2147483651"/>
              <ac:spMk id="29" creationId="{00000000-0000-0000-0000-000000000000}"/>
            </ac:spMkLst>
          </pc:spChg>
          <pc:spChg chg="mod">
            <ac:chgData name="Brown, Jeffrey" userId="eb56c8e8-783c-45d4-8120-bcd00a17b328" providerId="ADAL" clId="{9879E2A1-6E15-5B5E-B796-952A4143164B}" dt="2025-09-30T18:15:52.673" v="153" actId="207"/>
            <ac:spMkLst>
              <pc:docMk/>
              <pc:sldMasterMk cId="0" sldId="2147483648"/>
              <pc:sldLayoutMk cId="1528165829" sldId="2147483651"/>
              <ac:spMk id="30" creationId="{00000000-0000-0000-0000-000000000000}"/>
            </ac:spMkLst>
          </pc:spChg>
          <pc:spChg chg="del">
            <ac:chgData name="Brown, Jeffrey" userId="eb56c8e8-783c-45d4-8120-bcd00a17b328" providerId="ADAL" clId="{9879E2A1-6E15-5B5E-B796-952A4143164B}" dt="2025-09-30T18:15:25.466" v="148" actId="478"/>
            <ac:spMkLst>
              <pc:docMk/>
              <pc:sldMasterMk cId="0" sldId="2147483648"/>
              <pc:sldLayoutMk cId="1528165829" sldId="2147483651"/>
              <ac:spMk id="32" creationId="{00000000-0000-0000-0000-000000000000}"/>
            </ac:spMkLst>
          </pc:spChg>
          <pc:picChg chg="mod">
            <ac:chgData name="Brown, Jeffrey" userId="eb56c8e8-783c-45d4-8120-bcd00a17b328" providerId="ADAL" clId="{9879E2A1-6E15-5B5E-B796-952A4143164B}" dt="2025-09-30T18:16:41.622" v="169" actId="1076"/>
            <ac:picMkLst>
              <pc:docMk/>
              <pc:sldMasterMk cId="0" sldId="2147483648"/>
              <pc:sldLayoutMk cId="1528165829" sldId="2147483651"/>
              <ac:picMk id="3" creationId="{16E144F2-79A0-B0FE-2909-EFC85912CA80}"/>
            </ac:picMkLst>
          </pc:picChg>
          <pc:picChg chg="add del mod">
            <ac:chgData name="Brown, Jeffrey" userId="eb56c8e8-783c-45d4-8120-bcd00a17b328" providerId="ADAL" clId="{9879E2A1-6E15-5B5E-B796-952A4143164B}" dt="2025-09-30T18:16:35.830" v="164" actId="478"/>
            <ac:picMkLst>
              <pc:docMk/>
              <pc:sldMasterMk cId="0" sldId="2147483648"/>
              <pc:sldLayoutMk cId="1528165829" sldId="2147483651"/>
              <ac:picMk id="7" creationId="{17DC277F-E5A8-B01C-621D-48038B84F5D1}"/>
            </ac:picMkLst>
          </pc:picChg>
          <pc:picChg chg="add mod">
            <ac:chgData name="Brown, Jeffrey" userId="eb56c8e8-783c-45d4-8120-bcd00a17b328" providerId="ADAL" clId="{9879E2A1-6E15-5B5E-B796-952A4143164B}" dt="2025-09-30T18:16:38.561" v="168" actId="1037"/>
            <ac:picMkLst>
              <pc:docMk/>
              <pc:sldMasterMk cId="0" sldId="2147483648"/>
              <pc:sldLayoutMk cId="1528165829" sldId="2147483651"/>
              <ac:picMk id="12" creationId="{E1601C20-AE68-6272-3402-1E959E86E25D}"/>
            </ac:picMkLst>
          </pc:picChg>
        </pc:sldLayoutChg>
        <pc:sldLayoutChg chg="delSp mod">
          <pc:chgData name="Brown, Jeffrey" userId="eb56c8e8-783c-45d4-8120-bcd00a17b328" providerId="ADAL" clId="{9879E2A1-6E15-5B5E-B796-952A4143164B}" dt="2025-09-30T18:17:20.558" v="171" actId="478"/>
          <pc:sldLayoutMkLst>
            <pc:docMk/>
            <pc:sldMasterMk cId="0" sldId="2147483648"/>
            <pc:sldLayoutMk cId="1892293011" sldId="2147483653"/>
          </pc:sldLayoutMkLst>
          <pc:spChg chg="del">
            <ac:chgData name="Brown, Jeffrey" userId="eb56c8e8-783c-45d4-8120-bcd00a17b328" providerId="ADAL" clId="{9879E2A1-6E15-5B5E-B796-952A4143164B}" dt="2025-09-30T18:17:20.558" v="171" actId="478"/>
            <ac:spMkLst>
              <pc:docMk/>
              <pc:sldMasterMk cId="0" sldId="2147483648"/>
              <pc:sldLayoutMk cId="1892293011" sldId="2147483653"/>
              <ac:spMk id="8" creationId="{68C502B6-8EA9-E8A3-575E-0C709601BED2}"/>
            </ac:spMkLst>
          </pc:spChg>
          <pc:picChg chg="del">
            <ac:chgData name="Brown, Jeffrey" userId="eb56c8e8-783c-45d4-8120-bcd00a17b328" providerId="ADAL" clId="{9879E2A1-6E15-5B5E-B796-952A4143164B}" dt="2025-09-30T18:17:18.853" v="170" actId="478"/>
            <ac:picMkLst>
              <pc:docMk/>
              <pc:sldMasterMk cId="0" sldId="2147483648"/>
              <pc:sldLayoutMk cId="1892293011" sldId="2147483653"/>
              <ac:picMk id="3" creationId="{16E144F2-79A0-B0FE-2909-EFC85912CA80}"/>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1547813" y="749300"/>
            <a:ext cx="3749675"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Times New Roman" pitchFamily="1" charset="0"/>
        <a:ea typeface="+mn-ea"/>
        <a:cs typeface="+mn-cs"/>
      </a:defRPr>
    </a:lvl1pPr>
    <a:lvl2pPr marL="666535" algn="l" rtl="0" eaLnBrk="0" fontAlgn="base" hangingPunct="0">
      <a:spcBef>
        <a:spcPct val="30000"/>
      </a:spcBef>
      <a:spcAft>
        <a:spcPct val="0"/>
      </a:spcAft>
      <a:defRPr sz="1400" kern="1200">
        <a:solidFill>
          <a:schemeClr val="tx1"/>
        </a:solidFill>
        <a:latin typeface="Times New Roman" pitchFamily="1" charset="0"/>
        <a:ea typeface="+mn-ea"/>
        <a:cs typeface="+mn-cs"/>
      </a:defRPr>
    </a:lvl2pPr>
    <a:lvl3pPr marL="1335392" algn="l" rtl="0" eaLnBrk="0" fontAlgn="base" hangingPunct="0">
      <a:spcBef>
        <a:spcPct val="30000"/>
      </a:spcBef>
      <a:spcAft>
        <a:spcPct val="0"/>
      </a:spcAft>
      <a:defRPr sz="1400" kern="1200">
        <a:solidFill>
          <a:schemeClr val="tx1"/>
        </a:solidFill>
        <a:latin typeface="Times New Roman" pitchFamily="1" charset="0"/>
        <a:ea typeface="+mn-ea"/>
        <a:cs typeface="+mn-cs"/>
      </a:defRPr>
    </a:lvl3pPr>
    <a:lvl4pPr marL="2004248" algn="l" rtl="0" eaLnBrk="0" fontAlgn="base" hangingPunct="0">
      <a:spcBef>
        <a:spcPct val="30000"/>
      </a:spcBef>
      <a:spcAft>
        <a:spcPct val="0"/>
      </a:spcAft>
      <a:defRPr sz="1400" kern="1200">
        <a:solidFill>
          <a:schemeClr val="tx1"/>
        </a:solidFill>
        <a:latin typeface="Times New Roman" pitchFamily="1" charset="0"/>
        <a:ea typeface="+mn-ea"/>
        <a:cs typeface="+mn-cs"/>
      </a:defRPr>
    </a:lvl4pPr>
    <a:lvl5pPr marL="2673105" algn="l" rtl="0" eaLnBrk="0" fontAlgn="base" hangingPunct="0">
      <a:spcBef>
        <a:spcPct val="30000"/>
      </a:spcBef>
      <a:spcAft>
        <a:spcPct val="0"/>
      </a:spcAft>
      <a:defRPr sz="1400" kern="1200">
        <a:solidFill>
          <a:schemeClr val="tx1"/>
        </a:solidFill>
        <a:latin typeface="Times New Roman" pitchFamily="1" charset="0"/>
        <a:ea typeface="+mn-ea"/>
        <a:cs typeface="+mn-cs"/>
      </a:defRPr>
    </a:lvl5pPr>
    <a:lvl6pPr marL="3343217" algn="l" defTabSz="1337293" rtl="0" eaLnBrk="1" latinLnBrk="0" hangingPunct="1">
      <a:defRPr sz="1400" kern="1200">
        <a:solidFill>
          <a:schemeClr val="tx1"/>
        </a:solidFill>
        <a:latin typeface="+mn-lt"/>
        <a:ea typeface="+mn-ea"/>
        <a:cs typeface="+mn-cs"/>
      </a:defRPr>
    </a:lvl6pPr>
    <a:lvl7pPr marL="4011861" algn="l" defTabSz="1337293" rtl="0" eaLnBrk="1" latinLnBrk="0" hangingPunct="1">
      <a:defRPr sz="1400" kern="1200">
        <a:solidFill>
          <a:schemeClr val="tx1"/>
        </a:solidFill>
        <a:latin typeface="+mn-lt"/>
        <a:ea typeface="+mn-ea"/>
        <a:cs typeface="+mn-cs"/>
      </a:defRPr>
    </a:lvl7pPr>
    <a:lvl8pPr marL="4680495" algn="l" defTabSz="1337293" rtl="0" eaLnBrk="1" latinLnBrk="0" hangingPunct="1">
      <a:defRPr sz="1400" kern="1200">
        <a:solidFill>
          <a:schemeClr val="tx1"/>
        </a:solidFill>
        <a:latin typeface="+mn-lt"/>
        <a:ea typeface="+mn-ea"/>
        <a:cs typeface="+mn-cs"/>
      </a:defRPr>
    </a:lvl8pPr>
    <a:lvl9pPr marL="5349140" algn="l" defTabSz="1337293" rtl="0" eaLnBrk="1" latinLnBrk="0"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_sim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DE19D1C-E92A-7253-56A6-459B67413CCE}"/>
              </a:ext>
            </a:extLst>
          </p:cNvPr>
          <p:cNvSpPr/>
          <p:nvPr userDrawn="1"/>
        </p:nvSpPr>
        <p:spPr>
          <a:xfrm>
            <a:off x="0" y="0"/>
            <a:ext cx="21945600" cy="3394086"/>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096780" y="11618259"/>
            <a:ext cx="5943600" cy="9036424"/>
          </a:xfrm>
          <a:prstGeom prst="rect">
            <a:avLst/>
          </a:prstGeom>
        </p:spPr>
        <p:txBody>
          <a:bodyPr lIns="133772" tIns="66885" rIns="133772" bIns="6688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24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8029730" y="5163671"/>
            <a:ext cx="5943600" cy="15491012"/>
          </a:xfrm>
          <a:prstGeom prst="rect">
            <a:avLst/>
          </a:prstGeom>
        </p:spPr>
        <p:txBody>
          <a:bodyPr lIns="133772" tIns="66885" rIns="133772" bIns="6688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14873990" y="5163673"/>
            <a:ext cx="5943600" cy="9009528"/>
          </a:xfrm>
          <a:prstGeom prst="rect">
            <a:avLst/>
          </a:prstGeom>
        </p:spPr>
        <p:txBody>
          <a:bodyPr lIns="133772" tIns="66885" rIns="133772" bIns="66885"/>
          <a:lstStyle>
            <a:lvl1pPr>
              <a:buFontTx/>
              <a:buNone/>
              <a:defRPr sz="1800">
                <a:latin typeface="Times New Roman" panose="02020603050405020304" pitchFamily="18" charset="0"/>
                <a:cs typeface="Times New Roman" panose="02020603050405020304" pitchFamily="18" charset="0"/>
              </a:defRPr>
            </a:lvl1pPr>
            <a:lvl2pPr>
              <a:defRPr sz="2400"/>
            </a:lvl2pPr>
            <a:lvl3pPr>
              <a:defRPr sz="2400"/>
            </a:lvl3pPr>
            <a:lvl4pPr>
              <a:defRPr sz="2400"/>
            </a:lvl4pPr>
            <a:lvl5pPr>
              <a:defRPr sz="2400"/>
            </a:lvl5pPr>
          </a:lstStyle>
          <a:p>
            <a:pPr lvl="0"/>
            <a:r>
              <a:rPr lang="en-US" dirty="0"/>
              <a:t>Click here to edit this text</a:t>
            </a:r>
          </a:p>
        </p:txBody>
      </p:sp>
      <p:sp>
        <p:nvSpPr>
          <p:cNvPr id="21" name="Title 20"/>
          <p:cNvSpPr>
            <a:spLocks noGrp="1"/>
          </p:cNvSpPr>
          <p:nvPr>
            <p:ph type="title" hasCustomPrompt="1"/>
          </p:nvPr>
        </p:nvSpPr>
        <p:spPr>
          <a:xfrm>
            <a:off x="3886203" y="860614"/>
            <a:ext cx="12801599" cy="2043953"/>
          </a:xfrm>
          <a:prstGeom prst="rect">
            <a:avLst/>
          </a:prstGeom>
        </p:spPr>
        <p:txBody>
          <a:bodyPr lIns="133772" tIns="66885" rIns="133772" bIns="66885"/>
          <a:lstStyle>
            <a:lvl1pPr>
              <a:defRPr sz="48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6916400" y="860614"/>
            <a:ext cx="4267200" cy="2043953"/>
          </a:xfrm>
          <a:prstGeom prst="rect">
            <a:avLst/>
          </a:prstGeom>
        </p:spPr>
        <p:txBody>
          <a:bodyPr lIns="133772" tIns="66885" rIns="133772" bIns="66885"/>
          <a:lstStyle>
            <a:lvl1pPr>
              <a:buFontTx/>
              <a:buNone/>
              <a:defRPr sz="240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029730" y="4518213"/>
            <a:ext cx="5943600" cy="645459"/>
          </a:xfrm>
          <a:prstGeom prst="rect">
            <a:avLst/>
          </a:prstGeom>
        </p:spPr>
        <p:txBody>
          <a:bodyPr lIns="133772" tIns="66885" rIns="133772" bIns="66885"/>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096780" y="4518213"/>
            <a:ext cx="5943600" cy="645459"/>
          </a:xfrm>
          <a:prstGeom prst="rect">
            <a:avLst/>
          </a:prstGeom>
        </p:spPr>
        <p:txBody>
          <a:bodyPr lIns="133772" tIns="66885" rIns="133772" bIns="66885" anchor="ctr"/>
          <a:lstStyle>
            <a:lvl1pPr>
              <a:buFontTx/>
              <a:buNone/>
              <a:defRPr sz="3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14873990" y="4502845"/>
            <a:ext cx="5943600" cy="645459"/>
          </a:xfrm>
          <a:prstGeom prst="rect">
            <a:avLst/>
          </a:prstGeom>
        </p:spPr>
        <p:txBody>
          <a:bodyPr lIns="133772" tIns="66885" rIns="133772" bIns="66885"/>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14888980" y="14446624"/>
            <a:ext cx="5943600" cy="645459"/>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096780" y="10972801"/>
            <a:ext cx="5943600" cy="645459"/>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096780" y="5163673"/>
            <a:ext cx="5943600" cy="5593977"/>
          </a:xfrm>
          <a:prstGeom prst="rect">
            <a:avLst/>
          </a:prstGeom>
        </p:spPr>
        <p:txBody>
          <a:bodyPr lIns="133772" tIns="66885" rIns="133772" bIns="6688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14888980" y="15092083"/>
            <a:ext cx="5943600" cy="3119717"/>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52F9C51D-65EA-9983-B1EF-B3099F47CF85}"/>
              </a:ext>
            </a:extLst>
          </p:cNvPr>
          <p:cNvSpPr>
            <a:spLocks noGrp="1"/>
          </p:cNvSpPr>
          <p:nvPr>
            <p:ph type="body" sz="quarter" idx="26" hasCustomPrompt="1"/>
          </p:nvPr>
        </p:nvSpPr>
        <p:spPr>
          <a:xfrm>
            <a:off x="14888980" y="18534529"/>
            <a:ext cx="5943600" cy="645459"/>
          </a:xfrm>
          <a:prstGeom prst="rect">
            <a:avLst/>
          </a:prstGeom>
        </p:spPr>
        <p:txBody>
          <a:bodyPr lIns="133772" tIns="66885" rIns="133772" bIns="66885" anchor="ctr"/>
          <a:lstStyle>
            <a:lvl1pPr>
              <a:buFontTx/>
              <a:buNone/>
              <a:defRPr sz="2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6AA739BA-185A-642F-E2DB-529F476B8BB8}"/>
              </a:ext>
            </a:extLst>
          </p:cNvPr>
          <p:cNvSpPr>
            <a:spLocks noGrp="1"/>
          </p:cNvSpPr>
          <p:nvPr>
            <p:ph type="body" sz="quarter" idx="27" hasCustomPrompt="1"/>
          </p:nvPr>
        </p:nvSpPr>
        <p:spPr>
          <a:xfrm>
            <a:off x="14888980" y="19179988"/>
            <a:ext cx="5943600" cy="1474695"/>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3" name="Picture 2">
            <a:extLst>
              <a:ext uri="{FF2B5EF4-FFF2-40B4-BE49-F238E27FC236}">
                <a16:creationId xmlns:a16="http://schemas.microsoft.com/office/drawing/2014/main" id="{1E55CD5D-9768-42B6-4E3D-8B5FAA93B48D}"/>
              </a:ext>
            </a:extLst>
          </p:cNvPr>
          <p:cNvPicPr>
            <a:picLocks noChangeAspect="1"/>
          </p:cNvPicPr>
          <p:nvPr userDrawn="1"/>
        </p:nvPicPr>
        <p:blipFill>
          <a:blip r:embed="rId2"/>
          <a:stretch>
            <a:fillRect/>
          </a:stretch>
        </p:blipFill>
        <p:spPr>
          <a:xfrm>
            <a:off x="1143000" y="990600"/>
            <a:ext cx="2286000" cy="1317949"/>
          </a:xfrm>
          <a:prstGeom prst="rect">
            <a:avLst/>
          </a:prstGeom>
        </p:spPr>
      </p:pic>
    </p:spTree>
  </p:cSld>
  <p:clrMapOvr>
    <a:masterClrMapping/>
  </p:clrMapOvr>
  <p:extLst>
    <p:ext uri="{DCECCB84-F9BA-43D5-87BE-67443E8EF086}">
      <p15:sldGuideLst xmlns:p15="http://schemas.microsoft.com/office/powerpoint/2012/main">
        <p15:guide id="1" orient="horz" pos="288" userDrawn="1">
          <p15:clr>
            <a:srgbClr val="FBAE40"/>
          </p15:clr>
        </p15:guide>
        <p15:guide id="2" pos="28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DE19D1C-E92A-7253-56A6-459B67413CCE}"/>
              </a:ext>
            </a:extLst>
          </p:cNvPr>
          <p:cNvSpPr/>
          <p:nvPr userDrawn="1"/>
        </p:nvSpPr>
        <p:spPr>
          <a:xfrm>
            <a:off x="0" y="0"/>
            <a:ext cx="21945600" cy="3394086"/>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096780" y="11618259"/>
            <a:ext cx="5943600" cy="9036424"/>
          </a:xfrm>
          <a:prstGeom prst="rect">
            <a:avLst/>
          </a:prstGeom>
        </p:spPr>
        <p:txBody>
          <a:bodyPr lIns="133772" tIns="66885" rIns="133772" bIns="6688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24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8029730" y="5163671"/>
            <a:ext cx="5943600" cy="15491012"/>
          </a:xfrm>
          <a:prstGeom prst="rect">
            <a:avLst/>
          </a:prstGeom>
        </p:spPr>
        <p:txBody>
          <a:bodyPr lIns="133772" tIns="66885" rIns="133772" bIns="6688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3886203" y="860614"/>
            <a:ext cx="12801599" cy="2043953"/>
          </a:xfrm>
          <a:prstGeom prst="rect">
            <a:avLst/>
          </a:prstGeom>
        </p:spPr>
        <p:txBody>
          <a:bodyPr lIns="133772" tIns="66885" rIns="133772" bIns="66885"/>
          <a:lstStyle>
            <a:lvl1pPr>
              <a:defRPr sz="48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6916400" y="860614"/>
            <a:ext cx="4267200" cy="2043953"/>
          </a:xfrm>
          <a:prstGeom prst="rect">
            <a:avLst/>
          </a:prstGeom>
        </p:spPr>
        <p:txBody>
          <a:bodyPr lIns="133772" tIns="66885" rIns="133772" bIns="66885"/>
          <a:lstStyle>
            <a:lvl1pPr>
              <a:buFontTx/>
              <a:buNone/>
              <a:defRPr sz="2400" baseline="0">
                <a:solidFill>
                  <a:srgbClr val="003622"/>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029730" y="4518213"/>
            <a:ext cx="5943600" cy="645459"/>
          </a:xfrm>
          <a:prstGeom prst="rect">
            <a:avLst/>
          </a:prstGeom>
        </p:spPr>
        <p:txBody>
          <a:bodyPr lIns="133772" tIns="66885" rIns="133772" bIns="66885"/>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096780" y="4518213"/>
            <a:ext cx="5943600" cy="645459"/>
          </a:xfrm>
          <a:prstGeom prst="rect">
            <a:avLst/>
          </a:prstGeom>
        </p:spPr>
        <p:txBody>
          <a:bodyPr lIns="133772" tIns="66885" rIns="133772" bIns="66885" anchor="ctr"/>
          <a:lstStyle>
            <a:lvl1pPr>
              <a:buFontTx/>
              <a:buNone/>
              <a:defRPr sz="36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096780" y="10972801"/>
            <a:ext cx="5943600" cy="645459"/>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096780" y="5163673"/>
            <a:ext cx="5943600" cy="5593977"/>
          </a:xfrm>
          <a:prstGeom prst="rect">
            <a:avLst/>
          </a:prstGeom>
        </p:spPr>
        <p:txBody>
          <a:bodyPr lIns="133772" tIns="66885" rIns="133772" bIns="6688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222E1347-F2B6-A2C6-3396-10DB8F2240E7}"/>
              </a:ext>
            </a:extLst>
          </p:cNvPr>
          <p:cNvSpPr>
            <a:spLocks noGrp="1"/>
          </p:cNvSpPr>
          <p:nvPr>
            <p:ph type="body" sz="quarter" idx="16" hasCustomPrompt="1"/>
          </p:nvPr>
        </p:nvSpPr>
        <p:spPr>
          <a:xfrm>
            <a:off x="14873990" y="5163673"/>
            <a:ext cx="5943600" cy="9009528"/>
          </a:xfrm>
          <a:prstGeom prst="rect">
            <a:avLst/>
          </a:prstGeom>
        </p:spPr>
        <p:txBody>
          <a:bodyPr lIns="133772" tIns="66885" rIns="133772" bIns="66885"/>
          <a:lstStyle>
            <a:lvl1pPr>
              <a:buFontTx/>
              <a:buNone/>
              <a:defRPr sz="1800">
                <a:latin typeface="Times New Roman" panose="02020603050405020304" pitchFamily="18" charset="0"/>
                <a:cs typeface="Times New Roman" panose="02020603050405020304" pitchFamily="18" charset="0"/>
              </a:defRPr>
            </a:lvl1pPr>
            <a:lvl2pPr>
              <a:defRPr sz="2400"/>
            </a:lvl2pPr>
            <a:lvl3pPr>
              <a:defRPr sz="2400"/>
            </a:lvl3pPr>
            <a:lvl4pPr>
              <a:defRPr sz="2400"/>
            </a:lvl4pPr>
            <a:lvl5pPr>
              <a:defRPr sz="2400"/>
            </a:lvl5pPr>
          </a:lstStyle>
          <a:p>
            <a:pPr lvl="0"/>
            <a:r>
              <a:rPr lang="en-US" dirty="0"/>
              <a:t>Click here to edit this text</a:t>
            </a:r>
          </a:p>
        </p:txBody>
      </p:sp>
      <p:sp>
        <p:nvSpPr>
          <p:cNvPr id="4" name="Text Placeholder 24">
            <a:extLst>
              <a:ext uri="{FF2B5EF4-FFF2-40B4-BE49-F238E27FC236}">
                <a16:creationId xmlns:a16="http://schemas.microsoft.com/office/drawing/2014/main" id="{BBA94827-9D47-FB54-4A92-2A0AB1ADCACE}"/>
              </a:ext>
            </a:extLst>
          </p:cNvPr>
          <p:cNvSpPr>
            <a:spLocks noGrp="1"/>
          </p:cNvSpPr>
          <p:nvPr>
            <p:ph type="body" sz="quarter" idx="21" hasCustomPrompt="1"/>
          </p:nvPr>
        </p:nvSpPr>
        <p:spPr>
          <a:xfrm>
            <a:off x="14873990" y="4502845"/>
            <a:ext cx="5943600" cy="645459"/>
          </a:xfrm>
          <a:prstGeom prst="rect">
            <a:avLst/>
          </a:prstGeom>
        </p:spPr>
        <p:txBody>
          <a:bodyPr lIns="133772" tIns="66885" rIns="133772" bIns="66885"/>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24">
            <a:extLst>
              <a:ext uri="{FF2B5EF4-FFF2-40B4-BE49-F238E27FC236}">
                <a16:creationId xmlns:a16="http://schemas.microsoft.com/office/drawing/2014/main" id="{C91F1638-AA1E-DCB8-51AA-A2106748EE3B}"/>
              </a:ext>
            </a:extLst>
          </p:cNvPr>
          <p:cNvSpPr>
            <a:spLocks noGrp="1"/>
          </p:cNvSpPr>
          <p:nvPr>
            <p:ph type="body" sz="quarter" idx="22" hasCustomPrompt="1"/>
          </p:nvPr>
        </p:nvSpPr>
        <p:spPr>
          <a:xfrm>
            <a:off x="14888980" y="14446624"/>
            <a:ext cx="5943600" cy="645459"/>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71D0F165-2783-07C5-FFEF-E532AA229D1A}"/>
              </a:ext>
            </a:extLst>
          </p:cNvPr>
          <p:cNvSpPr>
            <a:spLocks noGrp="1"/>
          </p:cNvSpPr>
          <p:nvPr>
            <p:ph type="body" sz="quarter" idx="25" hasCustomPrompt="1"/>
          </p:nvPr>
        </p:nvSpPr>
        <p:spPr>
          <a:xfrm>
            <a:off x="14888980" y="15092083"/>
            <a:ext cx="5943600" cy="3119717"/>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A991F070-5F9D-578B-929D-377098B49988}"/>
              </a:ext>
            </a:extLst>
          </p:cNvPr>
          <p:cNvSpPr>
            <a:spLocks noGrp="1"/>
          </p:cNvSpPr>
          <p:nvPr>
            <p:ph type="body" sz="quarter" idx="26" hasCustomPrompt="1"/>
          </p:nvPr>
        </p:nvSpPr>
        <p:spPr>
          <a:xfrm>
            <a:off x="14888980" y="18534529"/>
            <a:ext cx="5943600" cy="645459"/>
          </a:xfrm>
          <a:prstGeom prst="rect">
            <a:avLst/>
          </a:prstGeom>
        </p:spPr>
        <p:txBody>
          <a:bodyPr lIns="133772" tIns="66885" rIns="133772" bIns="66885" anchor="ctr"/>
          <a:lstStyle>
            <a:lvl1pPr>
              <a:buFontTx/>
              <a:buNone/>
              <a:defRPr sz="2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B157E7BD-A6D7-B436-4354-9D2EEAABA69F}"/>
              </a:ext>
            </a:extLst>
          </p:cNvPr>
          <p:cNvSpPr>
            <a:spLocks noGrp="1"/>
          </p:cNvSpPr>
          <p:nvPr>
            <p:ph type="body" sz="quarter" idx="27" hasCustomPrompt="1"/>
          </p:nvPr>
        </p:nvSpPr>
        <p:spPr>
          <a:xfrm>
            <a:off x="14888980" y="19179988"/>
            <a:ext cx="5943600" cy="1474695"/>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3" name="Picture 2">
            <a:extLst>
              <a:ext uri="{FF2B5EF4-FFF2-40B4-BE49-F238E27FC236}">
                <a16:creationId xmlns:a16="http://schemas.microsoft.com/office/drawing/2014/main" id="{B2A3E0DE-ED6A-8603-672F-35EBB38A9FB9}"/>
              </a:ext>
            </a:extLst>
          </p:cNvPr>
          <p:cNvPicPr>
            <a:picLocks noChangeAspect="1"/>
          </p:cNvPicPr>
          <p:nvPr userDrawn="1"/>
        </p:nvPicPr>
        <p:blipFill>
          <a:blip r:embed="rId2"/>
          <a:stretch>
            <a:fillRect/>
          </a:stretch>
        </p:blipFill>
        <p:spPr>
          <a:xfrm>
            <a:off x="1295400" y="1066800"/>
            <a:ext cx="1982544" cy="1142999"/>
          </a:xfrm>
          <a:prstGeom prst="rect">
            <a:avLst/>
          </a:prstGeom>
        </p:spPr>
      </p:pic>
    </p:spTree>
    <p:extLst>
      <p:ext uri="{BB962C8B-B14F-4D97-AF65-F5344CB8AC3E}">
        <p14:creationId xmlns:p14="http://schemas.microsoft.com/office/powerpoint/2010/main" val="1892293011"/>
      </p:ext>
    </p:extLst>
  </p:cSld>
  <p:clrMapOvr>
    <a:masterClrMapping/>
  </p:clrMapOvr>
  <p:extLst>
    <p:ext uri="{DCECCB84-F9BA-43D5-87BE-67443E8EF086}">
      <p15:sldGuideLst xmlns:p15="http://schemas.microsoft.com/office/powerpoint/2012/main">
        <p15:guide id="1" orient="horz" pos="288">
          <p15:clr>
            <a:srgbClr val="FBAE40"/>
          </p15:clr>
        </p15:guide>
        <p15:guide id="2" pos="28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DE19D1C-E92A-7253-56A6-459B67413CCE}"/>
              </a:ext>
            </a:extLst>
          </p:cNvPr>
          <p:cNvSpPr/>
          <p:nvPr userDrawn="1"/>
        </p:nvSpPr>
        <p:spPr>
          <a:xfrm>
            <a:off x="0" y="0"/>
            <a:ext cx="21945600" cy="3394086"/>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black and white background with lines&#10;&#10;AI-generated content may be incorrect.">
            <a:extLst>
              <a:ext uri="{FF2B5EF4-FFF2-40B4-BE49-F238E27FC236}">
                <a16:creationId xmlns:a16="http://schemas.microsoft.com/office/drawing/2014/main" id="{16E144F2-79A0-B0FE-2909-EFC85912CA80}"/>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t="-1" r="14402" b="-2338"/>
          <a:stretch>
            <a:fillRect/>
          </a:stretch>
        </p:blipFill>
        <p:spPr>
          <a:xfrm>
            <a:off x="-1" y="-2"/>
            <a:ext cx="21945601" cy="3489834"/>
          </a:xfrm>
          <a:prstGeom prst="rect">
            <a:avLst/>
          </a:prstGeom>
        </p:spPr>
      </p:pic>
      <p:sp>
        <p:nvSpPr>
          <p:cNvPr id="7" name="Rectangle 6">
            <a:extLst>
              <a:ext uri="{FF2B5EF4-FFF2-40B4-BE49-F238E27FC236}">
                <a16:creationId xmlns:a16="http://schemas.microsoft.com/office/drawing/2014/main" id="{0AB03868-0403-2BDB-4C54-1D9C66932F10}"/>
              </a:ext>
            </a:extLst>
          </p:cNvPr>
          <p:cNvSpPr/>
          <p:nvPr userDrawn="1"/>
        </p:nvSpPr>
        <p:spPr>
          <a:xfrm>
            <a:off x="0" y="3506323"/>
            <a:ext cx="21954067" cy="18439277"/>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096780" y="11618259"/>
            <a:ext cx="5943600" cy="9036424"/>
          </a:xfrm>
          <a:prstGeom prst="rect">
            <a:avLst/>
          </a:prstGeom>
        </p:spPr>
        <p:txBody>
          <a:bodyPr lIns="133772" tIns="66885" rIns="133772" bIns="6688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24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8029730" y="5163671"/>
            <a:ext cx="5943600" cy="15491012"/>
          </a:xfrm>
          <a:prstGeom prst="rect">
            <a:avLst/>
          </a:prstGeom>
        </p:spPr>
        <p:txBody>
          <a:bodyPr lIns="133772" tIns="66885" rIns="133772" bIns="6688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14873990" y="5163673"/>
            <a:ext cx="5943600" cy="9009528"/>
          </a:xfrm>
          <a:prstGeom prst="rect">
            <a:avLst/>
          </a:prstGeom>
        </p:spPr>
        <p:txBody>
          <a:bodyPr lIns="133772" tIns="66885" rIns="133772" bIns="66885"/>
          <a:lstStyle>
            <a:lvl1pPr>
              <a:buFontTx/>
              <a:buNone/>
              <a:defRPr sz="1800">
                <a:latin typeface="Times New Roman" panose="02020603050405020304" pitchFamily="18" charset="0"/>
                <a:cs typeface="Times New Roman" panose="02020603050405020304" pitchFamily="18" charset="0"/>
              </a:defRPr>
            </a:lvl1pPr>
            <a:lvl2pPr>
              <a:defRPr sz="2400"/>
            </a:lvl2pPr>
            <a:lvl3pPr>
              <a:defRPr sz="2400"/>
            </a:lvl3pPr>
            <a:lvl4pPr>
              <a:defRPr sz="2400"/>
            </a:lvl4pPr>
            <a:lvl5pPr>
              <a:defRPr sz="2400"/>
            </a:lvl5pPr>
          </a:lstStyle>
          <a:p>
            <a:pPr lvl="0"/>
            <a:r>
              <a:rPr lang="en-US" dirty="0"/>
              <a:t>Click here to edit this text</a:t>
            </a:r>
          </a:p>
        </p:txBody>
      </p:sp>
      <p:sp>
        <p:nvSpPr>
          <p:cNvPr id="21" name="Title 20"/>
          <p:cNvSpPr>
            <a:spLocks noGrp="1"/>
          </p:cNvSpPr>
          <p:nvPr>
            <p:ph type="title" hasCustomPrompt="1"/>
          </p:nvPr>
        </p:nvSpPr>
        <p:spPr>
          <a:xfrm>
            <a:off x="3886203" y="860614"/>
            <a:ext cx="12801599" cy="2043953"/>
          </a:xfrm>
          <a:prstGeom prst="rect">
            <a:avLst/>
          </a:prstGeom>
        </p:spPr>
        <p:txBody>
          <a:bodyPr lIns="133772" tIns="66885" rIns="133772" bIns="66885"/>
          <a:lstStyle>
            <a:lvl1pPr>
              <a:defRPr sz="48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6916400" y="860614"/>
            <a:ext cx="4267200" cy="2043953"/>
          </a:xfrm>
          <a:prstGeom prst="rect">
            <a:avLst/>
          </a:prstGeom>
        </p:spPr>
        <p:txBody>
          <a:bodyPr lIns="133772" tIns="66885" rIns="133772" bIns="66885"/>
          <a:lstStyle>
            <a:lvl1pPr>
              <a:buFontTx/>
              <a:buNone/>
              <a:defRPr sz="240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029730" y="4518213"/>
            <a:ext cx="5943600" cy="645459"/>
          </a:xfrm>
          <a:prstGeom prst="rect">
            <a:avLst/>
          </a:prstGeom>
        </p:spPr>
        <p:txBody>
          <a:bodyPr lIns="133772" tIns="66885" rIns="133772" bIns="66885"/>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096780" y="4518213"/>
            <a:ext cx="5943600" cy="645459"/>
          </a:xfrm>
          <a:prstGeom prst="rect">
            <a:avLst/>
          </a:prstGeom>
        </p:spPr>
        <p:txBody>
          <a:bodyPr lIns="133772" tIns="66885" rIns="133772" bIns="66885" anchor="ctr"/>
          <a:lstStyle>
            <a:lvl1pPr>
              <a:buFontTx/>
              <a:buNone/>
              <a:defRPr sz="3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14873990" y="4502845"/>
            <a:ext cx="5943600" cy="645459"/>
          </a:xfrm>
          <a:prstGeom prst="rect">
            <a:avLst/>
          </a:prstGeom>
        </p:spPr>
        <p:txBody>
          <a:bodyPr lIns="133772" tIns="66885" rIns="133772" bIns="66885"/>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14888980" y="14446624"/>
            <a:ext cx="5943600" cy="645459"/>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096780" y="10972801"/>
            <a:ext cx="5943600" cy="645459"/>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096780" y="5163673"/>
            <a:ext cx="5943600" cy="5593977"/>
          </a:xfrm>
          <a:prstGeom prst="rect">
            <a:avLst/>
          </a:prstGeom>
        </p:spPr>
        <p:txBody>
          <a:bodyPr lIns="133772" tIns="66885" rIns="133772" bIns="6688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14888980" y="15092083"/>
            <a:ext cx="5943600" cy="3119717"/>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52F9C51D-65EA-9983-B1EF-B3099F47CF85}"/>
              </a:ext>
            </a:extLst>
          </p:cNvPr>
          <p:cNvSpPr>
            <a:spLocks noGrp="1"/>
          </p:cNvSpPr>
          <p:nvPr>
            <p:ph type="body" sz="quarter" idx="26" hasCustomPrompt="1"/>
          </p:nvPr>
        </p:nvSpPr>
        <p:spPr>
          <a:xfrm>
            <a:off x="14888980" y="18534529"/>
            <a:ext cx="5943600" cy="645459"/>
          </a:xfrm>
          <a:prstGeom prst="rect">
            <a:avLst/>
          </a:prstGeom>
        </p:spPr>
        <p:txBody>
          <a:bodyPr lIns="133772" tIns="66885" rIns="133772" bIns="66885" anchor="ctr"/>
          <a:lstStyle>
            <a:lvl1pPr>
              <a:buFontTx/>
              <a:buNone/>
              <a:defRPr sz="2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6AA739BA-185A-642F-E2DB-529F476B8BB8}"/>
              </a:ext>
            </a:extLst>
          </p:cNvPr>
          <p:cNvSpPr>
            <a:spLocks noGrp="1"/>
          </p:cNvSpPr>
          <p:nvPr>
            <p:ph type="body" sz="quarter" idx="27" hasCustomPrompt="1"/>
          </p:nvPr>
        </p:nvSpPr>
        <p:spPr>
          <a:xfrm>
            <a:off x="14888980" y="19179988"/>
            <a:ext cx="5943600" cy="1474695"/>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9" name="Picture 8">
            <a:extLst>
              <a:ext uri="{FF2B5EF4-FFF2-40B4-BE49-F238E27FC236}">
                <a16:creationId xmlns:a16="http://schemas.microsoft.com/office/drawing/2014/main" id="{A81721A3-BE63-7CA6-EBF3-4A15A01D434B}"/>
              </a:ext>
            </a:extLst>
          </p:cNvPr>
          <p:cNvPicPr>
            <a:picLocks noChangeAspect="1"/>
          </p:cNvPicPr>
          <p:nvPr userDrawn="1"/>
        </p:nvPicPr>
        <p:blipFill>
          <a:blip r:embed="rId3"/>
          <a:stretch>
            <a:fillRect/>
          </a:stretch>
        </p:blipFill>
        <p:spPr>
          <a:xfrm>
            <a:off x="1143000" y="990600"/>
            <a:ext cx="2286000" cy="1317949"/>
          </a:xfrm>
          <a:prstGeom prst="rect">
            <a:avLst/>
          </a:prstGeom>
        </p:spPr>
      </p:pic>
    </p:spTree>
    <p:extLst>
      <p:ext uri="{BB962C8B-B14F-4D97-AF65-F5344CB8AC3E}">
        <p14:creationId xmlns:p14="http://schemas.microsoft.com/office/powerpoint/2010/main" val="3661429027"/>
      </p:ext>
    </p:extLst>
  </p:cSld>
  <p:clrMapOvr>
    <a:masterClrMapping/>
  </p:clrMapOvr>
  <p:extLst>
    <p:ext uri="{DCECCB84-F9BA-43D5-87BE-67443E8EF086}">
      <p15:sldGuideLst xmlns:p15="http://schemas.microsoft.com/office/powerpoint/2012/main">
        <p15:guide id="1" orient="horz" pos="288">
          <p15:clr>
            <a:srgbClr val="FBAE40"/>
          </p15:clr>
        </p15:guide>
        <p15:guide id="2" pos="28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669AEE2-F97C-5FEE-010F-844065D6CB75}"/>
              </a:ext>
            </a:extLst>
          </p:cNvPr>
          <p:cNvSpPr/>
          <p:nvPr userDrawn="1"/>
        </p:nvSpPr>
        <p:spPr>
          <a:xfrm>
            <a:off x="0" y="3489832"/>
            <a:ext cx="21933568" cy="18455768"/>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9DE19D1C-E92A-7253-56A6-459B67413CCE}"/>
              </a:ext>
            </a:extLst>
          </p:cNvPr>
          <p:cNvSpPr/>
          <p:nvPr userDrawn="1"/>
        </p:nvSpPr>
        <p:spPr>
          <a:xfrm>
            <a:off x="0" y="0"/>
            <a:ext cx="21945600" cy="3394086"/>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black and white background with lines&#10;&#10;AI-generated content may be incorrect.">
            <a:extLst>
              <a:ext uri="{FF2B5EF4-FFF2-40B4-BE49-F238E27FC236}">
                <a16:creationId xmlns:a16="http://schemas.microsoft.com/office/drawing/2014/main" id="{16E144F2-79A0-B0FE-2909-EFC85912CA80}"/>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t="-1" r="14402" b="-2338"/>
          <a:stretch>
            <a:fillRect/>
          </a:stretch>
        </p:blipFill>
        <p:spPr>
          <a:xfrm>
            <a:off x="-12033" y="-2"/>
            <a:ext cx="21945601" cy="3489834"/>
          </a:xfrm>
          <a:prstGeom prst="rect">
            <a:avLst/>
          </a:prstGeom>
        </p:spPr>
      </p:pic>
      <p:sp>
        <p:nvSpPr>
          <p:cNvPr id="16" name="Text Placeholder 15"/>
          <p:cNvSpPr>
            <a:spLocks noGrp="1"/>
          </p:cNvSpPr>
          <p:nvPr>
            <p:ph type="body" sz="quarter" idx="14" hasCustomPrompt="1"/>
          </p:nvPr>
        </p:nvSpPr>
        <p:spPr>
          <a:xfrm>
            <a:off x="1096780" y="11618259"/>
            <a:ext cx="5943600" cy="9036424"/>
          </a:xfrm>
          <a:prstGeom prst="rect">
            <a:avLst/>
          </a:prstGeom>
        </p:spPr>
        <p:txBody>
          <a:bodyPr lIns="133772" tIns="66885" rIns="133772" bIns="6688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24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8029730" y="5163671"/>
            <a:ext cx="5943600" cy="15491012"/>
          </a:xfrm>
          <a:prstGeom prst="rect">
            <a:avLst/>
          </a:prstGeom>
        </p:spPr>
        <p:txBody>
          <a:bodyPr lIns="133772" tIns="66885" rIns="133772" bIns="6688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3886203" y="860614"/>
            <a:ext cx="12801599" cy="2043953"/>
          </a:xfrm>
          <a:prstGeom prst="rect">
            <a:avLst/>
          </a:prstGeom>
        </p:spPr>
        <p:txBody>
          <a:bodyPr lIns="133772" tIns="66885" rIns="133772" bIns="66885"/>
          <a:lstStyle>
            <a:lvl1pPr>
              <a:defRPr sz="48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6916400" y="860614"/>
            <a:ext cx="4267200" cy="2043953"/>
          </a:xfrm>
          <a:prstGeom prst="rect">
            <a:avLst/>
          </a:prstGeom>
        </p:spPr>
        <p:txBody>
          <a:bodyPr lIns="133772" tIns="66885" rIns="133772" bIns="66885"/>
          <a:lstStyle>
            <a:lvl1pPr>
              <a:buFontTx/>
              <a:buNone/>
              <a:defRPr sz="240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029730" y="4518213"/>
            <a:ext cx="5943600" cy="645459"/>
          </a:xfrm>
          <a:prstGeom prst="rect">
            <a:avLst/>
          </a:prstGeom>
        </p:spPr>
        <p:txBody>
          <a:bodyPr lIns="133772" tIns="66885" rIns="133772" bIns="66885"/>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096780" y="4518213"/>
            <a:ext cx="5943600" cy="645459"/>
          </a:xfrm>
          <a:prstGeom prst="rect">
            <a:avLst/>
          </a:prstGeom>
        </p:spPr>
        <p:txBody>
          <a:bodyPr lIns="133772" tIns="66885" rIns="133772" bIns="66885" anchor="ctr"/>
          <a:lstStyle>
            <a:lvl1pPr>
              <a:buFontTx/>
              <a:buNone/>
              <a:defRPr sz="3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096780" y="10972801"/>
            <a:ext cx="5943600" cy="645459"/>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096780" y="5163673"/>
            <a:ext cx="5943600" cy="5593977"/>
          </a:xfrm>
          <a:prstGeom prst="rect">
            <a:avLst/>
          </a:prstGeom>
        </p:spPr>
        <p:txBody>
          <a:bodyPr lIns="133772" tIns="66885" rIns="133772" bIns="6688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12" name="Text Placeholder 19">
            <a:extLst>
              <a:ext uri="{FF2B5EF4-FFF2-40B4-BE49-F238E27FC236}">
                <a16:creationId xmlns:a16="http://schemas.microsoft.com/office/drawing/2014/main" id="{5BBBCA7B-BA96-1DCF-6A62-51AAFCA093B9}"/>
              </a:ext>
            </a:extLst>
          </p:cNvPr>
          <p:cNvSpPr>
            <a:spLocks noGrp="1"/>
          </p:cNvSpPr>
          <p:nvPr>
            <p:ph type="body" sz="quarter" idx="16" hasCustomPrompt="1"/>
          </p:nvPr>
        </p:nvSpPr>
        <p:spPr>
          <a:xfrm>
            <a:off x="14873990" y="5163673"/>
            <a:ext cx="5943600" cy="9009528"/>
          </a:xfrm>
          <a:prstGeom prst="rect">
            <a:avLst/>
          </a:prstGeom>
        </p:spPr>
        <p:txBody>
          <a:bodyPr lIns="133772" tIns="66885" rIns="133772" bIns="66885"/>
          <a:lstStyle>
            <a:lvl1pPr>
              <a:buFontTx/>
              <a:buNone/>
              <a:defRPr sz="1800">
                <a:latin typeface="Times New Roman" panose="02020603050405020304" pitchFamily="18" charset="0"/>
                <a:cs typeface="Times New Roman" panose="02020603050405020304" pitchFamily="18" charset="0"/>
              </a:defRPr>
            </a:lvl1pPr>
            <a:lvl2pPr>
              <a:defRPr sz="2400"/>
            </a:lvl2pPr>
            <a:lvl3pPr>
              <a:defRPr sz="2400"/>
            </a:lvl3pPr>
            <a:lvl4pPr>
              <a:defRPr sz="2400"/>
            </a:lvl4pPr>
            <a:lvl5pPr>
              <a:defRPr sz="2400"/>
            </a:lvl5pPr>
          </a:lstStyle>
          <a:p>
            <a:pPr lvl="0"/>
            <a:r>
              <a:rPr lang="en-US" dirty="0"/>
              <a:t>Click here to edit this text</a:t>
            </a:r>
          </a:p>
        </p:txBody>
      </p:sp>
      <p:sp>
        <p:nvSpPr>
          <p:cNvPr id="13" name="Text Placeholder 24">
            <a:extLst>
              <a:ext uri="{FF2B5EF4-FFF2-40B4-BE49-F238E27FC236}">
                <a16:creationId xmlns:a16="http://schemas.microsoft.com/office/drawing/2014/main" id="{AA4A9439-4B1B-CBA9-AB53-B8DFBEB68CF0}"/>
              </a:ext>
            </a:extLst>
          </p:cNvPr>
          <p:cNvSpPr>
            <a:spLocks noGrp="1"/>
          </p:cNvSpPr>
          <p:nvPr>
            <p:ph type="body" sz="quarter" idx="21" hasCustomPrompt="1"/>
          </p:nvPr>
        </p:nvSpPr>
        <p:spPr>
          <a:xfrm>
            <a:off x="14873990" y="4502845"/>
            <a:ext cx="5943600" cy="645459"/>
          </a:xfrm>
          <a:prstGeom prst="rect">
            <a:avLst/>
          </a:prstGeom>
        </p:spPr>
        <p:txBody>
          <a:bodyPr lIns="133772" tIns="66885" rIns="133772" bIns="66885"/>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4" name="Text Placeholder 24">
            <a:extLst>
              <a:ext uri="{FF2B5EF4-FFF2-40B4-BE49-F238E27FC236}">
                <a16:creationId xmlns:a16="http://schemas.microsoft.com/office/drawing/2014/main" id="{CFA47CB0-D2ED-1610-3BFF-F2D362D1271E}"/>
              </a:ext>
            </a:extLst>
          </p:cNvPr>
          <p:cNvSpPr>
            <a:spLocks noGrp="1"/>
          </p:cNvSpPr>
          <p:nvPr>
            <p:ph type="body" sz="quarter" idx="22" hasCustomPrompt="1"/>
          </p:nvPr>
        </p:nvSpPr>
        <p:spPr>
          <a:xfrm>
            <a:off x="14888980" y="14446624"/>
            <a:ext cx="5943600" cy="645459"/>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5" name="Text Placeholder 15">
            <a:extLst>
              <a:ext uri="{FF2B5EF4-FFF2-40B4-BE49-F238E27FC236}">
                <a16:creationId xmlns:a16="http://schemas.microsoft.com/office/drawing/2014/main" id="{8E80DDB7-AE81-F8FF-FE5B-A1C36F7E2B1D}"/>
              </a:ext>
            </a:extLst>
          </p:cNvPr>
          <p:cNvSpPr>
            <a:spLocks noGrp="1"/>
          </p:cNvSpPr>
          <p:nvPr>
            <p:ph type="body" sz="quarter" idx="25" hasCustomPrompt="1"/>
          </p:nvPr>
        </p:nvSpPr>
        <p:spPr>
          <a:xfrm>
            <a:off x="14888980" y="15092083"/>
            <a:ext cx="5943600" cy="3119717"/>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7" name="Text Placeholder 24">
            <a:extLst>
              <a:ext uri="{FF2B5EF4-FFF2-40B4-BE49-F238E27FC236}">
                <a16:creationId xmlns:a16="http://schemas.microsoft.com/office/drawing/2014/main" id="{754071B0-7938-8B1C-7032-0979DD8A91FD}"/>
              </a:ext>
            </a:extLst>
          </p:cNvPr>
          <p:cNvSpPr>
            <a:spLocks noGrp="1"/>
          </p:cNvSpPr>
          <p:nvPr>
            <p:ph type="body" sz="quarter" idx="26" hasCustomPrompt="1"/>
          </p:nvPr>
        </p:nvSpPr>
        <p:spPr>
          <a:xfrm>
            <a:off x="14888980" y="18534529"/>
            <a:ext cx="5943600" cy="645459"/>
          </a:xfrm>
          <a:prstGeom prst="rect">
            <a:avLst/>
          </a:prstGeom>
        </p:spPr>
        <p:txBody>
          <a:bodyPr lIns="133772" tIns="66885" rIns="133772" bIns="66885" anchor="ctr"/>
          <a:lstStyle>
            <a:lvl1pPr>
              <a:buFontTx/>
              <a:buNone/>
              <a:defRPr sz="2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9" name="Text Placeholder 15">
            <a:extLst>
              <a:ext uri="{FF2B5EF4-FFF2-40B4-BE49-F238E27FC236}">
                <a16:creationId xmlns:a16="http://schemas.microsoft.com/office/drawing/2014/main" id="{E857115D-04D6-D307-12B5-E47D68055D16}"/>
              </a:ext>
            </a:extLst>
          </p:cNvPr>
          <p:cNvSpPr>
            <a:spLocks noGrp="1"/>
          </p:cNvSpPr>
          <p:nvPr>
            <p:ph type="body" sz="quarter" idx="27" hasCustomPrompt="1"/>
          </p:nvPr>
        </p:nvSpPr>
        <p:spPr>
          <a:xfrm>
            <a:off x="14888980" y="19179988"/>
            <a:ext cx="5943600" cy="1474695"/>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5" name="Picture 4">
            <a:extLst>
              <a:ext uri="{FF2B5EF4-FFF2-40B4-BE49-F238E27FC236}">
                <a16:creationId xmlns:a16="http://schemas.microsoft.com/office/drawing/2014/main" id="{A86BECE9-9B52-6801-C008-1A78591140D7}"/>
              </a:ext>
            </a:extLst>
          </p:cNvPr>
          <p:cNvPicPr>
            <a:picLocks noChangeAspect="1"/>
          </p:cNvPicPr>
          <p:nvPr userDrawn="1"/>
        </p:nvPicPr>
        <p:blipFill>
          <a:blip r:embed="rId3"/>
          <a:stretch>
            <a:fillRect/>
          </a:stretch>
        </p:blipFill>
        <p:spPr>
          <a:xfrm>
            <a:off x="1143000" y="990600"/>
            <a:ext cx="2286000" cy="1317949"/>
          </a:xfrm>
          <a:prstGeom prst="rect">
            <a:avLst/>
          </a:prstGeom>
        </p:spPr>
      </p:pic>
    </p:spTree>
    <p:extLst>
      <p:ext uri="{BB962C8B-B14F-4D97-AF65-F5344CB8AC3E}">
        <p14:creationId xmlns:p14="http://schemas.microsoft.com/office/powerpoint/2010/main" val="229241577"/>
      </p:ext>
    </p:extLst>
  </p:cSld>
  <p:clrMapOvr>
    <a:masterClrMapping/>
  </p:clrMapOvr>
  <p:extLst>
    <p:ext uri="{DCECCB84-F9BA-43D5-87BE-67443E8EF086}">
      <p15:sldGuideLst xmlns:p15="http://schemas.microsoft.com/office/powerpoint/2012/main">
        <p15:guide id="1" orient="horz" pos="288">
          <p15:clr>
            <a:srgbClr val="FBAE40"/>
          </p15:clr>
        </p15:guide>
        <p15:guide id="2" pos="2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8C502B6-8EA9-E8A3-575E-0C709601BED2}"/>
              </a:ext>
            </a:extLst>
          </p:cNvPr>
          <p:cNvSpPr/>
          <p:nvPr userDrawn="1"/>
        </p:nvSpPr>
        <p:spPr>
          <a:xfrm>
            <a:off x="0" y="3481686"/>
            <a:ext cx="21945600" cy="18463914"/>
          </a:xfrm>
          <a:prstGeom prst="rect">
            <a:avLst/>
          </a:prstGeom>
          <a:gradFill flip="none" rotWithShape="1">
            <a:gsLst>
              <a:gs pos="0">
                <a:schemeClr val="bg1">
                  <a:alpha val="25000"/>
                </a:schemeClr>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9DE19D1C-E92A-7253-56A6-459B67413CCE}"/>
              </a:ext>
            </a:extLst>
          </p:cNvPr>
          <p:cNvSpPr/>
          <p:nvPr userDrawn="1"/>
        </p:nvSpPr>
        <p:spPr>
          <a:xfrm>
            <a:off x="0" y="0"/>
            <a:ext cx="21945600" cy="3394086"/>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black and white background with lines&#10;&#10;AI-generated content may be incorrect.">
            <a:extLst>
              <a:ext uri="{FF2B5EF4-FFF2-40B4-BE49-F238E27FC236}">
                <a16:creationId xmlns:a16="http://schemas.microsoft.com/office/drawing/2014/main" id="{16E144F2-79A0-B0FE-2909-EFC85912CA80}"/>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rcRect t="-1" r="14402" b="-2338"/>
          <a:stretch>
            <a:fillRect/>
          </a:stretch>
        </p:blipFill>
        <p:spPr>
          <a:xfrm>
            <a:off x="-1" y="-2"/>
            <a:ext cx="21945601" cy="3489834"/>
          </a:xfrm>
          <a:prstGeom prst="rect">
            <a:avLst/>
          </a:prstGeom>
        </p:spPr>
      </p:pic>
      <p:sp>
        <p:nvSpPr>
          <p:cNvPr id="16" name="Text Placeholder 15"/>
          <p:cNvSpPr>
            <a:spLocks noGrp="1"/>
          </p:cNvSpPr>
          <p:nvPr>
            <p:ph type="body" sz="quarter" idx="14" hasCustomPrompt="1"/>
          </p:nvPr>
        </p:nvSpPr>
        <p:spPr>
          <a:xfrm>
            <a:off x="1096780" y="11618259"/>
            <a:ext cx="5943600" cy="9036424"/>
          </a:xfrm>
          <a:prstGeom prst="rect">
            <a:avLst/>
          </a:prstGeom>
        </p:spPr>
        <p:txBody>
          <a:bodyPr lIns="133772" tIns="66885" rIns="133772" bIns="6688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24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8029730" y="5163671"/>
            <a:ext cx="5943600" cy="15491012"/>
          </a:xfrm>
          <a:prstGeom prst="rect">
            <a:avLst/>
          </a:prstGeom>
        </p:spPr>
        <p:txBody>
          <a:bodyPr lIns="133772" tIns="66885" rIns="133772" bIns="6688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3886203" y="860614"/>
            <a:ext cx="12801599" cy="2043953"/>
          </a:xfrm>
          <a:prstGeom prst="rect">
            <a:avLst/>
          </a:prstGeom>
        </p:spPr>
        <p:txBody>
          <a:bodyPr lIns="133772" tIns="66885" rIns="133772" bIns="66885"/>
          <a:lstStyle>
            <a:lvl1pPr>
              <a:defRPr sz="48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6916400" y="860614"/>
            <a:ext cx="4267200" cy="2043953"/>
          </a:xfrm>
          <a:prstGeom prst="rect">
            <a:avLst/>
          </a:prstGeom>
        </p:spPr>
        <p:txBody>
          <a:bodyPr lIns="133772" tIns="66885" rIns="133772" bIns="66885"/>
          <a:lstStyle>
            <a:lvl1pPr>
              <a:buFontTx/>
              <a:buNone/>
              <a:defRPr sz="2400" baseline="0">
                <a:solidFill>
                  <a:srgbClr val="003622"/>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029730" y="4518213"/>
            <a:ext cx="5943600" cy="645459"/>
          </a:xfrm>
          <a:prstGeom prst="rect">
            <a:avLst/>
          </a:prstGeom>
        </p:spPr>
        <p:txBody>
          <a:bodyPr lIns="133772" tIns="66885" rIns="133772" bIns="66885"/>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096780" y="4518213"/>
            <a:ext cx="5943600" cy="645459"/>
          </a:xfrm>
          <a:prstGeom prst="rect">
            <a:avLst/>
          </a:prstGeom>
        </p:spPr>
        <p:txBody>
          <a:bodyPr lIns="133772" tIns="66885" rIns="133772" bIns="66885" anchor="ctr"/>
          <a:lstStyle>
            <a:lvl1pPr>
              <a:buFontTx/>
              <a:buNone/>
              <a:defRPr sz="36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096780" y="10972801"/>
            <a:ext cx="5943600" cy="645459"/>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096780" y="5163673"/>
            <a:ext cx="5943600" cy="5593977"/>
          </a:xfrm>
          <a:prstGeom prst="rect">
            <a:avLst/>
          </a:prstGeom>
        </p:spPr>
        <p:txBody>
          <a:bodyPr lIns="133772" tIns="66885" rIns="133772" bIns="6688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222E1347-F2B6-A2C6-3396-10DB8F2240E7}"/>
              </a:ext>
            </a:extLst>
          </p:cNvPr>
          <p:cNvSpPr>
            <a:spLocks noGrp="1"/>
          </p:cNvSpPr>
          <p:nvPr>
            <p:ph type="body" sz="quarter" idx="16" hasCustomPrompt="1"/>
          </p:nvPr>
        </p:nvSpPr>
        <p:spPr>
          <a:xfrm>
            <a:off x="14873990" y="5163673"/>
            <a:ext cx="5943600" cy="9009528"/>
          </a:xfrm>
          <a:prstGeom prst="rect">
            <a:avLst/>
          </a:prstGeom>
        </p:spPr>
        <p:txBody>
          <a:bodyPr lIns="133772" tIns="66885" rIns="133772" bIns="66885"/>
          <a:lstStyle>
            <a:lvl1pPr>
              <a:buFontTx/>
              <a:buNone/>
              <a:defRPr sz="1800">
                <a:latin typeface="Times New Roman" panose="02020603050405020304" pitchFamily="18" charset="0"/>
                <a:cs typeface="Times New Roman" panose="02020603050405020304" pitchFamily="18" charset="0"/>
              </a:defRPr>
            </a:lvl1pPr>
            <a:lvl2pPr>
              <a:defRPr sz="2400"/>
            </a:lvl2pPr>
            <a:lvl3pPr>
              <a:defRPr sz="2400"/>
            </a:lvl3pPr>
            <a:lvl4pPr>
              <a:defRPr sz="2400"/>
            </a:lvl4pPr>
            <a:lvl5pPr>
              <a:defRPr sz="2400"/>
            </a:lvl5pPr>
          </a:lstStyle>
          <a:p>
            <a:pPr lvl="0"/>
            <a:r>
              <a:rPr lang="en-US" dirty="0"/>
              <a:t>Click here to edit this text</a:t>
            </a:r>
          </a:p>
        </p:txBody>
      </p:sp>
      <p:sp>
        <p:nvSpPr>
          <p:cNvPr id="4" name="Text Placeholder 24">
            <a:extLst>
              <a:ext uri="{FF2B5EF4-FFF2-40B4-BE49-F238E27FC236}">
                <a16:creationId xmlns:a16="http://schemas.microsoft.com/office/drawing/2014/main" id="{BBA94827-9D47-FB54-4A92-2A0AB1ADCACE}"/>
              </a:ext>
            </a:extLst>
          </p:cNvPr>
          <p:cNvSpPr>
            <a:spLocks noGrp="1"/>
          </p:cNvSpPr>
          <p:nvPr>
            <p:ph type="body" sz="quarter" idx="21" hasCustomPrompt="1"/>
          </p:nvPr>
        </p:nvSpPr>
        <p:spPr>
          <a:xfrm>
            <a:off x="14873990" y="4502845"/>
            <a:ext cx="5943600" cy="645459"/>
          </a:xfrm>
          <a:prstGeom prst="rect">
            <a:avLst/>
          </a:prstGeom>
        </p:spPr>
        <p:txBody>
          <a:bodyPr lIns="133772" tIns="66885" rIns="133772" bIns="66885"/>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24">
            <a:extLst>
              <a:ext uri="{FF2B5EF4-FFF2-40B4-BE49-F238E27FC236}">
                <a16:creationId xmlns:a16="http://schemas.microsoft.com/office/drawing/2014/main" id="{C91F1638-AA1E-DCB8-51AA-A2106748EE3B}"/>
              </a:ext>
            </a:extLst>
          </p:cNvPr>
          <p:cNvSpPr>
            <a:spLocks noGrp="1"/>
          </p:cNvSpPr>
          <p:nvPr>
            <p:ph type="body" sz="quarter" idx="22" hasCustomPrompt="1"/>
          </p:nvPr>
        </p:nvSpPr>
        <p:spPr>
          <a:xfrm>
            <a:off x="14888980" y="14446624"/>
            <a:ext cx="5943600" cy="645459"/>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71D0F165-2783-07C5-FFEF-E532AA229D1A}"/>
              </a:ext>
            </a:extLst>
          </p:cNvPr>
          <p:cNvSpPr>
            <a:spLocks noGrp="1"/>
          </p:cNvSpPr>
          <p:nvPr>
            <p:ph type="body" sz="quarter" idx="25" hasCustomPrompt="1"/>
          </p:nvPr>
        </p:nvSpPr>
        <p:spPr>
          <a:xfrm>
            <a:off x="14888980" y="15092083"/>
            <a:ext cx="5943600" cy="3119717"/>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A991F070-5F9D-578B-929D-377098B49988}"/>
              </a:ext>
            </a:extLst>
          </p:cNvPr>
          <p:cNvSpPr>
            <a:spLocks noGrp="1"/>
          </p:cNvSpPr>
          <p:nvPr>
            <p:ph type="body" sz="quarter" idx="26" hasCustomPrompt="1"/>
          </p:nvPr>
        </p:nvSpPr>
        <p:spPr>
          <a:xfrm>
            <a:off x="14888980" y="18534529"/>
            <a:ext cx="5943600" cy="645459"/>
          </a:xfrm>
          <a:prstGeom prst="rect">
            <a:avLst/>
          </a:prstGeom>
        </p:spPr>
        <p:txBody>
          <a:bodyPr lIns="133772" tIns="66885" rIns="133772" bIns="66885" anchor="ctr"/>
          <a:lstStyle>
            <a:lvl1pPr>
              <a:buFontTx/>
              <a:buNone/>
              <a:defRPr sz="2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B157E7BD-A6D7-B436-4354-9D2EEAABA69F}"/>
              </a:ext>
            </a:extLst>
          </p:cNvPr>
          <p:cNvSpPr>
            <a:spLocks noGrp="1"/>
          </p:cNvSpPr>
          <p:nvPr>
            <p:ph type="body" sz="quarter" idx="27" hasCustomPrompt="1"/>
          </p:nvPr>
        </p:nvSpPr>
        <p:spPr>
          <a:xfrm>
            <a:off x="14888980" y="19179988"/>
            <a:ext cx="5943600" cy="1474695"/>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7" name="Picture 6">
            <a:extLst>
              <a:ext uri="{FF2B5EF4-FFF2-40B4-BE49-F238E27FC236}">
                <a16:creationId xmlns:a16="http://schemas.microsoft.com/office/drawing/2014/main" id="{F7063238-332C-DDF2-A46D-08601128374C}"/>
              </a:ext>
            </a:extLst>
          </p:cNvPr>
          <p:cNvPicPr>
            <a:picLocks noChangeAspect="1"/>
          </p:cNvPicPr>
          <p:nvPr userDrawn="1"/>
        </p:nvPicPr>
        <p:blipFill>
          <a:blip r:embed="rId3"/>
          <a:stretch>
            <a:fillRect/>
          </a:stretch>
        </p:blipFill>
        <p:spPr>
          <a:xfrm>
            <a:off x="1295400" y="1066800"/>
            <a:ext cx="1982544" cy="1142999"/>
          </a:xfrm>
          <a:prstGeom prst="rect">
            <a:avLst/>
          </a:prstGeom>
        </p:spPr>
      </p:pic>
    </p:spTree>
    <p:extLst>
      <p:ext uri="{BB962C8B-B14F-4D97-AF65-F5344CB8AC3E}">
        <p14:creationId xmlns:p14="http://schemas.microsoft.com/office/powerpoint/2010/main" val="1528165829"/>
      </p:ext>
    </p:extLst>
  </p:cSld>
  <p:clrMapOvr>
    <a:masterClrMapping/>
  </p:clrMapOvr>
  <p:extLst>
    <p:ext uri="{DCECCB84-F9BA-43D5-87BE-67443E8EF086}">
      <p15:sldGuideLst xmlns:p15="http://schemas.microsoft.com/office/powerpoint/2012/main">
        <p15:guide id="1" orient="horz" pos="288">
          <p15:clr>
            <a:srgbClr val="FBAE40"/>
          </p15:clr>
        </p15:guide>
        <p15:guide id="2" pos="288">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2085637" rtl="0" eaLnBrk="1" fontAlgn="base" hangingPunct="1">
        <a:spcBef>
          <a:spcPct val="0"/>
        </a:spcBef>
        <a:spcAft>
          <a:spcPct val="0"/>
        </a:spcAft>
        <a:defRPr sz="4467" b="1" kern="1200">
          <a:solidFill>
            <a:schemeClr val="tx1"/>
          </a:solidFill>
          <a:latin typeface="+mj-lt"/>
          <a:ea typeface="+mj-ea"/>
          <a:cs typeface="+mj-cs"/>
        </a:defRPr>
      </a:lvl1pPr>
      <a:lvl2pPr algn="ctr" defTabSz="2085637" rtl="0" eaLnBrk="1" fontAlgn="base" hangingPunct="1">
        <a:spcBef>
          <a:spcPct val="0"/>
        </a:spcBef>
        <a:spcAft>
          <a:spcPct val="0"/>
        </a:spcAft>
        <a:defRPr sz="10067">
          <a:solidFill>
            <a:schemeClr val="tx1"/>
          </a:solidFill>
          <a:latin typeface="Calibri" pitchFamily="34" charset="0"/>
        </a:defRPr>
      </a:lvl2pPr>
      <a:lvl3pPr algn="ctr" defTabSz="2085637" rtl="0" eaLnBrk="1" fontAlgn="base" hangingPunct="1">
        <a:spcBef>
          <a:spcPct val="0"/>
        </a:spcBef>
        <a:spcAft>
          <a:spcPct val="0"/>
        </a:spcAft>
        <a:defRPr sz="10067">
          <a:solidFill>
            <a:schemeClr val="tx1"/>
          </a:solidFill>
          <a:latin typeface="Calibri" pitchFamily="34" charset="0"/>
        </a:defRPr>
      </a:lvl3pPr>
      <a:lvl4pPr algn="ctr" defTabSz="2085637" rtl="0" eaLnBrk="1" fontAlgn="base" hangingPunct="1">
        <a:spcBef>
          <a:spcPct val="0"/>
        </a:spcBef>
        <a:spcAft>
          <a:spcPct val="0"/>
        </a:spcAft>
        <a:defRPr sz="10067">
          <a:solidFill>
            <a:schemeClr val="tx1"/>
          </a:solidFill>
          <a:latin typeface="Calibri" pitchFamily="34" charset="0"/>
        </a:defRPr>
      </a:lvl4pPr>
      <a:lvl5pPr algn="ctr" defTabSz="2085637" rtl="0" eaLnBrk="1" fontAlgn="base" hangingPunct="1">
        <a:spcBef>
          <a:spcPct val="0"/>
        </a:spcBef>
        <a:spcAft>
          <a:spcPct val="0"/>
        </a:spcAft>
        <a:defRPr sz="10067">
          <a:solidFill>
            <a:schemeClr val="tx1"/>
          </a:solidFill>
          <a:latin typeface="Calibri" pitchFamily="34" charset="0"/>
        </a:defRPr>
      </a:lvl5pPr>
      <a:lvl6pPr marL="445927" algn="ctr" defTabSz="2085637" rtl="0" eaLnBrk="1" fontAlgn="base" hangingPunct="1">
        <a:spcBef>
          <a:spcPct val="0"/>
        </a:spcBef>
        <a:spcAft>
          <a:spcPct val="0"/>
        </a:spcAft>
        <a:defRPr sz="10067">
          <a:solidFill>
            <a:schemeClr val="tx1"/>
          </a:solidFill>
          <a:latin typeface="Calibri" pitchFamily="34" charset="0"/>
        </a:defRPr>
      </a:lvl6pPr>
      <a:lvl7pPr marL="891855" algn="ctr" defTabSz="2085637" rtl="0" eaLnBrk="1" fontAlgn="base" hangingPunct="1">
        <a:spcBef>
          <a:spcPct val="0"/>
        </a:spcBef>
        <a:spcAft>
          <a:spcPct val="0"/>
        </a:spcAft>
        <a:defRPr sz="10067">
          <a:solidFill>
            <a:schemeClr val="tx1"/>
          </a:solidFill>
          <a:latin typeface="Calibri" pitchFamily="34" charset="0"/>
        </a:defRPr>
      </a:lvl7pPr>
      <a:lvl8pPr marL="1337781" algn="ctr" defTabSz="2085637" rtl="0" eaLnBrk="1" fontAlgn="base" hangingPunct="1">
        <a:spcBef>
          <a:spcPct val="0"/>
        </a:spcBef>
        <a:spcAft>
          <a:spcPct val="0"/>
        </a:spcAft>
        <a:defRPr sz="10067">
          <a:solidFill>
            <a:schemeClr val="tx1"/>
          </a:solidFill>
          <a:latin typeface="Calibri" pitchFamily="34" charset="0"/>
        </a:defRPr>
      </a:lvl8pPr>
      <a:lvl9pPr marL="1783708" algn="ctr" defTabSz="2085637" rtl="0" eaLnBrk="1" fontAlgn="base" hangingPunct="1">
        <a:spcBef>
          <a:spcPct val="0"/>
        </a:spcBef>
        <a:spcAft>
          <a:spcPct val="0"/>
        </a:spcAft>
        <a:defRPr sz="10067">
          <a:solidFill>
            <a:schemeClr val="tx1"/>
          </a:solidFill>
          <a:latin typeface="Calibri" pitchFamily="34" charset="0"/>
        </a:defRPr>
      </a:lvl9pPr>
    </p:titleStyle>
    <p:bodyStyle>
      <a:lvl1pPr marL="0" indent="0" algn="l" defTabSz="2085637" rtl="0" eaLnBrk="1" fontAlgn="base" hangingPunct="1">
        <a:spcBef>
          <a:spcPct val="20000"/>
        </a:spcBef>
        <a:spcAft>
          <a:spcPct val="0"/>
        </a:spcAft>
        <a:buFontTx/>
        <a:buNone/>
        <a:defRPr lang="en-US" sz="2400" kern="1200" dirty="0" smtClean="0">
          <a:solidFill>
            <a:schemeClr val="tx1"/>
          </a:solidFill>
          <a:latin typeface="+mn-lt"/>
          <a:ea typeface="+mn-ea"/>
          <a:cs typeface="+mn-cs"/>
        </a:defRPr>
      </a:lvl1pPr>
      <a:lvl2pPr marL="1695451" indent="-651858" algn="l" defTabSz="2085637" rtl="0" eaLnBrk="1" fontAlgn="base" hangingPunct="1">
        <a:spcBef>
          <a:spcPct val="20000"/>
        </a:spcBef>
        <a:spcAft>
          <a:spcPct val="0"/>
        </a:spcAft>
        <a:buFont typeface="Arial" charset="0"/>
        <a:buChar char="–"/>
        <a:defRPr sz="6400" kern="1200">
          <a:solidFill>
            <a:schemeClr val="tx1"/>
          </a:solidFill>
          <a:latin typeface="+mn-lt"/>
          <a:ea typeface="+mn-ea"/>
          <a:cs typeface="+mn-cs"/>
        </a:defRPr>
      </a:lvl2pPr>
      <a:lvl3pPr marL="2607432" indent="-521797" algn="l" defTabSz="2085637" rtl="0" eaLnBrk="1" fontAlgn="base" hangingPunct="1">
        <a:spcBef>
          <a:spcPct val="20000"/>
        </a:spcBef>
        <a:spcAft>
          <a:spcPct val="0"/>
        </a:spcAft>
        <a:buFont typeface="Arial" charset="0"/>
        <a:buChar char="•"/>
        <a:defRPr sz="5534" kern="1200">
          <a:solidFill>
            <a:schemeClr val="tx1"/>
          </a:solidFill>
          <a:latin typeface="+mn-lt"/>
          <a:ea typeface="+mn-ea"/>
          <a:cs typeface="+mn-cs"/>
        </a:defRPr>
      </a:lvl3pPr>
      <a:lvl4pPr marL="3651026" indent="-521797" algn="l" defTabSz="2085637" rtl="0" eaLnBrk="1" fontAlgn="base" hangingPunct="1">
        <a:spcBef>
          <a:spcPct val="20000"/>
        </a:spcBef>
        <a:spcAft>
          <a:spcPct val="0"/>
        </a:spcAft>
        <a:buFont typeface="Arial" charset="0"/>
        <a:buChar char="–"/>
        <a:defRPr sz="4600" kern="1200">
          <a:solidFill>
            <a:schemeClr val="tx1"/>
          </a:solidFill>
          <a:latin typeface="+mn-lt"/>
          <a:ea typeface="+mn-ea"/>
          <a:cs typeface="+mn-cs"/>
        </a:defRPr>
      </a:lvl4pPr>
      <a:lvl5pPr marL="4693069" indent="-521797" algn="l" defTabSz="2085637" rtl="0" eaLnBrk="1" fontAlgn="base" hangingPunct="1">
        <a:spcBef>
          <a:spcPct val="20000"/>
        </a:spcBef>
        <a:spcAft>
          <a:spcPct val="0"/>
        </a:spcAft>
        <a:buFont typeface="Arial" charset="0"/>
        <a:buChar char="»"/>
        <a:defRPr sz="4600" kern="1200">
          <a:solidFill>
            <a:schemeClr val="tx1"/>
          </a:solidFill>
          <a:latin typeface="+mn-lt"/>
          <a:ea typeface="+mn-ea"/>
          <a:cs typeface="+mn-cs"/>
        </a:defRPr>
      </a:lvl5pPr>
      <a:lvl6pPr marL="11755528" indent="-1068679" algn="l" defTabSz="4274746" rtl="0" eaLnBrk="1" latinLnBrk="0" hangingPunct="1">
        <a:spcBef>
          <a:spcPct val="20000"/>
        </a:spcBef>
        <a:buFont typeface="Arial" pitchFamily="34" charset="0"/>
        <a:buChar char="•"/>
        <a:defRPr sz="9400" kern="1200">
          <a:solidFill>
            <a:schemeClr val="tx1"/>
          </a:solidFill>
          <a:latin typeface="+mn-lt"/>
          <a:ea typeface="+mn-ea"/>
          <a:cs typeface="+mn-cs"/>
        </a:defRPr>
      </a:lvl6pPr>
      <a:lvl7pPr marL="13892899" indent="-1068679" algn="l" defTabSz="4274746" rtl="0" eaLnBrk="1" latinLnBrk="0" hangingPunct="1">
        <a:spcBef>
          <a:spcPct val="20000"/>
        </a:spcBef>
        <a:buFont typeface="Arial" pitchFamily="34" charset="0"/>
        <a:buChar char="•"/>
        <a:defRPr sz="9400" kern="1200">
          <a:solidFill>
            <a:schemeClr val="tx1"/>
          </a:solidFill>
          <a:latin typeface="+mn-lt"/>
          <a:ea typeface="+mn-ea"/>
          <a:cs typeface="+mn-cs"/>
        </a:defRPr>
      </a:lvl7pPr>
      <a:lvl8pPr marL="16030263" indent="-1068679" algn="l" defTabSz="4274746" rtl="0" eaLnBrk="1" latinLnBrk="0" hangingPunct="1">
        <a:spcBef>
          <a:spcPct val="20000"/>
        </a:spcBef>
        <a:buFont typeface="Arial" pitchFamily="34" charset="0"/>
        <a:buChar char="•"/>
        <a:defRPr sz="9400" kern="1200">
          <a:solidFill>
            <a:schemeClr val="tx1"/>
          </a:solidFill>
          <a:latin typeface="+mn-lt"/>
          <a:ea typeface="+mn-ea"/>
          <a:cs typeface="+mn-cs"/>
        </a:defRPr>
      </a:lvl8pPr>
      <a:lvl9pPr marL="18167626" indent="-1068679" algn="l" defTabSz="4274746" rtl="0" eaLnBrk="1" latinLnBrk="0" hangingPunct="1">
        <a:spcBef>
          <a:spcPct val="20000"/>
        </a:spcBef>
        <a:buFont typeface="Arial" pitchFamily="34" charset="0"/>
        <a:buChar char="•"/>
        <a:defRPr sz="9400" kern="1200">
          <a:solidFill>
            <a:schemeClr val="tx1"/>
          </a:solidFill>
          <a:latin typeface="+mn-lt"/>
          <a:ea typeface="+mn-ea"/>
          <a:cs typeface="+mn-cs"/>
        </a:defRPr>
      </a:lvl9pPr>
    </p:bodyStyle>
    <p:otherStyle>
      <a:defPPr>
        <a:defRPr lang="en-US"/>
      </a:defPPr>
      <a:lvl1pPr marL="0" algn="l" defTabSz="4274746" rtl="0" eaLnBrk="1" latinLnBrk="0" hangingPunct="1">
        <a:defRPr sz="8400" kern="1200">
          <a:solidFill>
            <a:schemeClr val="tx1"/>
          </a:solidFill>
          <a:latin typeface="+mn-lt"/>
          <a:ea typeface="+mn-ea"/>
          <a:cs typeface="+mn-cs"/>
        </a:defRPr>
      </a:lvl1pPr>
      <a:lvl2pPr marL="2137372" algn="l" defTabSz="4274746" rtl="0" eaLnBrk="1" latinLnBrk="0" hangingPunct="1">
        <a:defRPr sz="8400" kern="1200">
          <a:solidFill>
            <a:schemeClr val="tx1"/>
          </a:solidFill>
          <a:latin typeface="+mn-lt"/>
          <a:ea typeface="+mn-ea"/>
          <a:cs typeface="+mn-cs"/>
        </a:defRPr>
      </a:lvl2pPr>
      <a:lvl3pPr marL="4274746" algn="l" defTabSz="4274746" rtl="0" eaLnBrk="1" latinLnBrk="0" hangingPunct="1">
        <a:defRPr sz="8400" kern="1200">
          <a:solidFill>
            <a:schemeClr val="tx1"/>
          </a:solidFill>
          <a:latin typeface="+mn-lt"/>
          <a:ea typeface="+mn-ea"/>
          <a:cs typeface="+mn-cs"/>
        </a:defRPr>
      </a:lvl3pPr>
      <a:lvl4pPr marL="6412117" algn="l" defTabSz="4274746" rtl="0" eaLnBrk="1" latinLnBrk="0" hangingPunct="1">
        <a:defRPr sz="8400" kern="1200">
          <a:solidFill>
            <a:schemeClr val="tx1"/>
          </a:solidFill>
          <a:latin typeface="+mn-lt"/>
          <a:ea typeface="+mn-ea"/>
          <a:cs typeface="+mn-cs"/>
        </a:defRPr>
      </a:lvl4pPr>
      <a:lvl5pPr marL="8549480" algn="l" defTabSz="4274746" rtl="0" eaLnBrk="1" latinLnBrk="0" hangingPunct="1">
        <a:defRPr sz="8400" kern="1200">
          <a:solidFill>
            <a:schemeClr val="tx1"/>
          </a:solidFill>
          <a:latin typeface="+mn-lt"/>
          <a:ea typeface="+mn-ea"/>
          <a:cs typeface="+mn-cs"/>
        </a:defRPr>
      </a:lvl5pPr>
      <a:lvl6pPr marL="10686844" algn="l" defTabSz="4274746" rtl="0" eaLnBrk="1" latinLnBrk="0" hangingPunct="1">
        <a:defRPr sz="8400" kern="1200">
          <a:solidFill>
            <a:schemeClr val="tx1"/>
          </a:solidFill>
          <a:latin typeface="+mn-lt"/>
          <a:ea typeface="+mn-ea"/>
          <a:cs typeface="+mn-cs"/>
        </a:defRPr>
      </a:lvl6pPr>
      <a:lvl7pPr marL="12824202" algn="l" defTabSz="4274746" rtl="0" eaLnBrk="1" latinLnBrk="0" hangingPunct="1">
        <a:defRPr sz="8400" kern="1200">
          <a:solidFill>
            <a:schemeClr val="tx1"/>
          </a:solidFill>
          <a:latin typeface="+mn-lt"/>
          <a:ea typeface="+mn-ea"/>
          <a:cs typeface="+mn-cs"/>
        </a:defRPr>
      </a:lvl7pPr>
      <a:lvl8pPr marL="14961573" algn="l" defTabSz="4274746" rtl="0" eaLnBrk="1" latinLnBrk="0" hangingPunct="1">
        <a:defRPr sz="8400" kern="1200">
          <a:solidFill>
            <a:schemeClr val="tx1"/>
          </a:solidFill>
          <a:latin typeface="+mn-lt"/>
          <a:ea typeface="+mn-ea"/>
          <a:cs typeface="+mn-cs"/>
        </a:defRPr>
      </a:lvl8pPr>
      <a:lvl9pPr marL="17098942" algn="l" defTabSz="4274746" rtl="0" eaLnBrk="1" latinLnBrk="0" hangingPunct="1">
        <a:defRPr sz="8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78BCE49-8631-3A85-EB4C-184EF8B12E05}"/>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7E75DC5E-0D39-1BB4-C177-9D1BA07D35FF}"/>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C6F506DD-70ED-BE26-CE3B-6B83FA8EB014}"/>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83CD0F63-D6C4-EA57-B862-26677EDE12B2}"/>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F6EB7CEE-E9E4-530D-CD56-8FC8FA021C3B}"/>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D6CAE947-EEF6-46D7-CE19-A7499AE8D6D1}"/>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8AFE3D0C-C196-65B0-E07F-8A6F20FAF98D}"/>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E7D2C6EE-7143-E9F0-B3D4-EB87747BEECA}"/>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3CC191C4-CB32-EE11-96BD-513DD6F2B0D5}"/>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19646FC1-B443-2F46-8A27-8BB17F8BDE2E}"/>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64451C93-073A-3E7E-236D-5A8FF02CE911}"/>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2D2080E4-E710-3CBC-519F-7CFD7347FE71}"/>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B4A9A1E7-F2F7-1A55-9171-55F03890F352}"/>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A9A1082C-982F-22D2-3181-D69733443A51}"/>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1151814343"/>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F8113B4-5FBD-4D5F-8EB4-7A351BFF135C}">
  <ds:schemaRefs>
    <ds:schemaRef ds:uri="http://schemas.microsoft.com/sharepoint/v3/contenttype/forms"/>
  </ds:schemaRefs>
</ds:datastoreItem>
</file>

<file path=customXml/itemProps2.xml><?xml version="1.0" encoding="utf-8"?>
<ds:datastoreItem xmlns:ds="http://schemas.openxmlformats.org/officeDocument/2006/customXml" ds:itemID="{67B3F76B-E91C-49E2-82A6-E81A70BB093D}">
  <ds:schemaRefs>
    <ds:schemaRef ds:uri="http://purl.org/dc/elements/1.1/"/>
    <ds:schemaRef ds:uri="http://schemas.microsoft.com/office/infopath/2007/PartnerControls"/>
    <ds:schemaRef ds:uri="http://schemas.microsoft.com/office/2006/metadata/properties"/>
    <ds:schemaRef ds:uri="http://purl.org/dc/terms/"/>
    <ds:schemaRef ds:uri="http://purl.org/dc/dcmitype/"/>
    <ds:schemaRef ds:uri="http://schemas.microsoft.com/office/2006/documentManagement/types"/>
    <ds:schemaRef ds:uri="http://www.w3.org/XML/1998/namespace"/>
    <ds:schemaRef ds:uri="http://schemas.openxmlformats.org/package/2006/metadata/core-properties"/>
    <ds:schemaRef ds:uri="8cb5f936-c297-426d-b367-8d80127451e1"/>
    <ds:schemaRef ds:uri="952b4952-d007-4d97-b50e-79165ea12049"/>
  </ds:schemaRefs>
</ds:datastoreItem>
</file>

<file path=customXml/itemProps3.xml><?xml version="1.0" encoding="utf-8"?>
<ds:datastoreItem xmlns:ds="http://schemas.openxmlformats.org/officeDocument/2006/customXml" ds:itemID="{3A198238-5135-4C9C-96DF-3157829B3FFB}"/>
</file>

<file path=docProps/app.xml><?xml version="1.0" encoding="utf-8"?>
<Properties xmlns="http://schemas.openxmlformats.org/officeDocument/2006/extended-properties" xmlns:vt="http://schemas.openxmlformats.org/officeDocument/2006/docPropsVTypes">
  <Template>36x48_BLUE</Template>
  <TotalTime>49</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9</cp:revision>
  <cp:lastPrinted>2008-03-12T16:04:08Z</cp:lastPrinted>
  <dcterms:created xsi:type="dcterms:W3CDTF">2014-09-24T17:47:45Z</dcterms:created>
  <dcterms:modified xsi:type="dcterms:W3CDTF">2026-04-14T17:30:54Z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