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32004000" cy="16459200"/>
  <p:notesSz cx="6888163" cy="10020300"/>
  <p:defaultTextStyle>
    <a:defPPr>
      <a:defRPr lang="en-US"/>
    </a:defPPr>
    <a:lvl1pPr algn="l" rtl="0" eaLnBrk="0" fontAlgn="base" hangingPunct="0">
      <a:spcBef>
        <a:spcPct val="0"/>
      </a:spcBef>
      <a:spcAft>
        <a:spcPct val="0"/>
      </a:spcAft>
      <a:defRPr sz="2869" kern="1200">
        <a:solidFill>
          <a:schemeClr val="tx1"/>
        </a:solidFill>
        <a:latin typeface="Times New Roman" pitchFamily="1" charset="0"/>
        <a:ea typeface="+mn-ea"/>
        <a:cs typeface="+mn-cs"/>
      </a:defRPr>
    </a:lvl1pPr>
    <a:lvl2pPr marL="533176" indent="1858" algn="l" rtl="0" eaLnBrk="0" fontAlgn="base" hangingPunct="0">
      <a:spcBef>
        <a:spcPct val="0"/>
      </a:spcBef>
      <a:spcAft>
        <a:spcPct val="0"/>
      </a:spcAft>
      <a:defRPr sz="2869" kern="1200">
        <a:solidFill>
          <a:schemeClr val="tx1"/>
        </a:solidFill>
        <a:latin typeface="Times New Roman" pitchFamily="1" charset="0"/>
        <a:ea typeface="+mn-ea"/>
        <a:cs typeface="+mn-cs"/>
      </a:defRPr>
    </a:lvl2pPr>
    <a:lvl3pPr marL="1068210" indent="1858" algn="l" rtl="0" eaLnBrk="0" fontAlgn="base" hangingPunct="0">
      <a:spcBef>
        <a:spcPct val="0"/>
      </a:spcBef>
      <a:spcAft>
        <a:spcPct val="0"/>
      </a:spcAft>
      <a:defRPr sz="2869" kern="1200">
        <a:solidFill>
          <a:schemeClr val="tx1"/>
        </a:solidFill>
        <a:latin typeface="Times New Roman" pitchFamily="1" charset="0"/>
        <a:ea typeface="+mn-ea"/>
        <a:cs typeface="+mn-cs"/>
      </a:defRPr>
    </a:lvl3pPr>
    <a:lvl4pPr marL="1603243" indent="1858" algn="l" rtl="0" eaLnBrk="0" fontAlgn="base" hangingPunct="0">
      <a:spcBef>
        <a:spcPct val="0"/>
      </a:spcBef>
      <a:spcAft>
        <a:spcPct val="0"/>
      </a:spcAft>
      <a:defRPr sz="2869" kern="1200">
        <a:solidFill>
          <a:schemeClr val="tx1"/>
        </a:solidFill>
        <a:latin typeface="Times New Roman" pitchFamily="1" charset="0"/>
        <a:ea typeface="+mn-ea"/>
        <a:cs typeface="+mn-cs"/>
      </a:defRPr>
    </a:lvl4pPr>
    <a:lvl5pPr marL="2138277" indent="1858" algn="l" rtl="0" eaLnBrk="0" fontAlgn="base" hangingPunct="0">
      <a:spcBef>
        <a:spcPct val="0"/>
      </a:spcBef>
      <a:spcAft>
        <a:spcPct val="0"/>
      </a:spcAft>
      <a:defRPr sz="2869" kern="1200">
        <a:solidFill>
          <a:schemeClr val="tx1"/>
        </a:solidFill>
        <a:latin typeface="Times New Roman" pitchFamily="1" charset="0"/>
        <a:ea typeface="+mn-ea"/>
        <a:cs typeface="+mn-cs"/>
      </a:defRPr>
    </a:lvl5pPr>
    <a:lvl6pPr marL="2675168" algn="l" defTabSz="1070068" rtl="0" eaLnBrk="1" latinLnBrk="0" hangingPunct="1">
      <a:defRPr sz="2869" kern="1200">
        <a:solidFill>
          <a:schemeClr val="tx1"/>
        </a:solidFill>
        <a:latin typeface="Times New Roman" pitchFamily="1" charset="0"/>
        <a:ea typeface="+mn-ea"/>
        <a:cs typeface="+mn-cs"/>
      </a:defRPr>
    </a:lvl6pPr>
    <a:lvl7pPr marL="3210202" algn="l" defTabSz="1070068" rtl="0" eaLnBrk="1" latinLnBrk="0" hangingPunct="1">
      <a:defRPr sz="2869" kern="1200">
        <a:solidFill>
          <a:schemeClr val="tx1"/>
        </a:solidFill>
        <a:latin typeface="Times New Roman" pitchFamily="1" charset="0"/>
        <a:ea typeface="+mn-ea"/>
        <a:cs typeface="+mn-cs"/>
      </a:defRPr>
    </a:lvl7pPr>
    <a:lvl8pPr marL="3745235" algn="l" defTabSz="1070068" rtl="0" eaLnBrk="1" latinLnBrk="0" hangingPunct="1">
      <a:defRPr sz="2869" kern="1200">
        <a:solidFill>
          <a:schemeClr val="tx1"/>
        </a:solidFill>
        <a:latin typeface="Times New Roman" pitchFamily="1" charset="0"/>
        <a:ea typeface="+mn-ea"/>
        <a:cs typeface="+mn-cs"/>
      </a:defRPr>
    </a:lvl8pPr>
    <a:lvl9pPr marL="4280269" algn="l" defTabSz="1070068" rtl="0" eaLnBrk="1" latinLnBrk="0" hangingPunct="1">
      <a:defRPr sz="2869"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15349" userDrawn="1">
          <p15:clr>
            <a:srgbClr val="A4A3A4"/>
          </p15:clr>
        </p15:guide>
        <p15:guide id="2" orient="horz" pos="-3558" userDrawn="1">
          <p15:clr>
            <a:srgbClr val="A4A3A4"/>
          </p15:clr>
        </p15:guide>
        <p15:guide id="3" orient="horz" pos="-1323" userDrawn="1">
          <p15:clr>
            <a:srgbClr val="A4A3A4"/>
          </p15:clr>
        </p15:guide>
        <p15:guide id="4" pos="-9030" userDrawn="1">
          <p15:clr>
            <a:srgbClr val="A4A3A4"/>
          </p15:clr>
        </p15:guide>
        <p15:guide id="5" pos="29190"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EBE9C9"/>
    <a:srgbClr val="003622"/>
    <a:srgbClr val="5F5951"/>
    <a:srgbClr val="005D4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0470F0-2362-FC46-88FA-89CB9FA56621}" v="95" dt="2025-09-30T19:23:55.8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5479" autoAdjust="0"/>
    <p:restoredTop sz="86441" autoAdjust="0"/>
  </p:normalViewPr>
  <p:slideViewPr>
    <p:cSldViewPr>
      <p:cViewPr varScale="1">
        <p:scale>
          <a:sx n="92" d="100"/>
          <a:sy n="92" d="100"/>
        </p:scale>
        <p:origin x="416" y="224"/>
      </p:cViewPr>
      <p:guideLst>
        <p:guide orient="horz" pos="15349"/>
        <p:guide orient="horz" pos="-3558"/>
        <p:guide orient="horz" pos="-1323"/>
        <p:guide pos="-9030"/>
        <p:guide pos="2919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custSel addSld delSld modSld modMainMaster">
      <pc:chgData name="Brown, Jeffrey" userId="eb56c8e8-783c-45d4-8120-bcd00a17b328" providerId="ADAL" clId="{9879E2A1-6E15-5B5E-B796-952A4143164B}" dt="2025-09-30T19:25:20.946" v="183" actId="680"/>
      <pc:docMkLst>
        <pc:docMk/>
      </pc:docMkLst>
      <pc:sldChg chg="addSp delSp modSp del mod">
        <pc:chgData name="Brown, Jeffrey" userId="eb56c8e8-783c-45d4-8120-bcd00a17b328" providerId="ADAL" clId="{9879E2A1-6E15-5B5E-B796-952A4143164B}" dt="2025-09-30T19:25:19.838" v="182" actId="2696"/>
        <pc:sldMkLst>
          <pc:docMk/>
          <pc:sldMk cId="0" sldId="256"/>
        </pc:sldMkLst>
        <pc:spChg chg="mod">
          <ac:chgData name="Brown, Jeffrey" userId="eb56c8e8-783c-45d4-8120-bcd00a17b328" providerId="ADAL" clId="{9879E2A1-6E15-5B5E-B796-952A4143164B}" dt="2025-09-30T19:19:42.359" v="110" actId="14100"/>
          <ac:spMkLst>
            <pc:docMk/>
            <pc:sldMk cId="0" sldId="256"/>
            <ac:spMk id="4" creationId="{00000000-0000-0000-0000-000000000000}"/>
          </ac:spMkLst>
        </pc:spChg>
        <pc:spChg chg="mod">
          <ac:chgData name="Brown, Jeffrey" userId="eb56c8e8-783c-45d4-8120-bcd00a17b328" providerId="ADAL" clId="{9879E2A1-6E15-5B5E-B796-952A4143164B}" dt="2025-09-30T19:19:47.264" v="111" actId="1076"/>
          <ac:spMkLst>
            <pc:docMk/>
            <pc:sldMk cId="0" sldId="256"/>
            <ac:spMk id="10" creationId="{00000000-0000-0000-0000-000000000000}"/>
          </ac:spMkLst>
        </pc:spChg>
        <pc:spChg chg="mod">
          <ac:chgData name="Brown, Jeffrey" userId="eb56c8e8-783c-45d4-8120-bcd00a17b328" providerId="ADAL" clId="{9879E2A1-6E15-5B5E-B796-952A4143164B}" dt="2025-09-30T19:19:47.264" v="111" actId="1076"/>
          <ac:spMkLst>
            <pc:docMk/>
            <pc:sldMk cId="0" sldId="256"/>
            <ac:spMk id="13" creationId="{00000000-0000-0000-0000-000000000000}"/>
          </ac:spMkLst>
        </pc:spChg>
        <pc:spChg chg="add del mod">
          <ac:chgData name="Brown, Jeffrey" userId="eb56c8e8-783c-45d4-8120-bcd00a17b328" providerId="ADAL" clId="{9879E2A1-6E15-5B5E-B796-952A4143164B}" dt="2025-09-30T19:19:54.688" v="115" actId="478"/>
          <ac:spMkLst>
            <pc:docMk/>
            <pc:sldMk cId="0" sldId="256"/>
            <ac:spMk id="14" creationId="{A80DCED3-124E-A6B1-F13F-EB19B092C4EC}"/>
          </ac:spMkLst>
        </pc:spChg>
        <pc:spChg chg="add del mod">
          <ac:chgData name="Brown, Jeffrey" userId="eb56c8e8-783c-45d4-8120-bcd00a17b328" providerId="ADAL" clId="{9879E2A1-6E15-5B5E-B796-952A4143164B}" dt="2025-09-30T19:19:54.688" v="115" actId="478"/>
          <ac:spMkLst>
            <pc:docMk/>
            <pc:sldMk cId="0" sldId="256"/>
            <ac:spMk id="15" creationId="{4053D360-B651-80B3-C525-8C7223EA02FC}"/>
          </ac:spMkLst>
        </pc:spChg>
        <pc:spChg chg="add del mod">
          <ac:chgData name="Brown, Jeffrey" userId="eb56c8e8-783c-45d4-8120-bcd00a17b328" providerId="ADAL" clId="{9879E2A1-6E15-5B5E-B796-952A4143164B}" dt="2025-09-30T19:20:11.115" v="117" actId="478"/>
          <ac:spMkLst>
            <pc:docMk/>
            <pc:sldMk cId="0" sldId="256"/>
            <ac:spMk id="16" creationId="{E3584CE7-C550-E4CA-8516-F08BCF8F278C}"/>
          </ac:spMkLst>
        </pc:spChg>
        <pc:spChg chg="add del mod">
          <ac:chgData name="Brown, Jeffrey" userId="eb56c8e8-783c-45d4-8120-bcd00a17b328" providerId="ADAL" clId="{9879E2A1-6E15-5B5E-B796-952A4143164B}" dt="2025-09-30T19:20:11.115" v="117" actId="478"/>
          <ac:spMkLst>
            <pc:docMk/>
            <pc:sldMk cId="0" sldId="256"/>
            <ac:spMk id="17" creationId="{2151B2DA-15EC-42EE-8715-EAC131D2AC59}"/>
          </ac:spMkLst>
        </pc:spChg>
        <pc:spChg chg="add mod">
          <ac:chgData name="Brown, Jeffrey" userId="eb56c8e8-783c-45d4-8120-bcd00a17b328" providerId="ADAL" clId="{9879E2A1-6E15-5B5E-B796-952A4143164B}" dt="2025-09-30T19:20:18.899" v="119" actId="571"/>
          <ac:spMkLst>
            <pc:docMk/>
            <pc:sldMk cId="0" sldId="256"/>
            <ac:spMk id="18" creationId="{178824E2-C2D3-722D-31D9-1F4180847C66}"/>
          </ac:spMkLst>
        </pc:spChg>
      </pc:sldChg>
      <pc:sldChg chg="new">
        <pc:chgData name="Brown, Jeffrey" userId="eb56c8e8-783c-45d4-8120-bcd00a17b328" providerId="ADAL" clId="{9879E2A1-6E15-5B5E-B796-952A4143164B}" dt="2025-09-30T19:25:20.946" v="183" actId="680"/>
        <pc:sldMkLst>
          <pc:docMk/>
          <pc:sldMk cId="1628062989" sldId="256"/>
        </pc:sldMkLst>
      </pc:sldChg>
      <pc:sldMasterChg chg="modSldLayout">
        <pc:chgData name="Brown, Jeffrey" userId="eb56c8e8-783c-45d4-8120-bcd00a17b328" providerId="ADAL" clId="{9879E2A1-6E15-5B5E-B796-952A4143164B}" dt="2025-09-30T19:23:55.817" v="181" actId="167"/>
        <pc:sldMasterMkLst>
          <pc:docMk/>
          <pc:sldMasterMk cId="0" sldId="2147483648"/>
        </pc:sldMasterMkLst>
        <pc:sldLayoutChg chg="addSp delSp modSp mod">
          <pc:chgData name="Brown, Jeffrey" userId="eb56c8e8-783c-45d4-8120-bcd00a17b328" providerId="ADAL" clId="{9879E2A1-6E15-5B5E-B796-952A4143164B}" dt="2025-09-30T19:23:16.960" v="174" actId="478"/>
          <pc:sldLayoutMkLst>
            <pc:docMk/>
            <pc:sldMasterMk cId="0" sldId="2147483648"/>
            <pc:sldLayoutMk cId="0" sldId="2147483649"/>
          </pc:sldLayoutMkLst>
          <pc:spChg chg="add mod">
            <ac:chgData name="Brown, Jeffrey" userId="eb56c8e8-783c-45d4-8120-bcd00a17b328" providerId="ADAL" clId="{9879E2A1-6E15-5B5E-B796-952A4143164B}" dt="2025-09-16T19:03:54.002" v="90" actId="167"/>
            <ac:spMkLst>
              <pc:docMk/>
              <pc:sldMasterMk cId="0" sldId="2147483648"/>
              <pc:sldLayoutMk cId="0" sldId="2147483649"/>
              <ac:spMk id="2" creationId="{FCE8A55F-230D-B93B-BFB8-2B62ACD8BDB6}"/>
            </ac:spMkLst>
          </pc:spChg>
          <pc:spChg chg="add mod">
            <ac:chgData name="Brown, Jeffrey" userId="eb56c8e8-783c-45d4-8120-bcd00a17b328" providerId="ADAL" clId="{9879E2A1-6E15-5B5E-B796-952A4143164B}" dt="2025-09-30T19:20:43.081" v="126" actId="571"/>
            <ac:spMkLst>
              <pc:docMk/>
              <pc:sldMasterMk cId="0" sldId="2147483648"/>
              <pc:sldLayoutMk cId="0" sldId="2147483649"/>
              <ac:spMk id="3" creationId="{D285DCF3-6721-3641-61CF-DC8D0BBED8AB}"/>
            </ac:spMkLst>
          </pc:spChg>
          <pc:spChg chg="add mod">
            <ac:chgData name="Brown, Jeffrey" userId="eb56c8e8-783c-45d4-8120-bcd00a17b328" providerId="ADAL" clId="{9879E2A1-6E15-5B5E-B796-952A4143164B}" dt="2025-09-30T19:21:08.430" v="139" actId="404"/>
            <ac:spMkLst>
              <pc:docMk/>
              <pc:sldMasterMk cId="0" sldId="2147483648"/>
              <pc:sldLayoutMk cId="0" sldId="2147483649"/>
              <ac:spMk id="4" creationId="{BF97BC47-2217-3058-5AD2-9D711EF8E840}"/>
            </ac:spMkLst>
          </pc:spChg>
          <pc:spChg chg="add mod">
            <ac:chgData name="Brown, Jeffrey" userId="eb56c8e8-783c-45d4-8120-bcd00a17b328" providerId="ADAL" clId="{9879E2A1-6E15-5B5E-B796-952A4143164B}" dt="2025-09-30T19:21:14.457" v="141" actId="404"/>
            <ac:spMkLst>
              <pc:docMk/>
              <pc:sldMasterMk cId="0" sldId="2147483648"/>
              <pc:sldLayoutMk cId="0" sldId="2147483649"/>
              <ac:spMk id="5" creationId="{516A2AAE-4AEA-5F77-3EFB-B5510BFC0842}"/>
            </ac:spMkLst>
          </pc:spChg>
          <pc:spChg chg="add del mod">
            <ac:chgData name="Brown, Jeffrey" userId="eb56c8e8-783c-45d4-8120-bcd00a17b328" providerId="ADAL" clId="{9879E2A1-6E15-5B5E-B796-952A4143164B}" dt="2025-09-30T19:23:16.960" v="174" actId="478"/>
            <ac:spMkLst>
              <pc:docMk/>
              <pc:sldMasterMk cId="0" sldId="2147483648"/>
              <pc:sldLayoutMk cId="0" sldId="2147483649"/>
              <ac:spMk id="7" creationId="{C9D99EF1-C1EB-53C0-A63A-D85AE6E98B55}"/>
            </ac:spMkLst>
          </pc:spChg>
          <pc:spChg chg="mod">
            <ac:chgData name="Brown, Jeffrey" userId="eb56c8e8-783c-45d4-8120-bcd00a17b328" providerId="ADAL" clId="{9879E2A1-6E15-5B5E-B796-952A4143164B}" dt="2025-09-16T19:00:33.420" v="54" actId="20577"/>
            <ac:spMkLst>
              <pc:docMk/>
              <pc:sldMasterMk cId="0" sldId="2147483648"/>
              <pc:sldLayoutMk cId="0" sldId="2147483649"/>
              <ac:spMk id="16" creationId="{00000000-0000-0000-0000-000000000000}"/>
            </ac:spMkLst>
          </pc:spChg>
          <pc:spChg chg="mod">
            <ac:chgData name="Brown, Jeffrey" userId="eb56c8e8-783c-45d4-8120-bcd00a17b328" providerId="ADAL" clId="{9879E2A1-6E15-5B5E-B796-952A4143164B}" dt="2025-09-16T18:59:41.426" v="39" actId="404"/>
            <ac:spMkLst>
              <pc:docMk/>
              <pc:sldMasterMk cId="0" sldId="2147483648"/>
              <pc:sldLayoutMk cId="0" sldId="2147483649"/>
              <ac:spMk id="18" creationId="{00000000-0000-0000-0000-000000000000}"/>
            </ac:spMkLst>
          </pc:spChg>
          <pc:spChg chg="mod">
            <ac:chgData name="Brown, Jeffrey" userId="eb56c8e8-783c-45d4-8120-bcd00a17b328" providerId="ADAL" clId="{9879E2A1-6E15-5B5E-B796-952A4143164B}" dt="2025-09-30T19:20:31.589" v="120"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16T19:02:18.856" v="68" actId="207"/>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16T19:02:23.764" v="69" actId="207"/>
            <ac:spMkLst>
              <pc:docMk/>
              <pc:sldMasterMk cId="0" sldId="2147483648"/>
              <pc:sldLayoutMk cId="0" sldId="2147483649"/>
              <ac:spMk id="23" creationId="{00000000-0000-0000-0000-000000000000}"/>
            </ac:spMkLst>
          </pc:spChg>
          <pc:spChg chg="mod">
            <ac:chgData name="Brown, Jeffrey" userId="eb56c8e8-783c-45d4-8120-bcd00a17b328" providerId="ADAL" clId="{9879E2A1-6E15-5B5E-B796-952A4143164B}" dt="2025-09-16T18:58:38.629" v="18" actId="207"/>
            <ac:spMkLst>
              <pc:docMk/>
              <pc:sldMasterMk cId="0" sldId="2147483648"/>
              <pc:sldLayoutMk cId="0" sldId="2147483649"/>
              <ac:spMk id="26" creationId="{00000000-0000-0000-0000-000000000000}"/>
            </ac:spMkLst>
          </pc:spChg>
          <pc:spChg chg="mod">
            <ac:chgData name="Brown, Jeffrey" userId="eb56c8e8-783c-45d4-8120-bcd00a17b328" providerId="ADAL" clId="{9879E2A1-6E15-5B5E-B796-952A4143164B}" dt="2025-09-16T18:58:25.390" v="13" actId="207"/>
            <ac:spMkLst>
              <pc:docMk/>
              <pc:sldMasterMk cId="0" sldId="2147483648"/>
              <pc:sldLayoutMk cId="0" sldId="2147483649"/>
              <ac:spMk id="27" creationId="{00000000-0000-0000-0000-000000000000}"/>
            </ac:spMkLst>
          </pc:spChg>
          <pc:spChg chg="mod">
            <ac:chgData name="Brown, Jeffrey" userId="eb56c8e8-783c-45d4-8120-bcd00a17b328" providerId="ADAL" clId="{9879E2A1-6E15-5B5E-B796-952A4143164B}" dt="2025-09-16T18:58:51.085" v="23" actId="242"/>
            <ac:spMkLst>
              <pc:docMk/>
              <pc:sldMasterMk cId="0" sldId="2147483648"/>
              <pc:sldLayoutMk cId="0" sldId="2147483649"/>
              <ac:spMk id="28" creationId="{00000000-0000-0000-0000-000000000000}"/>
            </ac:spMkLst>
          </pc:spChg>
          <pc:spChg chg="mod">
            <ac:chgData name="Brown, Jeffrey" userId="eb56c8e8-783c-45d4-8120-bcd00a17b328" providerId="ADAL" clId="{9879E2A1-6E15-5B5E-B796-952A4143164B}" dt="2025-09-30T19:20:40.904" v="124" actId="1036"/>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16T18:59:01.258" v="28" actId="242"/>
            <ac:spMkLst>
              <pc:docMk/>
              <pc:sldMasterMk cId="0" sldId="2147483648"/>
              <pc:sldLayoutMk cId="0" sldId="2147483649"/>
              <ac:spMk id="30" creationId="{00000000-0000-0000-0000-000000000000}"/>
            </ac:spMkLst>
          </pc:spChg>
          <pc:spChg chg="mod">
            <ac:chgData name="Brown, Jeffrey" userId="eb56c8e8-783c-45d4-8120-bcd00a17b328" providerId="ADAL" clId="{9879E2A1-6E15-5B5E-B796-952A4143164B}" dt="2025-09-16T19:02:45.477" v="78" actId="20577"/>
            <ac:spMkLst>
              <pc:docMk/>
              <pc:sldMasterMk cId="0" sldId="2147483648"/>
              <pc:sldLayoutMk cId="0" sldId="2147483649"/>
              <ac:spMk id="31" creationId="{00000000-0000-0000-0000-000000000000}"/>
            </ac:spMkLst>
          </pc:spChg>
          <pc:spChg chg="mod">
            <ac:chgData name="Brown, Jeffrey" userId="eb56c8e8-783c-45d4-8120-bcd00a17b328" providerId="ADAL" clId="{9879E2A1-6E15-5B5E-B796-952A4143164B}" dt="2025-09-30T19:20:40.904" v="124" actId="1036"/>
            <ac:spMkLst>
              <pc:docMk/>
              <pc:sldMasterMk cId="0" sldId="2147483648"/>
              <pc:sldLayoutMk cId="0" sldId="2147483649"/>
              <ac:spMk id="32" creationId="{00000000-0000-0000-0000-000000000000}"/>
            </ac:spMkLst>
          </pc:spChg>
          <pc:picChg chg="add mod">
            <ac:chgData name="Brown, Jeffrey" userId="eb56c8e8-783c-45d4-8120-bcd00a17b328" providerId="ADAL" clId="{9879E2A1-6E15-5B5E-B796-952A4143164B}" dt="2025-09-16T19:05:13.599" v="107" actId="1076"/>
            <ac:picMkLst>
              <pc:docMk/>
              <pc:sldMasterMk cId="0" sldId="2147483648"/>
              <pc:sldLayoutMk cId="0" sldId="2147483649"/>
              <ac:picMk id="6" creationId="{0E1A837C-C2A7-12B7-9DF1-C1B6D1C92CDD}"/>
            </ac:picMkLst>
          </pc:picChg>
          <pc:picChg chg="add del mod">
            <ac:chgData name="Brown, Jeffrey" userId="eb56c8e8-783c-45d4-8120-bcd00a17b328" providerId="ADAL" clId="{9879E2A1-6E15-5B5E-B796-952A4143164B}" dt="2025-09-30T19:23:15.867" v="173" actId="478"/>
            <ac:picMkLst>
              <pc:docMk/>
              <pc:sldMasterMk cId="0" sldId="2147483648"/>
              <pc:sldLayoutMk cId="0" sldId="2147483649"/>
              <ac:picMk id="8" creationId="{4807EF3D-D4B7-A7B4-9477-69ED8D93A237}"/>
            </ac:picMkLst>
          </pc:picChg>
        </pc:sldLayoutChg>
        <pc:sldLayoutChg chg="addSp delSp modSp mod">
          <pc:chgData name="Brown, Jeffrey" userId="eb56c8e8-783c-45d4-8120-bcd00a17b328" providerId="ADAL" clId="{9879E2A1-6E15-5B5E-B796-952A4143164B}" dt="2025-09-30T19:21:45.120" v="146"/>
          <pc:sldLayoutMkLst>
            <pc:docMk/>
            <pc:sldMasterMk cId="0" sldId="2147483648"/>
            <pc:sldLayoutMk cId="2632451351" sldId="2147483650"/>
          </pc:sldLayoutMkLst>
          <pc:spChg chg="mod">
            <ac:chgData name="Brown, Jeffrey" userId="eb56c8e8-783c-45d4-8120-bcd00a17b328" providerId="ADAL" clId="{9879E2A1-6E15-5B5E-B796-952A4143164B}" dt="2025-09-16T19:03:38.854" v="85" actId="167"/>
            <ac:spMkLst>
              <pc:docMk/>
              <pc:sldMasterMk cId="0" sldId="2147483648"/>
              <pc:sldLayoutMk cId="2632451351" sldId="2147483650"/>
              <ac:spMk id="2" creationId="{FCE8A55F-230D-B93B-BFB8-2B62ACD8BDB6}"/>
            </ac:spMkLst>
          </pc:spChg>
          <pc:spChg chg="add mod">
            <ac:chgData name="Brown, Jeffrey" userId="eb56c8e8-783c-45d4-8120-bcd00a17b328" providerId="ADAL" clId="{9879E2A1-6E15-5B5E-B796-952A4143164B}" dt="2025-09-30T19:21:45.120" v="146"/>
            <ac:spMkLst>
              <pc:docMk/>
              <pc:sldMasterMk cId="0" sldId="2147483648"/>
              <pc:sldLayoutMk cId="2632451351" sldId="2147483650"/>
              <ac:spMk id="3" creationId="{47EE4114-7ED9-23E3-FA01-687BD8CEAC89}"/>
            </ac:spMkLst>
          </pc:spChg>
          <pc:spChg chg="add mod">
            <ac:chgData name="Brown, Jeffrey" userId="eb56c8e8-783c-45d4-8120-bcd00a17b328" providerId="ADAL" clId="{9879E2A1-6E15-5B5E-B796-952A4143164B}" dt="2025-09-30T19:21:45.120" v="146"/>
            <ac:spMkLst>
              <pc:docMk/>
              <pc:sldMasterMk cId="0" sldId="2147483648"/>
              <pc:sldLayoutMk cId="2632451351" sldId="2147483650"/>
              <ac:spMk id="4" creationId="{D56F5F69-51B4-ED0F-275C-03B8D9DF47FF}"/>
            </ac:spMkLst>
          </pc:spChg>
          <pc:spChg chg="mod">
            <ac:chgData name="Brown, Jeffrey" userId="eb56c8e8-783c-45d4-8120-bcd00a17b328" providerId="ADAL" clId="{9879E2A1-6E15-5B5E-B796-952A4143164B}" dt="2025-09-16T19:04:05.510" v="92" actId="207"/>
            <ac:spMkLst>
              <pc:docMk/>
              <pc:sldMasterMk cId="0" sldId="2147483648"/>
              <pc:sldLayoutMk cId="2632451351" sldId="2147483650"/>
              <ac:spMk id="7" creationId="{C9D99EF1-C1EB-53C0-A63A-D85AE6E98B55}"/>
            </ac:spMkLst>
          </pc:spChg>
          <pc:spChg chg="add mod">
            <ac:chgData name="Brown, Jeffrey" userId="eb56c8e8-783c-45d4-8120-bcd00a17b328" providerId="ADAL" clId="{9879E2A1-6E15-5B5E-B796-952A4143164B}" dt="2025-09-30T19:21:45.120" v="146"/>
            <ac:spMkLst>
              <pc:docMk/>
              <pc:sldMasterMk cId="0" sldId="2147483648"/>
              <pc:sldLayoutMk cId="2632451351" sldId="2147483650"/>
              <ac:spMk id="8" creationId="{4B4125DF-E3A5-32D8-B687-03DCEF3CD329}"/>
            </ac:spMkLst>
          </pc:spChg>
          <pc:spChg chg="add mod">
            <ac:chgData name="Brown, Jeffrey" userId="eb56c8e8-783c-45d4-8120-bcd00a17b328" providerId="ADAL" clId="{9879E2A1-6E15-5B5E-B796-952A4143164B}" dt="2025-09-30T19:21:45.120" v="146"/>
            <ac:spMkLst>
              <pc:docMk/>
              <pc:sldMasterMk cId="0" sldId="2147483648"/>
              <pc:sldLayoutMk cId="2632451351" sldId="2147483650"/>
              <ac:spMk id="9" creationId="{179E945F-9B40-3F73-55AF-5756198F4726}"/>
            </ac:spMkLst>
          </pc:spChg>
          <pc:spChg chg="add mod">
            <ac:chgData name="Brown, Jeffrey" userId="eb56c8e8-783c-45d4-8120-bcd00a17b328" providerId="ADAL" clId="{9879E2A1-6E15-5B5E-B796-952A4143164B}" dt="2025-09-30T19:21:45.120" v="146"/>
            <ac:spMkLst>
              <pc:docMk/>
              <pc:sldMasterMk cId="0" sldId="2147483648"/>
              <pc:sldLayoutMk cId="2632451351" sldId="2147483650"/>
              <ac:spMk id="10" creationId="{4591A504-9855-9B11-BC0B-C8D323DE1DB5}"/>
            </ac:spMkLst>
          </pc:spChg>
          <pc:spChg chg="add mod">
            <ac:chgData name="Brown, Jeffrey" userId="eb56c8e8-783c-45d4-8120-bcd00a17b328" providerId="ADAL" clId="{9879E2A1-6E15-5B5E-B796-952A4143164B}" dt="2025-09-30T19:21:45.120" v="146"/>
            <ac:spMkLst>
              <pc:docMk/>
              <pc:sldMasterMk cId="0" sldId="2147483648"/>
              <pc:sldLayoutMk cId="2632451351" sldId="2147483650"/>
              <ac:spMk id="11" creationId="{36D9FCD9-8213-D9CE-B481-54415DE14A9C}"/>
            </ac:spMkLst>
          </pc:spChg>
          <pc:spChg chg="del">
            <ac:chgData name="Brown, Jeffrey" userId="eb56c8e8-783c-45d4-8120-bcd00a17b328" providerId="ADAL" clId="{9879E2A1-6E15-5B5E-B796-952A4143164B}" dt="2025-09-30T19:21:39.841" v="142" actId="478"/>
            <ac:spMkLst>
              <pc:docMk/>
              <pc:sldMasterMk cId="0" sldId="2147483648"/>
              <pc:sldLayoutMk cId="2632451351" sldId="2147483650"/>
              <ac:spMk id="20" creationId="{00000000-0000-0000-0000-000000000000}"/>
            </ac:spMkLst>
          </pc:spChg>
          <pc:spChg chg="del">
            <ac:chgData name="Brown, Jeffrey" userId="eb56c8e8-783c-45d4-8120-bcd00a17b328" providerId="ADAL" clId="{9879E2A1-6E15-5B5E-B796-952A4143164B}" dt="2025-09-30T19:21:41.234" v="143" actId="478"/>
            <ac:spMkLst>
              <pc:docMk/>
              <pc:sldMasterMk cId="0" sldId="2147483648"/>
              <pc:sldLayoutMk cId="2632451351" sldId="2147483650"/>
              <ac:spMk id="28" creationId="{00000000-0000-0000-0000-000000000000}"/>
            </ac:spMkLst>
          </pc:spChg>
          <pc:spChg chg="del">
            <ac:chgData name="Brown, Jeffrey" userId="eb56c8e8-783c-45d4-8120-bcd00a17b328" providerId="ADAL" clId="{9879E2A1-6E15-5B5E-B796-952A4143164B}" dt="2025-09-30T19:21:42.841" v="144" actId="478"/>
            <ac:spMkLst>
              <pc:docMk/>
              <pc:sldMasterMk cId="0" sldId="2147483648"/>
              <pc:sldLayoutMk cId="2632451351" sldId="2147483650"/>
              <ac:spMk id="29" creationId="{00000000-0000-0000-0000-000000000000}"/>
            </ac:spMkLst>
          </pc:spChg>
          <pc:spChg chg="del">
            <ac:chgData name="Brown, Jeffrey" userId="eb56c8e8-783c-45d4-8120-bcd00a17b328" providerId="ADAL" clId="{9879E2A1-6E15-5B5E-B796-952A4143164B}" dt="2025-09-30T19:21:44.054" v="145" actId="478"/>
            <ac:spMkLst>
              <pc:docMk/>
              <pc:sldMasterMk cId="0" sldId="2147483648"/>
              <pc:sldLayoutMk cId="2632451351" sldId="2147483650"/>
              <ac:spMk id="32" creationId="{00000000-0000-0000-0000-000000000000}"/>
            </ac:spMkLst>
          </pc:spChg>
          <pc:picChg chg="add mod">
            <ac:chgData name="Brown, Jeffrey" userId="eb56c8e8-783c-45d4-8120-bcd00a17b328" providerId="ADAL" clId="{9879E2A1-6E15-5B5E-B796-952A4143164B}" dt="2025-09-16T19:03:35.207" v="84" actId="167"/>
            <ac:picMkLst>
              <pc:docMk/>
              <pc:sldMasterMk cId="0" sldId="2147483648"/>
              <pc:sldLayoutMk cId="2632451351" sldId="2147483650"/>
              <ac:picMk id="5" creationId="{C50DF3CE-E7DF-D841-CD2F-D4F0DA0C1BA2}"/>
            </ac:picMkLst>
          </pc:picChg>
          <pc:picChg chg="mod">
            <ac:chgData name="Brown, Jeffrey" userId="eb56c8e8-783c-45d4-8120-bcd00a17b328" providerId="ADAL" clId="{9879E2A1-6E15-5B5E-B796-952A4143164B}" dt="2025-09-16T19:05:10.056" v="106" actId="1076"/>
            <ac:picMkLst>
              <pc:docMk/>
              <pc:sldMasterMk cId="0" sldId="2147483648"/>
              <pc:sldLayoutMk cId="2632451351" sldId="2147483650"/>
              <ac:picMk id="6" creationId="{0E1A837C-C2A7-12B7-9DF1-C1B6D1C92CDD}"/>
            </ac:picMkLst>
          </pc:picChg>
        </pc:sldLayoutChg>
        <pc:sldLayoutChg chg="addSp delSp modSp mod">
          <pc:chgData name="Brown, Jeffrey" userId="eb56c8e8-783c-45d4-8120-bcd00a17b328" providerId="ADAL" clId="{9879E2A1-6E15-5B5E-B796-952A4143164B}" dt="2025-09-30T19:23:55.817" v="181" actId="167"/>
          <pc:sldLayoutMkLst>
            <pc:docMk/>
            <pc:sldMasterMk cId="0" sldId="2147483648"/>
            <pc:sldLayoutMk cId="3996789390" sldId="2147483651"/>
          </pc:sldLayoutMkLst>
          <pc:spChg chg="mod">
            <ac:chgData name="Brown, Jeffrey" userId="eb56c8e8-783c-45d4-8120-bcd00a17b328" providerId="ADAL" clId="{9879E2A1-6E15-5B5E-B796-952A4143164B}" dt="2025-09-30T19:23:55.817" v="181" actId="167"/>
            <ac:spMkLst>
              <pc:docMk/>
              <pc:sldMasterMk cId="0" sldId="2147483648"/>
              <pc:sldLayoutMk cId="3996789390" sldId="2147483651"/>
              <ac:spMk id="2" creationId="{FCE8A55F-230D-B93B-BFB8-2B62ACD8BDB6}"/>
            </ac:spMkLst>
          </pc:spChg>
          <pc:spChg chg="add mod">
            <ac:chgData name="Brown, Jeffrey" userId="eb56c8e8-783c-45d4-8120-bcd00a17b328" providerId="ADAL" clId="{9879E2A1-6E15-5B5E-B796-952A4143164B}" dt="2025-09-30T19:22:02.415" v="152" actId="16037"/>
            <ac:spMkLst>
              <pc:docMk/>
              <pc:sldMasterMk cId="0" sldId="2147483648"/>
              <pc:sldLayoutMk cId="3996789390" sldId="2147483651"/>
              <ac:spMk id="4" creationId="{CDBF984B-E512-6B36-3F4C-C06195FC6302}"/>
            </ac:spMkLst>
          </pc:spChg>
          <pc:spChg chg="add mod">
            <ac:chgData name="Brown, Jeffrey" userId="eb56c8e8-783c-45d4-8120-bcd00a17b328" providerId="ADAL" clId="{9879E2A1-6E15-5B5E-B796-952A4143164B}" dt="2025-09-30T19:22:11.028" v="153" actId="207"/>
            <ac:spMkLst>
              <pc:docMk/>
              <pc:sldMasterMk cId="0" sldId="2147483648"/>
              <pc:sldLayoutMk cId="3996789390" sldId="2147483651"/>
              <ac:spMk id="5" creationId="{9205C774-6A8D-68C6-D798-7C902B7C0BA0}"/>
            </ac:spMkLst>
          </pc:spChg>
          <pc:spChg chg="add mod">
            <ac:chgData name="Brown, Jeffrey" userId="eb56c8e8-783c-45d4-8120-bcd00a17b328" providerId="ADAL" clId="{9879E2A1-6E15-5B5E-B796-952A4143164B}" dt="2025-09-30T19:22:15.764" v="154" actId="207"/>
            <ac:spMkLst>
              <pc:docMk/>
              <pc:sldMasterMk cId="0" sldId="2147483648"/>
              <pc:sldLayoutMk cId="3996789390" sldId="2147483651"/>
              <ac:spMk id="6" creationId="{EC0401DC-AA19-C5F8-A588-45E1665DD666}"/>
            </ac:spMkLst>
          </pc:spChg>
          <pc:spChg chg="mod">
            <ac:chgData name="Brown, Jeffrey" userId="eb56c8e8-783c-45d4-8120-bcd00a17b328" providerId="ADAL" clId="{9879E2A1-6E15-5B5E-B796-952A4143164B}" dt="2025-09-16T19:04:56.277" v="103" actId="207"/>
            <ac:spMkLst>
              <pc:docMk/>
              <pc:sldMasterMk cId="0" sldId="2147483648"/>
              <pc:sldLayoutMk cId="3996789390" sldId="2147483651"/>
              <ac:spMk id="7" creationId="{C9D99EF1-C1EB-53C0-A63A-D85AE6E98B55}"/>
            </ac:spMkLst>
          </pc:spChg>
          <pc:spChg chg="add mod">
            <ac:chgData name="Brown, Jeffrey" userId="eb56c8e8-783c-45d4-8120-bcd00a17b328" providerId="ADAL" clId="{9879E2A1-6E15-5B5E-B796-952A4143164B}" dt="2025-09-30T19:22:02.415" v="152" actId="16037"/>
            <ac:spMkLst>
              <pc:docMk/>
              <pc:sldMasterMk cId="0" sldId="2147483648"/>
              <pc:sldLayoutMk cId="3996789390" sldId="2147483651"/>
              <ac:spMk id="8" creationId="{FC6690A9-F9BF-5820-CE0E-E36FE764AACD}"/>
            </ac:spMkLst>
          </pc:spChg>
          <pc:spChg chg="add mod">
            <ac:chgData name="Brown, Jeffrey" userId="eb56c8e8-783c-45d4-8120-bcd00a17b328" providerId="ADAL" clId="{9879E2A1-6E15-5B5E-B796-952A4143164B}" dt="2025-09-30T19:22:18.090" v="155" actId="207"/>
            <ac:spMkLst>
              <pc:docMk/>
              <pc:sldMasterMk cId="0" sldId="2147483648"/>
              <pc:sldLayoutMk cId="3996789390" sldId="2147483651"/>
              <ac:spMk id="9" creationId="{7E930880-A7FB-BD07-9487-A2E02CBA84E1}"/>
            </ac:spMkLst>
          </pc:spChg>
          <pc:spChg chg="add mod">
            <ac:chgData name="Brown, Jeffrey" userId="eb56c8e8-783c-45d4-8120-bcd00a17b328" providerId="ADAL" clId="{9879E2A1-6E15-5B5E-B796-952A4143164B}" dt="2025-09-30T19:22:02.415" v="152" actId="16037"/>
            <ac:spMkLst>
              <pc:docMk/>
              <pc:sldMasterMk cId="0" sldId="2147483648"/>
              <pc:sldLayoutMk cId="3996789390" sldId="2147483651"/>
              <ac:spMk id="10" creationId="{6C884F20-A951-FC6D-099C-B8BB19061366}"/>
            </ac:spMkLst>
          </pc:spChg>
          <pc:spChg chg="del">
            <ac:chgData name="Brown, Jeffrey" userId="eb56c8e8-783c-45d4-8120-bcd00a17b328" providerId="ADAL" clId="{9879E2A1-6E15-5B5E-B796-952A4143164B}" dt="2025-09-30T19:21:52.604" v="147" actId="478"/>
            <ac:spMkLst>
              <pc:docMk/>
              <pc:sldMasterMk cId="0" sldId="2147483648"/>
              <pc:sldLayoutMk cId="3996789390" sldId="2147483651"/>
              <ac:spMk id="20" creationId="{00000000-0000-0000-0000-000000000000}"/>
            </ac:spMkLst>
          </pc:spChg>
          <pc:spChg chg="mod">
            <ac:chgData name="Brown, Jeffrey" userId="eb56c8e8-783c-45d4-8120-bcd00a17b328" providerId="ADAL" clId="{9879E2A1-6E15-5B5E-B796-952A4143164B}" dt="2025-09-30T19:22:22.573" v="157" actId="207"/>
            <ac:spMkLst>
              <pc:docMk/>
              <pc:sldMasterMk cId="0" sldId="2147483648"/>
              <pc:sldLayoutMk cId="3996789390" sldId="2147483651"/>
              <ac:spMk id="21" creationId="{00000000-0000-0000-0000-000000000000}"/>
            </ac:spMkLst>
          </pc:spChg>
          <pc:spChg chg="mod">
            <ac:chgData name="Brown, Jeffrey" userId="eb56c8e8-783c-45d4-8120-bcd00a17b328" providerId="ADAL" clId="{9879E2A1-6E15-5B5E-B796-952A4143164B}" dt="2025-09-30T19:22:20.366" v="156" actId="207"/>
            <ac:spMkLst>
              <pc:docMk/>
              <pc:sldMasterMk cId="0" sldId="2147483648"/>
              <pc:sldLayoutMk cId="3996789390" sldId="2147483651"/>
              <ac:spMk id="23" creationId="{00000000-0000-0000-0000-000000000000}"/>
            </ac:spMkLst>
          </pc:spChg>
          <pc:spChg chg="mod">
            <ac:chgData name="Brown, Jeffrey" userId="eb56c8e8-783c-45d4-8120-bcd00a17b328" providerId="ADAL" clId="{9879E2A1-6E15-5B5E-B796-952A4143164B}" dt="2025-09-30T19:22:24.677" v="158" actId="207"/>
            <ac:spMkLst>
              <pc:docMk/>
              <pc:sldMasterMk cId="0" sldId="2147483648"/>
              <pc:sldLayoutMk cId="3996789390" sldId="2147483651"/>
              <ac:spMk id="26" creationId="{00000000-0000-0000-0000-000000000000}"/>
            </ac:spMkLst>
          </pc:spChg>
          <pc:spChg chg="mod">
            <ac:chgData name="Brown, Jeffrey" userId="eb56c8e8-783c-45d4-8120-bcd00a17b328" providerId="ADAL" clId="{9879E2A1-6E15-5B5E-B796-952A4143164B}" dt="2025-09-30T19:22:26.968" v="159" actId="207"/>
            <ac:spMkLst>
              <pc:docMk/>
              <pc:sldMasterMk cId="0" sldId="2147483648"/>
              <pc:sldLayoutMk cId="3996789390" sldId="2147483651"/>
              <ac:spMk id="27" creationId="{00000000-0000-0000-0000-000000000000}"/>
            </ac:spMkLst>
          </pc:spChg>
          <pc:spChg chg="del mod">
            <ac:chgData name="Brown, Jeffrey" userId="eb56c8e8-783c-45d4-8120-bcd00a17b328" providerId="ADAL" clId="{9879E2A1-6E15-5B5E-B796-952A4143164B}" dt="2025-09-30T19:21:54.134" v="148" actId="478"/>
            <ac:spMkLst>
              <pc:docMk/>
              <pc:sldMasterMk cId="0" sldId="2147483648"/>
              <pc:sldLayoutMk cId="3996789390" sldId="2147483651"/>
              <ac:spMk id="28" creationId="{00000000-0000-0000-0000-000000000000}"/>
            </ac:spMkLst>
          </pc:spChg>
          <pc:spChg chg="del mod">
            <ac:chgData name="Brown, Jeffrey" userId="eb56c8e8-783c-45d4-8120-bcd00a17b328" providerId="ADAL" clId="{9879E2A1-6E15-5B5E-B796-952A4143164B}" dt="2025-09-30T19:21:56.462" v="149" actId="478"/>
            <ac:spMkLst>
              <pc:docMk/>
              <pc:sldMasterMk cId="0" sldId="2147483648"/>
              <pc:sldLayoutMk cId="3996789390" sldId="2147483651"/>
              <ac:spMk id="29" creationId="{00000000-0000-0000-0000-000000000000}"/>
            </ac:spMkLst>
          </pc:spChg>
          <pc:spChg chg="mod">
            <ac:chgData name="Brown, Jeffrey" userId="eb56c8e8-783c-45d4-8120-bcd00a17b328" providerId="ADAL" clId="{9879E2A1-6E15-5B5E-B796-952A4143164B}" dt="2025-09-30T19:22:31.426" v="160" actId="207"/>
            <ac:spMkLst>
              <pc:docMk/>
              <pc:sldMasterMk cId="0" sldId="2147483648"/>
              <pc:sldLayoutMk cId="3996789390" sldId="2147483651"/>
              <ac:spMk id="30" creationId="{00000000-0000-0000-0000-000000000000}"/>
            </ac:spMkLst>
          </pc:spChg>
          <pc:spChg chg="del">
            <ac:chgData name="Brown, Jeffrey" userId="eb56c8e8-783c-45d4-8120-bcd00a17b328" providerId="ADAL" clId="{9879E2A1-6E15-5B5E-B796-952A4143164B}" dt="2025-09-30T19:21:58.019" v="150" actId="478"/>
            <ac:spMkLst>
              <pc:docMk/>
              <pc:sldMasterMk cId="0" sldId="2147483648"/>
              <pc:sldLayoutMk cId="3996789390" sldId="2147483651"/>
              <ac:spMk id="32" creationId="{00000000-0000-0000-0000-000000000000}"/>
            </ac:spMkLst>
          </pc:spChg>
          <pc:picChg chg="add del mod">
            <ac:chgData name="Brown, Jeffrey" userId="eb56c8e8-783c-45d4-8120-bcd00a17b328" providerId="ADAL" clId="{9879E2A1-6E15-5B5E-B796-952A4143164B}" dt="2025-09-30T19:23:06.790" v="168" actId="478"/>
            <ac:picMkLst>
              <pc:docMk/>
              <pc:sldMasterMk cId="0" sldId="2147483648"/>
              <pc:sldLayoutMk cId="3996789390" sldId="2147483651"/>
              <ac:picMk id="3" creationId="{CB180FDB-E7EC-FFCD-8740-3434B359BC30}"/>
            </ac:picMkLst>
          </pc:picChg>
          <pc:picChg chg="add mod">
            <ac:chgData name="Brown, Jeffrey" userId="eb56c8e8-783c-45d4-8120-bcd00a17b328" providerId="ADAL" clId="{9879E2A1-6E15-5B5E-B796-952A4143164B}" dt="2025-09-30T19:23:09.415" v="172" actId="1037"/>
            <ac:picMkLst>
              <pc:docMk/>
              <pc:sldMasterMk cId="0" sldId="2147483648"/>
              <pc:sldLayoutMk cId="3996789390" sldId="2147483651"/>
              <ac:picMk id="11" creationId="{0204B25E-F77A-FA85-9C1E-68AC0FCC1062}"/>
            </ac:picMkLst>
          </pc:picChg>
          <pc:picChg chg="add mod">
            <ac:chgData name="Brown, Jeffrey" userId="eb56c8e8-783c-45d4-8120-bcd00a17b328" providerId="ADAL" clId="{9879E2A1-6E15-5B5E-B796-952A4143164B}" dt="2025-09-30T19:23:49.290" v="180" actId="167"/>
            <ac:picMkLst>
              <pc:docMk/>
              <pc:sldMasterMk cId="0" sldId="2147483648"/>
              <pc:sldLayoutMk cId="3996789390" sldId="2147483651"/>
              <ac:picMk id="12" creationId="{74CA469E-74FA-BC94-6196-BF3D66C089F9}"/>
            </ac:picMkLst>
          </pc:picChg>
        </pc:sldLayoutChg>
        <pc:sldLayoutChg chg="addSp delSp mod">
          <pc:chgData name="Brown, Jeffrey" userId="eb56c8e8-783c-45d4-8120-bcd00a17b328" providerId="ADAL" clId="{9879E2A1-6E15-5B5E-B796-952A4143164B}" dt="2025-09-30T19:23:29.872" v="177" actId="478"/>
          <pc:sldLayoutMkLst>
            <pc:docMk/>
            <pc:sldMasterMk cId="0" sldId="2147483648"/>
            <pc:sldLayoutMk cId="2185363718" sldId="2147483653"/>
          </pc:sldLayoutMkLst>
          <pc:spChg chg="add del">
            <ac:chgData name="Brown, Jeffrey" userId="eb56c8e8-783c-45d4-8120-bcd00a17b328" providerId="ADAL" clId="{9879E2A1-6E15-5B5E-B796-952A4143164B}" dt="2025-09-30T19:23:29.872" v="177" actId="478"/>
            <ac:spMkLst>
              <pc:docMk/>
              <pc:sldMasterMk cId="0" sldId="2147483648"/>
              <pc:sldLayoutMk cId="2185363718" sldId="2147483653"/>
              <ac:spMk id="2" creationId="{FCE8A55F-230D-B93B-BFB8-2B62ACD8BDB6}"/>
            </ac:spMkLst>
          </pc:spChg>
          <pc:spChg chg="del">
            <ac:chgData name="Brown, Jeffrey" userId="eb56c8e8-783c-45d4-8120-bcd00a17b328" providerId="ADAL" clId="{9879E2A1-6E15-5B5E-B796-952A4143164B}" dt="2025-09-30T19:23:27.479" v="175" actId="478"/>
            <ac:spMkLst>
              <pc:docMk/>
              <pc:sldMasterMk cId="0" sldId="2147483648"/>
              <pc:sldLayoutMk cId="2185363718" sldId="2147483653"/>
              <ac:spMk id="7" creationId="{C9D99EF1-C1EB-53C0-A63A-D85AE6E98B55}"/>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220663" y="749300"/>
            <a:ext cx="7286626"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96" kern="1200">
        <a:solidFill>
          <a:schemeClr val="tx1"/>
        </a:solidFill>
        <a:latin typeface="Times New Roman" pitchFamily="1" charset="0"/>
        <a:ea typeface="+mn-ea"/>
        <a:cs typeface="+mn-cs"/>
      </a:defRPr>
    </a:lvl1pPr>
    <a:lvl2pPr marL="533176" algn="l" rtl="0" eaLnBrk="0" fontAlgn="base" hangingPunct="0">
      <a:spcBef>
        <a:spcPct val="30000"/>
      </a:spcBef>
      <a:spcAft>
        <a:spcPct val="0"/>
      </a:spcAft>
      <a:defRPr sz="1096" kern="1200">
        <a:solidFill>
          <a:schemeClr val="tx1"/>
        </a:solidFill>
        <a:latin typeface="Times New Roman" pitchFamily="1" charset="0"/>
        <a:ea typeface="+mn-ea"/>
        <a:cs typeface="+mn-cs"/>
      </a:defRPr>
    </a:lvl2pPr>
    <a:lvl3pPr marL="1068210" algn="l" rtl="0" eaLnBrk="0" fontAlgn="base" hangingPunct="0">
      <a:spcBef>
        <a:spcPct val="30000"/>
      </a:spcBef>
      <a:spcAft>
        <a:spcPct val="0"/>
      </a:spcAft>
      <a:defRPr sz="1096" kern="1200">
        <a:solidFill>
          <a:schemeClr val="tx1"/>
        </a:solidFill>
        <a:latin typeface="Times New Roman" pitchFamily="1" charset="0"/>
        <a:ea typeface="+mn-ea"/>
        <a:cs typeface="+mn-cs"/>
      </a:defRPr>
    </a:lvl3pPr>
    <a:lvl4pPr marL="1603243" algn="l" rtl="0" eaLnBrk="0" fontAlgn="base" hangingPunct="0">
      <a:spcBef>
        <a:spcPct val="30000"/>
      </a:spcBef>
      <a:spcAft>
        <a:spcPct val="0"/>
      </a:spcAft>
      <a:defRPr sz="1096" kern="1200">
        <a:solidFill>
          <a:schemeClr val="tx1"/>
        </a:solidFill>
        <a:latin typeface="Times New Roman" pitchFamily="1" charset="0"/>
        <a:ea typeface="+mn-ea"/>
        <a:cs typeface="+mn-cs"/>
      </a:defRPr>
    </a:lvl4pPr>
    <a:lvl5pPr marL="2138277" algn="l" rtl="0" eaLnBrk="0" fontAlgn="base" hangingPunct="0">
      <a:spcBef>
        <a:spcPct val="30000"/>
      </a:spcBef>
      <a:spcAft>
        <a:spcPct val="0"/>
      </a:spcAft>
      <a:defRPr sz="1096" kern="1200">
        <a:solidFill>
          <a:schemeClr val="tx1"/>
        </a:solidFill>
        <a:latin typeface="Times New Roman" pitchFamily="1" charset="0"/>
        <a:ea typeface="+mn-ea"/>
        <a:cs typeface="+mn-cs"/>
      </a:defRPr>
    </a:lvl5pPr>
    <a:lvl6pPr marL="2674315" algn="l" defTabSz="1069731" rtl="0" eaLnBrk="1" latinLnBrk="0" hangingPunct="1">
      <a:defRPr sz="1096" kern="1200">
        <a:solidFill>
          <a:schemeClr val="tx1"/>
        </a:solidFill>
        <a:latin typeface="+mn-lt"/>
        <a:ea typeface="+mn-ea"/>
        <a:cs typeface="+mn-cs"/>
      </a:defRPr>
    </a:lvl6pPr>
    <a:lvl7pPr marL="3209178" algn="l" defTabSz="1069731" rtl="0" eaLnBrk="1" latinLnBrk="0" hangingPunct="1">
      <a:defRPr sz="1096" kern="1200">
        <a:solidFill>
          <a:schemeClr val="tx1"/>
        </a:solidFill>
        <a:latin typeface="+mn-lt"/>
        <a:ea typeface="+mn-ea"/>
        <a:cs typeface="+mn-cs"/>
      </a:defRPr>
    </a:lvl7pPr>
    <a:lvl8pPr marL="3744034" algn="l" defTabSz="1069731" rtl="0" eaLnBrk="1" latinLnBrk="0" hangingPunct="1">
      <a:defRPr sz="1096" kern="1200">
        <a:solidFill>
          <a:schemeClr val="tx1"/>
        </a:solidFill>
        <a:latin typeface="+mn-lt"/>
        <a:ea typeface="+mn-ea"/>
        <a:cs typeface="+mn-cs"/>
      </a:defRPr>
    </a:lvl8pPr>
    <a:lvl9pPr marL="4278898" algn="l" defTabSz="1069731" rtl="0" eaLnBrk="1" latinLnBrk="0" hangingPunct="1">
      <a:defRPr sz="1096"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CE8A55F-230D-B93B-BFB8-2B62ACD8BDB6}"/>
              </a:ext>
            </a:extLst>
          </p:cNvPr>
          <p:cNvSpPr/>
          <p:nvPr userDrawn="1"/>
        </p:nvSpPr>
        <p:spPr>
          <a:xfrm>
            <a:off x="0" y="0"/>
            <a:ext cx="32004000" cy="2650992"/>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599471" y="8713695"/>
            <a:ext cx="8667750" cy="6777318"/>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28 points </a:t>
            </a:r>
            <a:br>
              <a:rPr lang="en-US" dirty="0"/>
            </a:br>
            <a:r>
              <a:rPr lang="en-US" dirty="0"/>
              <a:t>Topic Headlines - Abstract, Methods, Results, etc - are bold, 40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1710024" y="3872755"/>
            <a:ext cx="8667750" cy="11618259"/>
          </a:xfrm>
          <a:prstGeom prst="rect">
            <a:avLst/>
          </a:prstGeom>
        </p:spPr>
        <p:txBody>
          <a:bodyPr lIns="205113" tIns="102555" rIns="205113" bIns="102555"/>
          <a:lstStyle>
            <a:lvl1pPr>
              <a:buFontTx/>
              <a:buNone/>
              <a:defRPr sz="16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1691236" y="3872755"/>
            <a:ext cx="8667750" cy="6947645"/>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3208"/>
            </a:lvl2pPr>
            <a:lvl3pPr>
              <a:defRPr sz="3208"/>
            </a:lvl3pPr>
            <a:lvl4pPr>
              <a:defRPr sz="3208"/>
            </a:lvl4pPr>
            <a:lvl5pPr>
              <a:defRPr sz="3208"/>
            </a:lvl5pPr>
          </a:lstStyle>
          <a:p>
            <a:pPr lvl="0"/>
            <a:r>
              <a:rPr lang="en-US" dirty="0"/>
              <a:t>Click here to edit this text</a:t>
            </a:r>
          </a:p>
        </p:txBody>
      </p:sp>
      <p:sp>
        <p:nvSpPr>
          <p:cNvPr id="21" name="Title 20"/>
          <p:cNvSpPr>
            <a:spLocks noGrp="1"/>
          </p:cNvSpPr>
          <p:nvPr>
            <p:ph type="title" hasCustomPrompt="1"/>
          </p:nvPr>
        </p:nvSpPr>
        <p:spPr>
          <a:xfrm>
            <a:off x="5667380" y="484096"/>
            <a:ext cx="18668999" cy="1694331"/>
          </a:xfrm>
          <a:prstGeom prst="rect">
            <a:avLst/>
          </a:prstGeom>
          <a:ln>
            <a:solidFill>
              <a:schemeClr val="accent1"/>
            </a:solidFill>
          </a:ln>
        </p:spPr>
        <p:txBody>
          <a:bodyPr lIns="205113" tIns="102555" rIns="205113" bIns="102555"/>
          <a:lstStyle>
            <a:lvl1pPr>
              <a:defRPr sz="60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4669750" y="645461"/>
            <a:ext cx="6223000" cy="1532965"/>
          </a:xfrm>
          <a:prstGeom prst="rect">
            <a:avLst/>
          </a:prstGeom>
          <a:ln>
            <a:solidFill>
              <a:schemeClr val="accent1"/>
            </a:solidFill>
          </a:ln>
        </p:spPr>
        <p:txBody>
          <a:bodyPr lIns="205113" tIns="102555" rIns="205113" bIns="102555"/>
          <a:lstStyle>
            <a:lvl1pPr>
              <a:buFontTx/>
              <a:buNone/>
              <a:defRPr sz="28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1710024" y="3388661"/>
            <a:ext cx="8667750" cy="484095"/>
          </a:xfrm>
          <a:prstGeom prst="rect">
            <a:avLst/>
          </a:prstGeom>
        </p:spPr>
        <p:txBody>
          <a:bodyPr lIns="205113" tIns="102555" rIns="205113" bIns="10255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599471" y="3388661"/>
            <a:ext cx="8667750" cy="484095"/>
          </a:xfrm>
          <a:prstGeom prst="rect">
            <a:avLst/>
          </a:prstGeom>
        </p:spPr>
        <p:txBody>
          <a:bodyPr lIns="205113" tIns="102555" rIns="205113" bIns="102555" anchor="ctr"/>
          <a:lstStyle>
            <a:lvl1pPr>
              <a:buFontTx/>
              <a:buNone/>
              <a:defRPr sz="40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1691236" y="3377135"/>
            <a:ext cx="8667750" cy="484095"/>
          </a:xfrm>
          <a:prstGeom prst="rect">
            <a:avLst/>
          </a:prstGeom>
        </p:spPr>
        <p:txBody>
          <a:bodyPr lIns="205113" tIns="102555" rIns="205113" bIns="10255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1713096" y="11044519"/>
            <a:ext cx="8667750" cy="484095"/>
          </a:xfrm>
          <a:prstGeom prst="rect">
            <a:avLst/>
          </a:prstGeom>
        </p:spPr>
        <p:txBody>
          <a:bodyPr lIns="205113" tIns="102555" rIns="205113" bIns="10255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599471" y="8229602"/>
            <a:ext cx="8667750" cy="484095"/>
          </a:xfrm>
          <a:prstGeom prst="rect">
            <a:avLst/>
          </a:prstGeom>
        </p:spPr>
        <p:txBody>
          <a:bodyPr lIns="205113" tIns="102555" rIns="205113" bIns="10255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599471" y="3872756"/>
            <a:ext cx="8667750" cy="4195483"/>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1713096" y="11528612"/>
            <a:ext cx="8667750" cy="2339788"/>
          </a:xfrm>
          <a:prstGeom prst="rect">
            <a:avLst/>
          </a:prstGeom>
        </p:spPr>
        <p:txBody>
          <a:bodyPr lIns="205113" tIns="102555" rIns="205113" bIns="10255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4" name="Text Placeholder 24">
            <a:extLst>
              <a:ext uri="{FF2B5EF4-FFF2-40B4-BE49-F238E27FC236}">
                <a16:creationId xmlns:a16="http://schemas.microsoft.com/office/drawing/2014/main" id="{BF97BC47-2217-3058-5AD2-9D711EF8E840}"/>
              </a:ext>
            </a:extLst>
          </p:cNvPr>
          <p:cNvSpPr>
            <a:spLocks noGrp="1"/>
          </p:cNvSpPr>
          <p:nvPr>
            <p:ph type="body" sz="quarter" idx="26" hasCustomPrompt="1"/>
          </p:nvPr>
        </p:nvSpPr>
        <p:spPr>
          <a:xfrm>
            <a:off x="21713096" y="14092519"/>
            <a:ext cx="8667750" cy="484095"/>
          </a:xfrm>
          <a:prstGeom prst="rect">
            <a:avLst/>
          </a:prstGeom>
        </p:spPr>
        <p:txBody>
          <a:bodyPr lIns="205113" tIns="102555" rIns="205113" bIns="102555" anchor="ctr"/>
          <a:lstStyle>
            <a:lvl1pPr>
              <a:buFontTx/>
              <a:buNone/>
              <a:defRPr sz="2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516A2AAE-4AEA-5F77-3EFB-B5510BFC0842}"/>
              </a:ext>
            </a:extLst>
          </p:cNvPr>
          <p:cNvSpPr>
            <a:spLocks noGrp="1"/>
          </p:cNvSpPr>
          <p:nvPr>
            <p:ph type="body" sz="quarter" idx="27" hasCustomPrompt="1"/>
          </p:nvPr>
        </p:nvSpPr>
        <p:spPr>
          <a:xfrm>
            <a:off x="21713096" y="14576612"/>
            <a:ext cx="8667750" cy="914401"/>
          </a:xfrm>
          <a:prstGeom prst="rect">
            <a:avLst/>
          </a:prstGeom>
        </p:spPr>
        <p:txBody>
          <a:bodyPr lIns="205113" tIns="102555" rIns="205113" bIns="10255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3" name="Picture 2">
            <a:extLst>
              <a:ext uri="{FF2B5EF4-FFF2-40B4-BE49-F238E27FC236}">
                <a16:creationId xmlns:a16="http://schemas.microsoft.com/office/drawing/2014/main" id="{044B65C8-54D7-8C0A-4826-FDEBB7D6DA3D}"/>
              </a:ext>
            </a:extLst>
          </p:cNvPr>
          <p:cNvPicPr>
            <a:picLocks noChangeAspect="1"/>
          </p:cNvPicPr>
          <p:nvPr userDrawn="1"/>
        </p:nvPicPr>
        <p:blipFill>
          <a:blip r:embed="rId2"/>
          <a:stretch>
            <a:fillRect/>
          </a:stretch>
        </p:blipFill>
        <p:spPr>
          <a:xfrm>
            <a:off x="1828800" y="533400"/>
            <a:ext cx="2379058" cy="1371600"/>
          </a:xfrm>
          <a:prstGeom prst="rect">
            <a:avLst/>
          </a:prstGeom>
        </p:spPr>
      </p:pic>
    </p:spTree>
  </p:cSld>
  <p:clrMapOvr>
    <a:masterClrMapping/>
  </p:clrMapOvr>
  <p:extLst>
    <p:ext uri="{DCECCB84-F9BA-43D5-87BE-67443E8EF086}">
      <p15:sldGuideLst xmlns:p15="http://schemas.microsoft.com/office/powerpoint/2012/main">
        <p15:guide id="1" pos="540" userDrawn="1">
          <p15:clr>
            <a:srgbClr val="FBAE40"/>
          </p15:clr>
        </p15:guide>
        <p15:guide id="2" orient="horz" pos="165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CE8A55F-230D-B93B-BFB8-2B62ACD8BDB6}"/>
              </a:ext>
            </a:extLst>
          </p:cNvPr>
          <p:cNvSpPr/>
          <p:nvPr userDrawn="1"/>
        </p:nvSpPr>
        <p:spPr>
          <a:xfrm>
            <a:off x="0" y="0"/>
            <a:ext cx="32004000" cy="2650992"/>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599471" y="8713695"/>
            <a:ext cx="8667750" cy="6777318"/>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28 points </a:t>
            </a:r>
            <a:br>
              <a:rPr lang="en-US" dirty="0"/>
            </a:br>
            <a:r>
              <a:rPr lang="en-US" dirty="0"/>
              <a:t>Topic Headlines - Abstract, Methods, Results, etc - are bold, 40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1710024" y="3872755"/>
            <a:ext cx="8667750" cy="11618259"/>
          </a:xfrm>
          <a:prstGeom prst="rect">
            <a:avLst/>
          </a:prstGeom>
        </p:spPr>
        <p:txBody>
          <a:bodyPr lIns="205113" tIns="102555" rIns="205113" bIns="102555"/>
          <a:lstStyle>
            <a:lvl1pPr>
              <a:buFontTx/>
              <a:buNone/>
              <a:defRPr sz="16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667380" y="484096"/>
            <a:ext cx="18668999" cy="1694331"/>
          </a:xfrm>
          <a:prstGeom prst="rect">
            <a:avLst/>
          </a:prstGeom>
          <a:ln>
            <a:noFill/>
          </a:ln>
        </p:spPr>
        <p:txBody>
          <a:bodyPr lIns="205113" tIns="102555" rIns="205113" bIns="102555"/>
          <a:lstStyle>
            <a:lvl1pPr>
              <a:defRPr sz="60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4669750" y="645461"/>
            <a:ext cx="6223000" cy="1532965"/>
          </a:xfrm>
          <a:prstGeom prst="rect">
            <a:avLst/>
          </a:prstGeom>
          <a:ln>
            <a:noFill/>
          </a:ln>
        </p:spPr>
        <p:txBody>
          <a:bodyPr lIns="205113" tIns="102555" rIns="205113" bIns="102555"/>
          <a:lstStyle>
            <a:lvl1pPr>
              <a:buFontTx/>
              <a:buNone/>
              <a:defRPr sz="28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1710024" y="3388661"/>
            <a:ext cx="8667750" cy="484095"/>
          </a:xfrm>
          <a:prstGeom prst="rect">
            <a:avLst/>
          </a:prstGeom>
        </p:spPr>
        <p:txBody>
          <a:bodyPr lIns="205113" tIns="102555" rIns="205113" bIns="102555" anchor="ctr"/>
          <a:lstStyle>
            <a:lvl1pPr>
              <a:buFontTx/>
              <a:buNone/>
              <a:defRPr sz="4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599471" y="3388661"/>
            <a:ext cx="8667750" cy="484095"/>
          </a:xfrm>
          <a:prstGeom prst="rect">
            <a:avLst/>
          </a:prstGeom>
        </p:spPr>
        <p:txBody>
          <a:bodyPr lIns="205113" tIns="102555" rIns="205113" bIns="102555" anchor="ctr"/>
          <a:lstStyle>
            <a:lvl1pPr>
              <a:buFontTx/>
              <a:buNone/>
              <a:defRPr sz="40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599471" y="8229602"/>
            <a:ext cx="8667750" cy="484095"/>
          </a:xfrm>
          <a:prstGeom prst="rect">
            <a:avLst/>
          </a:prstGeom>
        </p:spPr>
        <p:txBody>
          <a:bodyPr lIns="205113" tIns="102555" rIns="205113" bIns="102555" anchor="ctr"/>
          <a:lstStyle>
            <a:lvl1pPr>
              <a:buFontTx/>
              <a:buNone/>
              <a:defRPr sz="4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599471" y="3872756"/>
            <a:ext cx="8667750" cy="4195483"/>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4" name="Text Placeholder 19">
            <a:extLst>
              <a:ext uri="{FF2B5EF4-FFF2-40B4-BE49-F238E27FC236}">
                <a16:creationId xmlns:a16="http://schemas.microsoft.com/office/drawing/2014/main" id="{CDBF984B-E512-6B36-3F4C-C06195FC6302}"/>
              </a:ext>
            </a:extLst>
          </p:cNvPr>
          <p:cNvSpPr>
            <a:spLocks noGrp="1"/>
          </p:cNvSpPr>
          <p:nvPr>
            <p:ph type="body" sz="quarter" idx="16" hasCustomPrompt="1"/>
          </p:nvPr>
        </p:nvSpPr>
        <p:spPr>
          <a:xfrm>
            <a:off x="21691236" y="3872755"/>
            <a:ext cx="8667750" cy="6947645"/>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3208"/>
            </a:lvl2pPr>
            <a:lvl3pPr>
              <a:defRPr sz="3208"/>
            </a:lvl3pPr>
            <a:lvl4pPr>
              <a:defRPr sz="3208"/>
            </a:lvl4pPr>
            <a:lvl5pPr>
              <a:defRPr sz="3208"/>
            </a:lvl5pPr>
          </a:lstStyle>
          <a:p>
            <a:pPr lvl="0"/>
            <a:r>
              <a:rPr lang="en-US" dirty="0"/>
              <a:t>Click here to edit this text</a:t>
            </a:r>
          </a:p>
        </p:txBody>
      </p:sp>
      <p:sp>
        <p:nvSpPr>
          <p:cNvPr id="5" name="Text Placeholder 24">
            <a:extLst>
              <a:ext uri="{FF2B5EF4-FFF2-40B4-BE49-F238E27FC236}">
                <a16:creationId xmlns:a16="http://schemas.microsoft.com/office/drawing/2014/main" id="{9205C774-6A8D-68C6-D798-7C902B7C0BA0}"/>
              </a:ext>
            </a:extLst>
          </p:cNvPr>
          <p:cNvSpPr>
            <a:spLocks noGrp="1"/>
          </p:cNvSpPr>
          <p:nvPr>
            <p:ph type="body" sz="quarter" idx="21" hasCustomPrompt="1"/>
          </p:nvPr>
        </p:nvSpPr>
        <p:spPr>
          <a:xfrm>
            <a:off x="21691236" y="3377135"/>
            <a:ext cx="8667750" cy="484095"/>
          </a:xfrm>
          <a:prstGeom prst="rect">
            <a:avLst/>
          </a:prstGeom>
        </p:spPr>
        <p:txBody>
          <a:bodyPr lIns="205113" tIns="102555" rIns="205113" bIns="102555" anchor="ctr"/>
          <a:lstStyle>
            <a:lvl1pPr>
              <a:buFontTx/>
              <a:buNone/>
              <a:defRPr sz="4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EC0401DC-AA19-C5F8-A588-45E1665DD666}"/>
              </a:ext>
            </a:extLst>
          </p:cNvPr>
          <p:cNvSpPr>
            <a:spLocks noGrp="1"/>
          </p:cNvSpPr>
          <p:nvPr>
            <p:ph type="body" sz="quarter" idx="22" hasCustomPrompt="1"/>
          </p:nvPr>
        </p:nvSpPr>
        <p:spPr>
          <a:xfrm>
            <a:off x="21713096" y="11044519"/>
            <a:ext cx="8667750" cy="484095"/>
          </a:xfrm>
          <a:prstGeom prst="rect">
            <a:avLst/>
          </a:prstGeom>
        </p:spPr>
        <p:txBody>
          <a:bodyPr lIns="205113" tIns="102555" rIns="205113" bIns="102555" anchor="ctr"/>
          <a:lstStyle>
            <a:lvl1pPr>
              <a:buFontTx/>
              <a:buNone/>
              <a:defRPr sz="4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15">
            <a:extLst>
              <a:ext uri="{FF2B5EF4-FFF2-40B4-BE49-F238E27FC236}">
                <a16:creationId xmlns:a16="http://schemas.microsoft.com/office/drawing/2014/main" id="{FC6690A9-F9BF-5820-CE0E-E36FE764AACD}"/>
              </a:ext>
            </a:extLst>
          </p:cNvPr>
          <p:cNvSpPr>
            <a:spLocks noGrp="1"/>
          </p:cNvSpPr>
          <p:nvPr>
            <p:ph type="body" sz="quarter" idx="25" hasCustomPrompt="1"/>
          </p:nvPr>
        </p:nvSpPr>
        <p:spPr>
          <a:xfrm>
            <a:off x="21713096" y="11528612"/>
            <a:ext cx="8667750" cy="2339788"/>
          </a:xfrm>
          <a:prstGeom prst="rect">
            <a:avLst/>
          </a:prstGeom>
        </p:spPr>
        <p:txBody>
          <a:bodyPr lIns="205113" tIns="102555" rIns="205113" bIns="10255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9" name="Text Placeholder 24">
            <a:extLst>
              <a:ext uri="{FF2B5EF4-FFF2-40B4-BE49-F238E27FC236}">
                <a16:creationId xmlns:a16="http://schemas.microsoft.com/office/drawing/2014/main" id="{7E930880-A7FB-BD07-9487-A2E02CBA84E1}"/>
              </a:ext>
            </a:extLst>
          </p:cNvPr>
          <p:cNvSpPr>
            <a:spLocks noGrp="1"/>
          </p:cNvSpPr>
          <p:nvPr>
            <p:ph type="body" sz="quarter" idx="26" hasCustomPrompt="1"/>
          </p:nvPr>
        </p:nvSpPr>
        <p:spPr>
          <a:xfrm>
            <a:off x="21713096" y="14092519"/>
            <a:ext cx="8667750" cy="484095"/>
          </a:xfrm>
          <a:prstGeom prst="rect">
            <a:avLst/>
          </a:prstGeom>
        </p:spPr>
        <p:txBody>
          <a:bodyPr lIns="205113" tIns="102555" rIns="205113" bIns="102555" anchor="ctr"/>
          <a:lstStyle>
            <a:lvl1pPr>
              <a:buFontTx/>
              <a:buNone/>
              <a:defRPr sz="2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0" name="Text Placeholder 15">
            <a:extLst>
              <a:ext uri="{FF2B5EF4-FFF2-40B4-BE49-F238E27FC236}">
                <a16:creationId xmlns:a16="http://schemas.microsoft.com/office/drawing/2014/main" id="{6C884F20-A951-FC6D-099C-B8BB19061366}"/>
              </a:ext>
            </a:extLst>
          </p:cNvPr>
          <p:cNvSpPr>
            <a:spLocks noGrp="1"/>
          </p:cNvSpPr>
          <p:nvPr>
            <p:ph type="body" sz="quarter" idx="27" hasCustomPrompt="1"/>
          </p:nvPr>
        </p:nvSpPr>
        <p:spPr>
          <a:xfrm>
            <a:off x="21713096" y="14576612"/>
            <a:ext cx="8667750" cy="914401"/>
          </a:xfrm>
          <a:prstGeom prst="rect">
            <a:avLst/>
          </a:prstGeom>
        </p:spPr>
        <p:txBody>
          <a:bodyPr lIns="205113" tIns="102555" rIns="205113" bIns="10255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3" name="Picture 2">
            <a:extLst>
              <a:ext uri="{FF2B5EF4-FFF2-40B4-BE49-F238E27FC236}">
                <a16:creationId xmlns:a16="http://schemas.microsoft.com/office/drawing/2014/main" id="{4FA0BB46-D5EB-E244-253F-F3A0FBF282AD}"/>
              </a:ext>
            </a:extLst>
          </p:cNvPr>
          <p:cNvPicPr>
            <a:picLocks noChangeAspect="1"/>
          </p:cNvPicPr>
          <p:nvPr userDrawn="1"/>
        </p:nvPicPr>
        <p:blipFill>
          <a:blip r:embed="rId2"/>
          <a:stretch>
            <a:fillRect/>
          </a:stretch>
        </p:blipFill>
        <p:spPr>
          <a:xfrm>
            <a:off x="1828800" y="609600"/>
            <a:ext cx="2379057" cy="1371600"/>
          </a:xfrm>
          <a:prstGeom prst="rect">
            <a:avLst/>
          </a:prstGeom>
        </p:spPr>
      </p:pic>
    </p:spTree>
    <p:extLst>
      <p:ext uri="{BB962C8B-B14F-4D97-AF65-F5344CB8AC3E}">
        <p14:creationId xmlns:p14="http://schemas.microsoft.com/office/powerpoint/2010/main" val="2185363718"/>
      </p:ext>
    </p:extLst>
  </p:cSld>
  <p:clrMapOvr>
    <a:masterClrMapping/>
  </p:clrMapOvr>
  <p:extLst>
    <p:ext uri="{DCECCB84-F9BA-43D5-87BE-67443E8EF086}">
      <p15:sldGuideLst xmlns:p15="http://schemas.microsoft.com/office/powerpoint/2012/main">
        <p15:guide id="1" pos="540">
          <p15:clr>
            <a:srgbClr val="FBAE40"/>
          </p15:clr>
        </p15:guide>
        <p15:guide id="2" orient="horz" pos="165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CE8A55F-230D-B93B-BFB8-2B62ACD8BDB6}"/>
              </a:ext>
            </a:extLst>
          </p:cNvPr>
          <p:cNvSpPr/>
          <p:nvPr userDrawn="1"/>
        </p:nvSpPr>
        <p:spPr>
          <a:xfrm>
            <a:off x="0" y="0"/>
            <a:ext cx="32004000" cy="2650992"/>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and white background with lines&#10;&#10;AI-generated content may be incorrect.">
            <a:extLst>
              <a:ext uri="{FF2B5EF4-FFF2-40B4-BE49-F238E27FC236}">
                <a16:creationId xmlns:a16="http://schemas.microsoft.com/office/drawing/2014/main" id="{4807EF3D-D4B7-A7B4-9477-69ED8D93A237}"/>
              </a:ext>
            </a:extLst>
          </p:cNvPr>
          <p:cNvPicPr>
            <a:picLocks/>
          </p:cNvPicPr>
          <p:nvPr userDrawn="1"/>
        </p:nvPicPr>
        <p:blipFill>
          <a:blip r:embed="rId2">
            <a:alphaModFix amt="10000"/>
            <a:extLst>
              <a:ext uri="{28A0092B-C50C-407E-A947-70E740481C1C}">
                <a14:useLocalDpi xmlns:a14="http://schemas.microsoft.com/office/drawing/2010/main" val="0"/>
              </a:ext>
            </a:extLst>
          </a:blip>
          <a:srcRect r="2778" b="35294"/>
          <a:stretch>
            <a:fillRect/>
          </a:stretch>
        </p:blipFill>
        <p:spPr>
          <a:xfrm>
            <a:off x="0" y="1"/>
            <a:ext cx="32004000" cy="2662517"/>
          </a:xfrm>
          <a:prstGeom prst="rect">
            <a:avLst/>
          </a:prstGeom>
        </p:spPr>
      </p:pic>
      <p:sp>
        <p:nvSpPr>
          <p:cNvPr id="7" name="Rectangle 6">
            <a:extLst>
              <a:ext uri="{FF2B5EF4-FFF2-40B4-BE49-F238E27FC236}">
                <a16:creationId xmlns:a16="http://schemas.microsoft.com/office/drawing/2014/main" id="{C9D99EF1-C1EB-53C0-A63A-D85AE6E98B55}"/>
              </a:ext>
            </a:extLst>
          </p:cNvPr>
          <p:cNvSpPr/>
          <p:nvPr userDrawn="1"/>
        </p:nvSpPr>
        <p:spPr>
          <a:xfrm>
            <a:off x="0" y="2753287"/>
            <a:ext cx="32004000" cy="13705913"/>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599471" y="8713695"/>
            <a:ext cx="8667750" cy="6777318"/>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28 points </a:t>
            </a:r>
            <a:br>
              <a:rPr lang="en-US" dirty="0"/>
            </a:br>
            <a:r>
              <a:rPr lang="en-US" dirty="0"/>
              <a:t>Topic Headlines - Abstract, Methods, Results, etc - are bold, 40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1710024" y="3872755"/>
            <a:ext cx="8667750" cy="11618259"/>
          </a:xfrm>
          <a:prstGeom prst="rect">
            <a:avLst/>
          </a:prstGeom>
        </p:spPr>
        <p:txBody>
          <a:bodyPr lIns="205113" tIns="102555" rIns="205113" bIns="102555"/>
          <a:lstStyle>
            <a:lvl1pPr>
              <a:buFontTx/>
              <a:buNone/>
              <a:defRPr sz="16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1691236" y="3872755"/>
            <a:ext cx="8667750" cy="6947645"/>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3208"/>
            </a:lvl2pPr>
            <a:lvl3pPr>
              <a:defRPr sz="3208"/>
            </a:lvl3pPr>
            <a:lvl4pPr>
              <a:defRPr sz="3208"/>
            </a:lvl4pPr>
            <a:lvl5pPr>
              <a:defRPr sz="3208"/>
            </a:lvl5pPr>
          </a:lstStyle>
          <a:p>
            <a:pPr lvl="0"/>
            <a:r>
              <a:rPr lang="en-US" dirty="0"/>
              <a:t>Click here to edit this text</a:t>
            </a:r>
          </a:p>
        </p:txBody>
      </p:sp>
      <p:sp>
        <p:nvSpPr>
          <p:cNvPr id="21" name="Title 20"/>
          <p:cNvSpPr>
            <a:spLocks noGrp="1"/>
          </p:cNvSpPr>
          <p:nvPr>
            <p:ph type="title" hasCustomPrompt="1"/>
          </p:nvPr>
        </p:nvSpPr>
        <p:spPr>
          <a:xfrm>
            <a:off x="5667380" y="484096"/>
            <a:ext cx="18668999" cy="1694331"/>
          </a:xfrm>
          <a:prstGeom prst="rect">
            <a:avLst/>
          </a:prstGeom>
          <a:ln>
            <a:solidFill>
              <a:schemeClr val="accent1"/>
            </a:solidFill>
          </a:ln>
        </p:spPr>
        <p:txBody>
          <a:bodyPr lIns="205113" tIns="102555" rIns="205113" bIns="102555"/>
          <a:lstStyle>
            <a:lvl1pPr>
              <a:defRPr sz="60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4669750" y="645461"/>
            <a:ext cx="6223000" cy="1532965"/>
          </a:xfrm>
          <a:prstGeom prst="rect">
            <a:avLst/>
          </a:prstGeom>
          <a:ln>
            <a:solidFill>
              <a:schemeClr val="accent1"/>
            </a:solidFill>
          </a:ln>
        </p:spPr>
        <p:txBody>
          <a:bodyPr lIns="205113" tIns="102555" rIns="205113" bIns="102555"/>
          <a:lstStyle>
            <a:lvl1pPr>
              <a:buFontTx/>
              <a:buNone/>
              <a:defRPr sz="28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1710024" y="3388661"/>
            <a:ext cx="8667750" cy="484095"/>
          </a:xfrm>
          <a:prstGeom prst="rect">
            <a:avLst/>
          </a:prstGeom>
        </p:spPr>
        <p:txBody>
          <a:bodyPr lIns="205113" tIns="102555" rIns="205113" bIns="10255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599471" y="3388661"/>
            <a:ext cx="8667750" cy="484095"/>
          </a:xfrm>
          <a:prstGeom prst="rect">
            <a:avLst/>
          </a:prstGeom>
        </p:spPr>
        <p:txBody>
          <a:bodyPr lIns="205113" tIns="102555" rIns="205113" bIns="102555" anchor="ctr"/>
          <a:lstStyle>
            <a:lvl1pPr>
              <a:buFontTx/>
              <a:buNone/>
              <a:defRPr sz="40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1691236" y="3377135"/>
            <a:ext cx="8667750" cy="484095"/>
          </a:xfrm>
          <a:prstGeom prst="rect">
            <a:avLst/>
          </a:prstGeom>
        </p:spPr>
        <p:txBody>
          <a:bodyPr lIns="205113" tIns="102555" rIns="205113" bIns="10255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1713096" y="11044519"/>
            <a:ext cx="8667750" cy="484095"/>
          </a:xfrm>
          <a:prstGeom prst="rect">
            <a:avLst/>
          </a:prstGeom>
        </p:spPr>
        <p:txBody>
          <a:bodyPr lIns="205113" tIns="102555" rIns="205113" bIns="10255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599471" y="8229602"/>
            <a:ext cx="8667750" cy="484095"/>
          </a:xfrm>
          <a:prstGeom prst="rect">
            <a:avLst/>
          </a:prstGeom>
        </p:spPr>
        <p:txBody>
          <a:bodyPr lIns="205113" tIns="102555" rIns="205113" bIns="10255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599471" y="3872756"/>
            <a:ext cx="8667750" cy="4195483"/>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1713096" y="11528612"/>
            <a:ext cx="8667750" cy="2339788"/>
          </a:xfrm>
          <a:prstGeom prst="rect">
            <a:avLst/>
          </a:prstGeom>
        </p:spPr>
        <p:txBody>
          <a:bodyPr lIns="205113" tIns="102555" rIns="205113" bIns="10255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4" name="Text Placeholder 24">
            <a:extLst>
              <a:ext uri="{FF2B5EF4-FFF2-40B4-BE49-F238E27FC236}">
                <a16:creationId xmlns:a16="http://schemas.microsoft.com/office/drawing/2014/main" id="{BF97BC47-2217-3058-5AD2-9D711EF8E840}"/>
              </a:ext>
            </a:extLst>
          </p:cNvPr>
          <p:cNvSpPr>
            <a:spLocks noGrp="1"/>
          </p:cNvSpPr>
          <p:nvPr>
            <p:ph type="body" sz="quarter" idx="26" hasCustomPrompt="1"/>
          </p:nvPr>
        </p:nvSpPr>
        <p:spPr>
          <a:xfrm>
            <a:off x="21713096" y="14092519"/>
            <a:ext cx="8667750" cy="484095"/>
          </a:xfrm>
          <a:prstGeom prst="rect">
            <a:avLst/>
          </a:prstGeom>
        </p:spPr>
        <p:txBody>
          <a:bodyPr lIns="205113" tIns="102555" rIns="205113" bIns="102555" anchor="ctr"/>
          <a:lstStyle>
            <a:lvl1pPr>
              <a:buFontTx/>
              <a:buNone/>
              <a:defRPr sz="2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516A2AAE-4AEA-5F77-3EFB-B5510BFC0842}"/>
              </a:ext>
            </a:extLst>
          </p:cNvPr>
          <p:cNvSpPr>
            <a:spLocks noGrp="1"/>
          </p:cNvSpPr>
          <p:nvPr>
            <p:ph type="body" sz="quarter" idx="27" hasCustomPrompt="1"/>
          </p:nvPr>
        </p:nvSpPr>
        <p:spPr>
          <a:xfrm>
            <a:off x="21713096" y="14576612"/>
            <a:ext cx="8667750" cy="914401"/>
          </a:xfrm>
          <a:prstGeom prst="rect">
            <a:avLst/>
          </a:prstGeom>
        </p:spPr>
        <p:txBody>
          <a:bodyPr lIns="205113" tIns="102555" rIns="205113" bIns="10255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3" name="Picture 2">
            <a:extLst>
              <a:ext uri="{FF2B5EF4-FFF2-40B4-BE49-F238E27FC236}">
                <a16:creationId xmlns:a16="http://schemas.microsoft.com/office/drawing/2014/main" id="{D5405C9B-672D-B726-427D-40501FB74AE6}"/>
              </a:ext>
            </a:extLst>
          </p:cNvPr>
          <p:cNvPicPr>
            <a:picLocks noChangeAspect="1"/>
          </p:cNvPicPr>
          <p:nvPr userDrawn="1"/>
        </p:nvPicPr>
        <p:blipFill>
          <a:blip r:embed="rId3"/>
          <a:stretch>
            <a:fillRect/>
          </a:stretch>
        </p:blipFill>
        <p:spPr>
          <a:xfrm>
            <a:off x="1828800" y="533400"/>
            <a:ext cx="2379058" cy="1371600"/>
          </a:xfrm>
          <a:prstGeom prst="rect">
            <a:avLst/>
          </a:prstGeom>
        </p:spPr>
      </p:pic>
    </p:spTree>
    <p:extLst>
      <p:ext uri="{BB962C8B-B14F-4D97-AF65-F5344CB8AC3E}">
        <p14:creationId xmlns:p14="http://schemas.microsoft.com/office/powerpoint/2010/main" val="2157827559"/>
      </p:ext>
    </p:extLst>
  </p:cSld>
  <p:clrMapOvr>
    <a:masterClrMapping/>
  </p:clrMapOvr>
  <p:extLst>
    <p:ext uri="{DCECCB84-F9BA-43D5-87BE-67443E8EF086}">
      <p15:sldGuideLst xmlns:p15="http://schemas.microsoft.com/office/powerpoint/2012/main">
        <p15:guide id="1" pos="540">
          <p15:clr>
            <a:srgbClr val="FBAE40"/>
          </p15:clr>
        </p15:guide>
        <p15:guide id="2" orient="horz" pos="165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CE8A55F-230D-B93B-BFB8-2B62ACD8BDB6}"/>
              </a:ext>
            </a:extLst>
          </p:cNvPr>
          <p:cNvSpPr/>
          <p:nvPr userDrawn="1"/>
        </p:nvSpPr>
        <p:spPr>
          <a:xfrm>
            <a:off x="0" y="0"/>
            <a:ext cx="32004000" cy="2650992"/>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black and white background with lines&#10;&#10;AI-generated content may be incorrect.">
            <a:extLst>
              <a:ext uri="{FF2B5EF4-FFF2-40B4-BE49-F238E27FC236}">
                <a16:creationId xmlns:a16="http://schemas.microsoft.com/office/drawing/2014/main" id="{C50DF3CE-E7DF-D841-CD2F-D4F0DA0C1BA2}"/>
              </a:ext>
            </a:extLst>
          </p:cNvPr>
          <p:cNvPicPr>
            <a:picLocks/>
          </p:cNvPicPr>
          <p:nvPr userDrawn="1"/>
        </p:nvPicPr>
        <p:blipFill>
          <a:blip r:embed="rId2">
            <a:alphaModFix amt="10000"/>
            <a:extLst>
              <a:ext uri="{28A0092B-C50C-407E-A947-70E740481C1C}">
                <a14:useLocalDpi xmlns:a14="http://schemas.microsoft.com/office/drawing/2010/main" val="0"/>
              </a:ext>
            </a:extLst>
          </a:blip>
          <a:srcRect r="2778" b="35294"/>
          <a:stretch>
            <a:fillRect/>
          </a:stretch>
        </p:blipFill>
        <p:spPr>
          <a:xfrm>
            <a:off x="0" y="1"/>
            <a:ext cx="32004000" cy="2662517"/>
          </a:xfrm>
          <a:prstGeom prst="rect">
            <a:avLst/>
          </a:prstGeom>
        </p:spPr>
      </p:pic>
      <p:sp>
        <p:nvSpPr>
          <p:cNvPr id="7" name="Rectangle 6">
            <a:extLst>
              <a:ext uri="{FF2B5EF4-FFF2-40B4-BE49-F238E27FC236}">
                <a16:creationId xmlns:a16="http://schemas.microsoft.com/office/drawing/2014/main" id="{C9D99EF1-C1EB-53C0-A63A-D85AE6E98B55}"/>
              </a:ext>
            </a:extLst>
          </p:cNvPr>
          <p:cNvSpPr/>
          <p:nvPr userDrawn="1"/>
        </p:nvSpPr>
        <p:spPr>
          <a:xfrm>
            <a:off x="0" y="2753287"/>
            <a:ext cx="32004000" cy="13705913"/>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599471" y="8713695"/>
            <a:ext cx="8667750" cy="6777318"/>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28 points </a:t>
            </a:r>
            <a:br>
              <a:rPr lang="en-US" dirty="0"/>
            </a:br>
            <a:r>
              <a:rPr lang="en-US" dirty="0"/>
              <a:t>Topic Headlines - Abstract, Methods, Results, etc - are bold, 40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1710024" y="3872755"/>
            <a:ext cx="8667750" cy="11618259"/>
          </a:xfrm>
          <a:prstGeom prst="rect">
            <a:avLst/>
          </a:prstGeom>
        </p:spPr>
        <p:txBody>
          <a:bodyPr lIns="205113" tIns="102555" rIns="205113" bIns="102555"/>
          <a:lstStyle>
            <a:lvl1pPr>
              <a:buFontTx/>
              <a:buNone/>
              <a:defRPr sz="16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667380" y="484096"/>
            <a:ext cx="18668999" cy="1694331"/>
          </a:xfrm>
          <a:prstGeom prst="rect">
            <a:avLst/>
          </a:prstGeom>
          <a:ln>
            <a:noFill/>
          </a:ln>
        </p:spPr>
        <p:txBody>
          <a:bodyPr lIns="205113" tIns="102555" rIns="205113" bIns="102555"/>
          <a:lstStyle>
            <a:lvl1pPr>
              <a:defRPr sz="60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4669750" y="645461"/>
            <a:ext cx="6223000" cy="1532965"/>
          </a:xfrm>
          <a:prstGeom prst="rect">
            <a:avLst/>
          </a:prstGeom>
          <a:ln>
            <a:noFill/>
          </a:ln>
        </p:spPr>
        <p:txBody>
          <a:bodyPr lIns="205113" tIns="102555" rIns="205113" bIns="102555"/>
          <a:lstStyle>
            <a:lvl1pPr>
              <a:buFontTx/>
              <a:buNone/>
              <a:defRPr sz="28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1710024" y="3388661"/>
            <a:ext cx="8667750" cy="484095"/>
          </a:xfrm>
          <a:prstGeom prst="rect">
            <a:avLst/>
          </a:prstGeom>
        </p:spPr>
        <p:txBody>
          <a:bodyPr lIns="205113" tIns="102555" rIns="205113" bIns="10255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599471" y="3388661"/>
            <a:ext cx="8667750" cy="484095"/>
          </a:xfrm>
          <a:prstGeom prst="rect">
            <a:avLst/>
          </a:prstGeom>
        </p:spPr>
        <p:txBody>
          <a:bodyPr lIns="205113" tIns="102555" rIns="205113" bIns="102555" anchor="ctr"/>
          <a:lstStyle>
            <a:lvl1pPr>
              <a:buFontTx/>
              <a:buNone/>
              <a:defRPr sz="40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599471" y="8229602"/>
            <a:ext cx="8667750" cy="484095"/>
          </a:xfrm>
          <a:prstGeom prst="rect">
            <a:avLst/>
          </a:prstGeom>
        </p:spPr>
        <p:txBody>
          <a:bodyPr lIns="205113" tIns="102555" rIns="205113" bIns="10255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599471" y="3872756"/>
            <a:ext cx="8667750" cy="4195483"/>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47EE4114-7ED9-23E3-FA01-687BD8CEAC89}"/>
              </a:ext>
            </a:extLst>
          </p:cNvPr>
          <p:cNvSpPr>
            <a:spLocks noGrp="1"/>
          </p:cNvSpPr>
          <p:nvPr>
            <p:ph type="body" sz="quarter" idx="16" hasCustomPrompt="1"/>
          </p:nvPr>
        </p:nvSpPr>
        <p:spPr>
          <a:xfrm>
            <a:off x="21691236" y="3872755"/>
            <a:ext cx="8667750" cy="6947645"/>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3208"/>
            </a:lvl2pPr>
            <a:lvl3pPr>
              <a:defRPr sz="3208"/>
            </a:lvl3pPr>
            <a:lvl4pPr>
              <a:defRPr sz="3208"/>
            </a:lvl4pPr>
            <a:lvl5pPr>
              <a:defRPr sz="3208"/>
            </a:lvl5pPr>
          </a:lstStyle>
          <a:p>
            <a:pPr lvl="0"/>
            <a:r>
              <a:rPr lang="en-US" dirty="0"/>
              <a:t>Click here to edit this text</a:t>
            </a:r>
          </a:p>
        </p:txBody>
      </p:sp>
      <p:sp>
        <p:nvSpPr>
          <p:cNvPr id="4" name="Text Placeholder 24">
            <a:extLst>
              <a:ext uri="{FF2B5EF4-FFF2-40B4-BE49-F238E27FC236}">
                <a16:creationId xmlns:a16="http://schemas.microsoft.com/office/drawing/2014/main" id="{D56F5F69-51B4-ED0F-275C-03B8D9DF47FF}"/>
              </a:ext>
            </a:extLst>
          </p:cNvPr>
          <p:cNvSpPr>
            <a:spLocks noGrp="1"/>
          </p:cNvSpPr>
          <p:nvPr>
            <p:ph type="body" sz="quarter" idx="21" hasCustomPrompt="1"/>
          </p:nvPr>
        </p:nvSpPr>
        <p:spPr>
          <a:xfrm>
            <a:off x="21691236" y="3377135"/>
            <a:ext cx="8667750" cy="484095"/>
          </a:xfrm>
          <a:prstGeom prst="rect">
            <a:avLst/>
          </a:prstGeom>
        </p:spPr>
        <p:txBody>
          <a:bodyPr lIns="205113" tIns="102555" rIns="205113" bIns="10255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24">
            <a:extLst>
              <a:ext uri="{FF2B5EF4-FFF2-40B4-BE49-F238E27FC236}">
                <a16:creationId xmlns:a16="http://schemas.microsoft.com/office/drawing/2014/main" id="{4B4125DF-E3A5-32D8-B687-03DCEF3CD329}"/>
              </a:ext>
            </a:extLst>
          </p:cNvPr>
          <p:cNvSpPr>
            <a:spLocks noGrp="1"/>
          </p:cNvSpPr>
          <p:nvPr>
            <p:ph type="body" sz="quarter" idx="22" hasCustomPrompt="1"/>
          </p:nvPr>
        </p:nvSpPr>
        <p:spPr>
          <a:xfrm>
            <a:off x="21713096" y="11044519"/>
            <a:ext cx="8667750" cy="484095"/>
          </a:xfrm>
          <a:prstGeom prst="rect">
            <a:avLst/>
          </a:prstGeom>
        </p:spPr>
        <p:txBody>
          <a:bodyPr lIns="205113" tIns="102555" rIns="205113" bIns="10255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179E945F-9B40-3F73-55AF-5756198F4726}"/>
              </a:ext>
            </a:extLst>
          </p:cNvPr>
          <p:cNvSpPr>
            <a:spLocks noGrp="1"/>
          </p:cNvSpPr>
          <p:nvPr>
            <p:ph type="body" sz="quarter" idx="25" hasCustomPrompt="1"/>
          </p:nvPr>
        </p:nvSpPr>
        <p:spPr>
          <a:xfrm>
            <a:off x="21713096" y="11528612"/>
            <a:ext cx="8667750" cy="2339788"/>
          </a:xfrm>
          <a:prstGeom prst="rect">
            <a:avLst/>
          </a:prstGeom>
        </p:spPr>
        <p:txBody>
          <a:bodyPr lIns="205113" tIns="102555" rIns="205113" bIns="10255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4591A504-9855-9B11-BC0B-C8D323DE1DB5}"/>
              </a:ext>
            </a:extLst>
          </p:cNvPr>
          <p:cNvSpPr>
            <a:spLocks noGrp="1"/>
          </p:cNvSpPr>
          <p:nvPr>
            <p:ph type="body" sz="quarter" idx="26" hasCustomPrompt="1"/>
          </p:nvPr>
        </p:nvSpPr>
        <p:spPr>
          <a:xfrm>
            <a:off x="21713096" y="14092519"/>
            <a:ext cx="8667750" cy="484095"/>
          </a:xfrm>
          <a:prstGeom prst="rect">
            <a:avLst/>
          </a:prstGeom>
        </p:spPr>
        <p:txBody>
          <a:bodyPr lIns="205113" tIns="102555" rIns="205113" bIns="102555" anchor="ctr"/>
          <a:lstStyle>
            <a:lvl1pPr>
              <a:buFontTx/>
              <a:buNone/>
              <a:defRPr sz="2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36D9FCD9-8213-D9CE-B481-54415DE14A9C}"/>
              </a:ext>
            </a:extLst>
          </p:cNvPr>
          <p:cNvSpPr>
            <a:spLocks noGrp="1"/>
          </p:cNvSpPr>
          <p:nvPr>
            <p:ph type="body" sz="quarter" idx="27" hasCustomPrompt="1"/>
          </p:nvPr>
        </p:nvSpPr>
        <p:spPr>
          <a:xfrm>
            <a:off x="21713096" y="14576612"/>
            <a:ext cx="8667750" cy="914401"/>
          </a:xfrm>
          <a:prstGeom prst="rect">
            <a:avLst/>
          </a:prstGeom>
        </p:spPr>
        <p:txBody>
          <a:bodyPr lIns="205113" tIns="102555" rIns="205113" bIns="10255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2" name="Picture 11">
            <a:extLst>
              <a:ext uri="{FF2B5EF4-FFF2-40B4-BE49-F238E27FC236}">
                <a16:creationId xmlns:a16="http://schemas.microsoft.com/office/drawing/2014/main" id="{3375B41E-F17C-C32E-2E39-38DCC6470F4D}"/>
              </a:ext>
            </a:extLst>
          </p:cNvPr>
          <p:cNvPicPr>
            <a:picLocks noChangeAspect="1"/>
          </p:cNvPicPr>
          <p:nvPr userDrawn="1"/>
        </p:nvPicPr>
        <p:blipFill>
          <a:blip r:embed="rId3"/>
          <a:stretch>
            <a:fillRect/>
          </a:stretch>
        </p:blipFill>
        <p:spPr>
          <a:xfrm>
            <a:off x="1828800" y="533400"/>
            <a:ext cx="2379058" cy="1371600"/>
          </a:xfrm>
          <a:prstGeom prst="rect">
            <a:avLst/>
          </a:prstGeom>
        </p:spPr>
      </p:pic>
    </p:spTree>
    <p:extLst>
      <p:ext uri="{BB962C8B-B14F-4D97-AF65-F5344CB8AC3E}">
        <p14:creationId xmlns:p14="http://schemas.microsoft.com/office/powerpoint/2010/main" val="2632451351"/>
      </p:ext>
    </p:extLst>
  </p:cSld>
  <p:clrMapOvr>
    <a:masterClrMapping/>
  </p:clrMapOvr>
  <p:extLst>
    <p:ext uri="{DCECCB84-F9BA-43D5-87BE-67443E8EF086}">
      <p15:sldGuideLst xmlns:p15="http://schemas.microsoft.com/office/powerpoint/2012/main">
        <p15:guide id="1" pos="540">
          <p15:clr>
            <a:srgbClr val="FBAE40"/>
          </p15:clr>
        </p15:guide>
        <p15:guide id="2" orient="horz" pos="165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CE8A55F-230D-B93B-BFB8-2B62ACD8BDB6}"/>
              </a:ext>
            </a:extLst>
          </p:cNvPr>
          <p:cNvSpPr/>
          <p:nvPr userDrawn="1"/>
        </p:nvSpPr>
        <p:spPr>
          <a:xfrm>
            <a:off x="0" y="0"/>
            <a:ext cx="32004000" cy="2650992"/>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black and white background with lines&#10;&#10;AI-generated content may be incorrect.">
            <a:extLst>
              <a:ext uri="{FF2B5EF4-FFF2-40B4-BE49-F238E27FC236}">
                <a16:creationId xmlns:a16="http://schemas.microsoft.com/office/drawing/2014/main" id="{74CA469E-74FA-BC94-6196-BF3D66C089F9}"/>
              </a:ext>
            </a:extLst>
          </p:cNvPr>
          <p:cNvPicPr>
            <a:picLocks/>
          </p:cNvPicPr>
          <p:nvPr userDrawn="1"/>
        </p:nvPicPr>
        <p:blipFill>
          <a:blip r:embed="rId2">
            <a:alphaModFix amt="50000"/>
            <a:extLst>
              <a:ext uri="{28A0092B-C50C-407E-A947-70E740481C1C}">
                <a14:useLocalDpi xmlns:a14="http://schemas.microsoft.com/office/drawing/2010/main" val="0"/>
              </a:ext>
            </a:extLst>
          </a:blip>
          <a:srcRect r="2778" b="35294"/>
          <a:stretch>
            <a:fillRect/>
          </a:stretch>
        </p:blipFill>
        <p:spPr>
          <a:xfrm>
            <a:off x="0" y="1"/>
            <a:ext cx="32004000" cy="2662517"/>
          </a:xfrm>
          <a:prstGeom prst="rect">
            <a:avLst/>
          </a:prstGeom>
        </p:spPr>
      </p:pic>
      <p:sp>
        <p:nvSpPr>
          <p:cNvPr id="7" name="Rectangle 6">
            <a:extLst>
              <a:ext uri="{FF2B5EF4-FFF2-40B4-BE49-F238E27FC236}">
                <a16:creationId xmlns:a16="http://schemas.microsoft.com/office/drawing/2014/main" id="{C9D99EF1-C1EB-53C0-A63A-D85AE6E98B55}"/>
              </a:ext>
            </a:extLst>
          </p:cNvPr>
          <p:cNvSpPr/>
          <p:nvPr userDrawn="1"/>
        </p:nvSpPr>
        <p:spPr>
          <a:xfrm>
            <a:off x="0" y="2753287"/>
            <a:ext cx="32004000" cy="13705913"/>
          </a:xfrm>
          <a:prstGeom prst="rect">
            <a:avLst/>
          </a:prstGeom>
          <a:gradFill flip="none" rotWithShape="1">
            <a:gsLst>
              <a:gs pos="0">
                <a:schemeClr val="bg1"/>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599471" y="8713695"/>
            <a:ext cx="8667750" cy="6777318"/>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28 points </a:t>
            </a:r>
            <a:br>
              <a:rPr lang="en-US" dirty="0"/>
            </a:br>
            <a:r>
              <a:rPr lang="en-US" dirty="0"/>
              <a:t>Topic Headlines - Abstract, Methods, Results, etc - are bold, 40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1710024" y="3872755"/>
            <a:ext cx="8667750" cy="11618259"/>
          </a:xfrm>
          <a:prstGeom prst="rect">
            <a:avLst/>
          </a:prstGeom>
        </p:spPr>
        <p:txBody>
          <a:bodyPr lIns="205113" tIns="102555" rIns="205113" bIns="102555"/>
          <a:lstStyle>
            <a:lvl1pPr>
              <a:buFontTx/>
              <a:buNone/>
              <a:defRPr sz="16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5667380" y="484096"/>
            <a:ext cx="18668999" cy="1694331"/>
          </a:xfrm>
          <a:prstGeom prst="rect">
            <a:avLst/>
          </a:prstGeom>
          <a:ln>
            <a:noFill/>
          </a:ln>
        </p:spPr>
        <p:txBody>
          <a:bodyPr lIns="205113" tIns="102555" rIns="205113" bIns="102555"/>
          <a:lstStyle>
            <a:lvl1pPr>
              <a:defRPr sz="60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4669750" y="645461"/>
            <a:ext cx="6223000" cy="1532965"/>
          </a:xfrm>
          <a:prstGeom prst="rect">
            <a:avLst/>
          </a:prstGeom>
          <a:ln>
            <a:noFill/>
          </a:ln>
        </p:spPr>
        <p:txBody>
          <a:bodyPr lIns="205113" tIns="102555" rIns="205113" bIns="102555"/>
          <a:lstStyle>
            <a:lvl1pPr>
              <a:buFontTx/>
              <a:buNone/>
              <a:defRPr sz="28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1710024" y="3388661"/>
            <a:ext cx="8667750" cy="484095"/>
          </a:xfrm>
          <a:prstGeom prst="rect">
            <a:avLst/>
          </a:prstGeom>
        </p:spPr>
        <p:txBody>
          <a:bodyPr lIns="205113" tIns="102555" rIns="205113" bIns="102555" anchor="ctr"/>
          <a:lstStyle>
            <a:lvl1pPr>
              <a:buFontTx/>
              <a:buNone/>
              <a:defRPr sz="4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599471" y="3388661"/>
            <a:ext cx="8667750" cy="484095"/>
          </a:xfrm>
          <a:prstGeom prst="rect">
            <a:avLst/>
          </a:prstGeom>
        </p:spPr>
        <p:txBody>
          <a:bodyPr lIns="205113" tIns="102555" rIns="205113" bIns="102555" anchor="ctr"/>
          <a:lstStyle>
            <a:lvl1pPr>
              <a:buFontTx/>
              <a:buNone/>
              <a:defRPr sz="40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599471" y="8229602"/>
            <a:ext cx="8667750" cy="484095"/>
          </a:xfrm>
          <a:prstGeom prst="rect">
            <a:avLst/>
          </a:prstGeom>
        </p:spPr>
        <p:txBody>
          <a:bodyPr lIns="205113" tIns="102555" rIns="205113" bIns="102555" anchor="ctr"/>
          <a:lstStyle>
            <a:lvl1pPr>
              <a:buFontTx/>
              <a:buNone/>
              <a:defRPr sz="4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599471" y="3872756"/>
            <a:ext cx="8667750" cy="4195483"/>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4" name="Text Placeholder 19">
            <a:extLst>
              <a:ext uri="{FF2B5EF4-FFF2-40B4-BE49-F238E27FC236}">
                <a16:creationId xmlns:a16="http://schemas.microsoft.com/office/drawing/2014/main" id="{CDBF984B-E512-6B36-3F4C-C06195FC6302}"/>
              </a:ext>
            </a:extLst>
          </p:cNvPr>
          <p:cNvSpPr>
            <a:spLocks noGrp="1"/>
          </p:cNvSpPr>
          <p:nvPr>
            <p:ph type="body" sz="quarter" idx="16" hasCustomPrompt="1"/>
          </p:nvPr>
        </p:nvSpPr>
        <p:spPr>
          <a:xfrm>
            <a:off x="21691236" y="3872755"/>
            <a:ext cx="8667750" cy="6947645"/>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3208"/>
            </a:lvl2pPr>
            <a:lvl3pPr>
              <a:defRPr sz="3208"/>
            </a:lvl3pPr>
            <a:lvl4pPr>
              <a:defRPr sz="3208"/>
            </a:lvl4pPr>
            <a:lvl5pPr>
              <a:defRPr sz="3208"/>
            </a:lvl5pPr>
          </a:lstStyle>
          <a:p>
            <a:pPr lvl="0"/>
            <a:r>
              <a:rPr lang="en-US" dirty="0"/>
              <a:t>Click here to edit this text</a:t>
            </a:r>
          </a:p>
        </p:txBody>
      </p:sp>
      <p:sp>
        <p:nvSpPr>
          <p:cNvPr id="5" name="Text Placeholder 24">
            <a:extLst>
              <a:ext uri="{FF2B5EF4-FFF2-40B4-BE49-F238E27FC236}">
                <a16:creationId xmlns:a16="http://schemas.microsoft.com/office/drawing/2014/main" id="{9205C774-6A8D-68C6-D798-7C902B7C0BA0}"/>
              </a:ext>
            </a:extLst>
          </p:cNvPr>
          <p:cNvSpPr>
            <a:spLocks noGrp="1"/>
          </p:cNvSpPr>
          <p:nvPr>
            <p:ph type="body" sz="quarter" idx="21" hasCustomPrompt="1"/>
          </p:nvPr>
        </p:nvSpPr>
        <p:spPr>
          <a:xfrm>
            <a:off x="21691236" y="3377135"/>
            <a:ext cx="8667750" cy="484095"/>
          </a:xfrm>
          <a:prstGeom prst="rect">
            <a:avLst/>
          </a:prstGeom>
        </p:spPr>
        <p:txBody>
          <a:bodyPr lIns="205113" tIns="102555" rIns="205113" bIns="102555" anchor="ctr"/>
          <a:lstStyle>
            <a:lvl1pPr>
              <a:buFontTx/>
              <a:buNone/>
              <a:defRPr sz="4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EC0401DC-AA19-C5F8-A588-45E1665DD666}"/>
              </a:ext>
            </a:extLst>
          </p:cNvPr>
          <p:cNvSpPr>
            <a:spLocks noGrp="1"/>
          </p:cNvSpPr>
          <p:nvPr>
            <p:ph type="body" sz="quarter" idx="22" hasCustomPrompt="1"/>
          </p:nvPr>
        </p:nvSpPr>
        <p:spPr>
          <a:xfrm>
            <a:off x="21713096" y="11044519"/>
            <a:ext cx="8667750" cy="484095"/>
          </a:xfrm>
          <a:prstGeom prst="rect">
            <a:avLst/>
          </a:prstGeom>
        </p:spPr>
        <p:txBody>
          <a:bodyPr lIns="205113" tIns="102555" rIns="205113" bIns="102555" anchor="ctr"/>
          <a:lstStyle>
            <a:lvl1pPr>
              <a:buFontTx/>
              <a:buNone/>
              <a:defRPr sz="4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15">
            <a:extLst>
              <a:ext uri="{FF2B5EF4-FFF2-40B4-BE49-F238E27FC236}">
                <a16:creationId xmlns:a16="http://schemas.microsoft.com/office/drawing/2014/main" id="{FC6690A9-F9BF-5820-CE0E-E36FE764AACD}"/>
              </a:ext>
            </a:extLst>
          </p:cNvPr>
          <p:cNvSpPr>
            <a:spLocks noGrp="1"/>
          </p:cNvSpPr>
          <p:nvPr>
            <p:ph type="body" sz="quarter" idx="25" hasCustomPrompt="1"/>
          </p:nvPr>
        </p:nvSpPr>
        <p:spPr>
          <a:xfrm>
            <a:off x="21713096" y="11528612"/>
            <a:ext cx="8667750" cy="2339788"/>
          </a:xfrm>
          <a:prstGeom prst="rect">
            <a:avLst/>
          </a:prstGeom>
        </p:spPr>
        <p:txBody>
          <a:bodyPr lIns="205113" tIns="102555" rIns="205113" bIns="10255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9" name="Text Placeholder 24">
            <a:extLst>
              <a:ext uri="{FF2B5EF4-FFF2-40B4-BE49-F238E27FC236}">
                <a16:creationId xmlns:a16="http://schemas.microsoft.com/office/drawing/2014/main" id="{7E930880-A7FB-BD07-9487-A2E02CBA84E1}"/>
              </a:ext>
            </a:extLst>
          </p:cNvPr>
          <p:cNvSpPr>
            <a:spLocks noGrp="1"/>
          </p:cNvSpPr>
          <p:nvPr>
            <p:ph type="body" sz="quarter" idx="26" hasCustomPrompt="1"/>
          </p:nvPr>
        </p:nvSpPr>
        <p:spPr>
          <a:xfrm>
            <a:off x="21713096" y="14092519"/>
            <a:ext cx="8667750" cy="484095"/>
          </a:xfrm>
          <a:prstGeom prst="rect">
            <a:avLst/>
          </a:prstGeom>
        </p:spPr>
        <p:txBody>
          <a:bodyPr lIns="205113" tIns="102555" rIns="205113" bIns="102555" anchor="ctr"/>
          <a:lstStyle>
            <a:lvl1pPr>
              <a:buFontTx/>
              <a:buNone/>
              <a:defRPr sz="2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0" name="Text Placeholder 15">
            <a:extLst>
              <a:ext uri="{FF2B5EF4-FFF2-40B4-BE49-F238E27FC236}">
                <a16:creationId xmlns:a16="http://schemas.microsoft.com/office/drawing/2014/main" id="{6C884F20-A951-FC6D-099C-B8BB19061366}"/>
              </a:ext>
            </a:extLst>
          </p:cNvPr>
          <p:cNvSpPr>
            <a:spLocks noGrp="1"/>
          </p:cNvSpPr>
          <p:nvPr>
            <p:ph type="body" sz="quarter" idx="27" hasCustomPrompt="1"/>
          </p:nvPr>
        </p:nvSpPr>
        <p:spPr>
          <a:xfrm>
            <a:off x="21713096" y="14576612"/>
            <a:ext cx="8667750" cy="914401"/>
          </a:xfrm>
          <a:prstGeom prst="rect">
            <a:avLst/>
          </a:prstGeom>
        </p:spPr>
        <p:txBody>
          <a:bodyPr lIns="205113" tIns="102555" rIns="205113" bIns="10255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3" name="Picture 2">
            <a:extLst>
              <a:ext uri="{FF2B5EF4-FFF2-40B4-BE49-F238E27FC236}">
                <a16:creationId xmlns:a16="http://schemas.microsoft.com/office/drawing/2014/main" id="{8FBB26CF-2ABC-6775-18DF-AE102BD9D587}"/>
              </a:ext>
            </a:extLst>
          </p:cNvPr>
          <p:cNvPicPr>
            <a:picLocks noChangeAspect="1"/>
          </p:cNvPicPr>
          <p:nvPr userDrawn="1"/>
        </p:nvPicPr>
        <p:blipFill>
          <a:blip r:embed="rId3"/>
          <a:stretch>
            <a:fillRect/>
          </a:stretch>
        </p:blipFill>
        <p:spPr>
          <a:xfrm>
            <a:off x="1828800" y="609600"/>
            <a:ext cx="2379057" cy="1371600"/>
          </a:xfrm>
          <a:prstGeom prst="rect">
            <a:avLst/>
          </a:prstGeom>
        </p:spPr>
      </p:pic>
    </p:spTree>
    <p:extLst>
      <p:ext uri="{BB962C8B-B14F-4D97-AF65-F5344CB8AC3E}">
        <p14:creationId xmlns:p14="http://schemas.microsoft.com/office/powerpoint/2010/main" val="3996789390"/>
      </p:ext>
    </p:extLst>
  </p:cSld>
  <p:clrMapOvr>
    <a:masterClrMapping/>
  </p:clrMapOvr>
  <p:extLst>
    <p:ext uri="{DCECCB84-F9BA-43D5-87BE-67443E8EF086}">
      <p15:sldGuideLst xmlns:p15="http://schemas.microsoft.com/office/powerpoint/2012/main">
        <p15:guide id="1" pos="540">
          <p15:clr>
            <a:srgbClr val="FBAE40"/>
          </p15:clr>
        </p15:guide>
        <p15:guide id="2" orient="horz" pos="165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2798109" rtl="0" eaLnBrk="1" fontAlgn="base" hangingPunct="1">
        <a:spcBef>
          <a:spcPct val="0"/>
        </a:spcBef>
        <a:spcAft>
          <a:spcPct val="0"/>
        </a:spcAft>
        <a:defRPr sz="6009" b="1" kern="1200">
          <a:solidFill>
            <a:schemeClr val="tx1"/>
          </a:solidFill>
          <a:latin typeface="+mj-lt"/>
          <a:ea typeface="+mj-ea"/>
          <a:cs typeface="+mj-cs"/>
        </a:defRPr>
      </a:lvl1pPr>
      <a:lvl2pPr algn="ctr" defTabSz="2798109" rtl="0" eaLnBrk="1" fontAlgn="base" hangingPunct="1">
        <a:spcBef>
          <a:spcPct val="0"/>
        </a:spcBef>
        <a:spcAft>
          <a:spcPct val="0"/>
        </a:spcAft>
        <a:defRPr sz="13534">
          <a:solidFill>
            <a:schemeClr val="tx1"/>
          </a:solidFill>
          <a:latin typeface="Calibri" pitchFamily="34" charset="0"/>
        </a:defRPr>
      </a:lvl2pPr>
      <a:lvl3pPr algn="ctr" defTabSz="2798109" rtl="0" eaLnBrk="1" fontAlgn="base" hangingPunct="1">
        <a:spcBef>
          <a:spcPct val="0"/>
        </a:spcBef>
        <a:spcAft>
          <a:spcPct val="0"/>
        </a:spcAft>
        <a:defRPr sz="13534">
          <a:solidFill>
            <a:schemeClr val="tx1"/>
          </a:solidFill>
          <a:latin typeface="Calibri" pitchFamily="34" charset="0"/>
        </a:defRPr>
      </a:lvl3pPr>
      <a:lvl4pPr algn="ctr" defTabSz="2798109" rtl="0" eaLnBrk="1" fontAlgn="base" hangingPunct="1">
        <a:spcBef>
          <a:spcPct val="0"/>
        </a:spcBef>
        <a:spcAft>
          <a:spcPct val="0"/>
        </a:spcAft>
        <a:defRPr sz="13534">
          <a:solidFill>
            <a:schemeClr val="tx1"/>
          </a:solidFill>
          <a:latin typeface="Calibri" pitchFamily="34" charset="0"/>
        </a:defRPr>
      </a:lvl4pPr>
      <a:lvl5pPr algn="ctr" defTabSz="2798109" rtl="0" eaLnBrk="1" fontAlgn="base" hangingPunct="1">
        <a:spcBef>
          <a:spcPct val="0"/>
        </a:spcBef>
        <a:spcAft>
          <a:spcPct val="0"/>
        </a:spcAft>
        <a:defRPr sz="13534">
          <a:solidFill>
            <a:schemeClr val="tx1"/>
          </a:solidFill>
          <a:latin typeface="Calibri" pitchFamily="34" charset="0"/>
        </a:defRPr>
      </a:lvl5pPr>
      <a:lvl6pPr marL="598259" algn="ctr" defTabSz="2798109" rtl="0" eaLnBrk="1" fontAlgn="base" hangingPunct="1">
        <a:spcBef>
          <a:spcPct val="0"/>
        </a:spcBef>
        <a:spcAft>
          <a:spcPct val="0"/>
        </a:spcAft>
        <a:defRPr sz="13534">
          <a:solidFill>
            <a:schemeClr val="tx1"/>
          </a:solidFill>
          <a:latin typeface="Calibri" pitchFamily="34" charset="0"/>
        </a:defRPr>
      </a:lvl6pPr>
      <a:lvl7pPr marL="1196520" algn="ctr" defTabSz="2798109" rtl="0" eaLnBrk="1" fontAlgn="base" hangingPunct="1">
        <a:spcBef>
          <a:spcPct val="0"/>
        </a:spcBef>
        <a:spcAft>
          <a:spcPct val="0"/>
        </a:spcAft>
        <a:defRPr sz="13534">
          <a:solidFill>
            <a:schemeClr val="tx1"/>
          </a:solidFill>
          <a:latin typeface="Calibri" pitchFamily="34" charset="0"/>
        </a:defRPr>
      </a:lvl7pPr>
      <a:lvl8pPr marL="1794779" algn="ctr" defTabSz="2798109" rtl="0" eaLnBrk="1" fontAlgn="base" hangingPunct="1">
        <a:spcBef>
          <a:spcPct val="0"/>
        </a:spcBef>
        <a:spcAft>
          <a:spcPct val="0"/>
        </a:spcAft>
        <a:defRPr sz="13534">
          <a:solidFill>
            <a:schemeClr val="tx1"/>
          </a:solidFill>
          <a:latin typeface="Calibri" pitchFamily="34" charset="0"/>
        </a:defRPr>
      </a:lvl8pPr>
      <a:lvl9pPr marL="2393038" algn="ctr" defTabSz="2798109" rtl="0" eaLnBrk="1" fontAlgn="base" hangingPunct="1">
        <a:spcBef>
          <a:spcPct val="0"/>
        </a:spcBef>
        <a:spcAft>
          <a:spcPct val="0"/>
        </a:spcAft>
        <a:defRPr sz="13534">
          <a:solidFill>
            <a:schemeClr val="tx1"/>
          </a:solidFill>
          <a:latin typeface="Calibri" pitchFamily="34" charset="0"/>
        </a:defRPr>
      </a:lvl9pPr>
    </p:titleStyle>
    <p:bodyStyle>
      <a:lvl1pPr marL="0" indent="0" algn="l" defTabSz="2798109" rtl="0" eaLnBrk="1" fontAlgn="base" hangingPunct="1">
        <a:spcBef>
          <a:spcPct val="20000"/>
        </a:spcBef>
        <a:spcAft>
          <a:spcPct val="0"/>
        </a:spcAft>
        <a:buFontTx/>
        <a:buNone/>
        <a:defRPr lang="en-US" sz="3208" kern="1200" dirty="0" smtClean="0">
          <a:solidFill>
            <a:schemeClr val="tx1"/>
          </a:solidFill>
          <a:latin typeface="+mn-lt"/>
          <a:ea typeface="+mn-ea"/>
          <a:cs typeface="+mn-cs"/>
        </a:defRPr>
      </a:lvl1pPr>
      <a:lvl2pPr marL="2274633" indent="-874538" algn="l" defTabSz="2798109" rtl="0" eaLnBrk="1" fontAlgn="base" hangingPunct="1">
        <a:spcBef>
          <a:spcPct val="20000"/>
        </a:spcBef>
        <a:spcAft>
          <a:spcPct val="0"/>
        </a:spcAft>
        <a:buFont typeface="Arial" charset="0"/>
        <a:buChar char="–"/>
        <a:defRPr sz="8575" kern="1200">
          <a:solidFill>
            <a:schemeClr val="tx1"/>
          </a:solidFill>
          <a:latin typeface="+mn-lt"/>
          <a:ea typeface="+mn-ea"/>
          <a:cs typeface="+mn-cs"/>
        </a:defRPr>
      </a:lvl2pPr>
      <a:lvl3pPr marL="3498154" indent="-700048" algn="l" defTabSz="2798109" rtl="0" eaLnBrk="1" fontAlgn="base" hangingPunct="1">
        <a:spcBef>
          <a:spcPct val="20000"/>
        </a:spcBef>
        <a:spcAft>
          <a:spcPct val="0"/>
        </a:spcAft>
        <a:buFont typeface="Arial" charset="0"/>
        <a:buChar char="•"/>
        <a:defRPr sz="7409" kern="1200">
          <a:solidFill>
            <a:schemeClr val="tx1"/>
          </a:solidFill>
          <a:latin typeface="+mn-lt"/>
          <a:ea typeface="+mn-ea"/>
          <a:cs typeface="+mn-cs"/>
        </a:defRPr>
      </a:lvl3pPr>
      <a:lvl4pPr marL="4898249" indent="-700048" algn="l" defTabSz="2798109" rtl="0" eaLnBrk="1" fontAlgn="base" hangingPunct="1">
        <a:spcBef>
          <a:spcPct val="20000"/>
        </a:spcBef>
        <a:spcAft>
          <a:spcPct val="0"/>
        </a:spcAft>
        <a:buFont typeface="Arial" charset="0"/>
        <a:buChar char="–"/>
        <a:defRPr sz="6184" kern="1200">
          <a:solidFill>
            <a:schemeClr val="tx1"/>
          </a:solidFill>
          <a:latin typeface="+mn-lt"/>
          <a:ea typeface="+mn-ea"/>
          <a:cs typeface="+mn-cs"/>
        </a:defRPr>
      </a:lvl4pPr>
      <a:lvl5pPr marL="6296263" indent="-700048" algn="l" defTabSz="2798109" rtl="0" eaLnBrk="1" fontAlgn="base" hangingPunct="1">
        <a:spcBef>
          <a:spcPct val="20000"/>
        </a:spcBef>
        <a:spcAft>
          <a:spcPct val="0"/>
        </a:spcAft>
        <a:buFont typeface="Arial" charset="0"/>
        <a:buChar char="»"/>
        <a:defRPr sz="6184" kern="1200">
          <a:solidFill>
            <a:schemeClr val="tx1"/>
          </a:solidFill>
          <a:latin typeface="+mn-lt"/>
          <a:ea typeface="+mn-ea"/>
          <a:cs typeface="+mn-cs"/>
        </a:defRPr>
      </a:lvl5pPr>
      <a:lvl6pPr marL="15771319" indent="-1433749" algn="l" defTabSz="5735036" rtl="0" eaLnBrk="1" latinLnBrk="0" hangingPunct="1">
        <a:spcBef>
          <a:spcPct val="20000"/>
        </a:spcBef>
        <a:buFont typeface="Arial" pitchFamily="34" charset="0"/>
        <a:buChar char="•"/>
        <a:defRPr sz="12600" kern="1200">
          <a:solidFill>
            <a:schemeClr val="tx1"/>
          </a:solidFill>
          <a:latin typeface="+mn-lt"/>
          <a:ea typeface="+mn-ea"/>
          <a:cs typeface="+mn-cs"/>
        </a:defRPr>
      </a:lvl6pPr>
      <a:lvl7pPr marL="18638835" indent="-1433749" algn="l" defTabSz="5735036" rtl="0" eaLnBrk="1" latinLnBrk="0" hangingPunct="1">
        <a:spcBef>
          <a:spcPct val="20000"/>
        </a:spcBef>
        <a:buFont typeface="Arial" pitchFamily="34" charset="0"/>
        <a:buChar char="•"/>
        <a:defRPr sz="12600" kern="1200">
          <a:solidFill>
            <a:schemeClr val="tx1"/>
          </a:solidFill>
          <a:latin typeface="+mn-lt"/>
          <a:ea typeface="+mn-ea"/>
          <a:cs typeface="+mn-cs"/>
        </a:defRPr>
      </a:lvl7pPr>
      <a:lvl8pPr marL="21506341" indent="-1433749" algn="l" defTabSz="5735036" rtl="0" eaLnBrk="1" latinLnBrk="0" hangingPunct="1">
        <a:spcBef>
          <a:spcPct val="20000"/>
        </a:spcBef>
        <a:buFont typeface="Arial" pitchFamily="34" charset="0"/>
        <a:buChar char="•"/>
        <a:defRPr sz="12600" kern="1200">
          <a:solidFill>
            <a:schemeClr val="tx1"/>
          </a:solidFill>
          <a:latin typeface="+mn-lt"/>
          <a:ea typeface="+mn-ea"/>
          <a:cs typeface="+mn-cs"/>
        </a:defRPr>
      </a:lvl8pPr>
      <a:lvl9pPr marL="24373846" indent="-1433749" algn="l" defTabSz="5735036" rtl="0" eaLnBrk="1" latinLnBrk="0" hangingPunct="1">
        <a:spcBef>
          <a:spcPct val="20000"/>
        </a:spcBef>
        <a:buFont typeface="Arial" pitchFamily="34" charset="0"/>
        <a:buChar char="•"/>
        <a:defRPr sz="12600" kern="1200">
          <a:solidFill>
            <a:schemeClr val="tx1"/>
          </a:solidFill>
          <a:latin typeface="+mn-lt"/>
          <a:ea typeface="+mn-ea"/>
          <a:cs typeface="+mn-cs"/>
        </a:defRPr>
      </a:lvl9pPr>
    </p:bodyStyle>
    <p:otherStyle>
      <a:defPPr>
        <a:defRPr lang="en-US"/>
      </a:defPPr>
      <a:lvl1pPr marL="0" algn="l" defTabSz="5735036" rtl="0" eaLnBrk="1" latinLnBrk="0" hangingPunct="1">
        <a:defRPr sz="11259" kern="1200">
          <a:solidFill>
            <a:schemeClr val="tx1"/>
          </a:solidFill>
          <a:latin typeface="+mn-lt"/>
          <a:ea typeface="+mn-ea"/>
          <a:cs typeface="+mn-cs"/>
        </a:defRPr>
      </a:lvl1pPr>
      <a:lvl2pPr marL="2867516" algn="l" defTabSz="5735036" rtl="0" eaLnBrk="1" latinLnBrk="0" hangingPunct="1">
        <a:defRPr sz="11259" kern="1200">
          <a:solidFill>
            <a:schemeClr val="tx1"/>
          </a:solidFill>
          <a:latin typeface="+mn-lt"/>
          <a:ea typeface="+mn-ea"/>
          <a:cs typeface="+mn-cs"/>
        </a:defRPr>
      </a:lvl2pPr>
      <a:lvl3pPr marL="5735036" algn="l" defTabSz="5735036" rtl="0" eaLnBrk="1" latinLnBrk="0" hangingPunct="1">
        <a:defRPr sz="11259" kern="1200">
          <a:solidFill>
            <a:schemeClr val="tx1"/>
          </a:solidFill>
          <a:latin typeface="+mn-lt"/>
          <a:ea typeface="+mn-ea"/>
          <a:cs typeface="+mn-cs"/>
        </a:defRPr>
      </a:lvl3pPr>
      <a:lvl4pPr marL="8602553" algn="l" defTabSz="5735036" rtl="0" eaLnBrk="1" latinLnBrk="0" hangingPunct="1">
        <a:defRPr sz="11259" kern="1200">
          <a:solidFill>
            <a:schemeClr val="tx1"/>
          </a:solidFill>
          <a:latin typeface="+mn-lt"/>
          <a:ea typeface="+mn-ea"/>
          <a:cs typeface="+mn-cs"/>
        </a:defRPr>
      </a:lvl4pPr>
      <a:lvl5pPr marL="11470058" algn="l" defTabSz="5735036" rtl="0" eaLnBrk="1" latinLnBrk="0" hangingPunct="1">
        <a:defRPr sz="11259" kern="1200">
          <a:solidFill>
            <a:schemeClr val="tx1"/>
          </a:solidFill>
          <a:latin typeface="+mn-lt"/>
          <a:ea typeface="+mn-ea"/>
          <a:cs typeface="+mn-cs"/>
        </a:defRPr>
      </a:lvl5pPr>
      <a:lvl6pPr marL="14337563" algn="l" defTabSz="5735036" rtl="0" eaLnBrk="1" latinLnBrk="0" hangingPunct="1">
        <a:defRPr sz="11259" kern="1200">
          <a:solidFill>
            <a:schemeClr val="tx1"/>
          </a:solidFill>
          <a:latin typeface="+mn-lt"/>
          <a:ea typeface="+mn-ea"/>
          <a:cs typeface="+mn-cs"/>
        </a:defRPr>
      </a:lvl6pPr>
      <a:lvl7pPr marL="17205061" algn="l" defTabSz="5735036" rtl="0" eaLnBrk="1" latinLnBrk="0" hangingPunct="1">
        <a:defRPr sz="11259" kern="1200">
          <a:solidFill>
            <a:schemeClr val="tx1"/>
          </a:solidFill>
          <a:latin typeface="+mn-lt"/>
          <a:ea typeface="+mn-ea"/>
          <a:cs typeface="+mn-cs"/>
        </a:defRPr>
      </a:lvl7pPr>
      <a:lvl8pPr marL="20072578" algn="l" defTabSz="5735036" rtl="0" eaLnBrk="1" latinLnBrk="0" hangingPunct="1">
        <a:defRPr sz="11259" kern="1200">
          <a:solidFill>
            <a:schemeClr val="tx1"/>
          </a:solidFill>
          <a:latin typeface="+mn-lt"/>
          <a:ea typeface="+mn-ea"/>
          <a:cs typeface="+mn-cs"/>
        </a:defRPr>
      </a:lvl8pPr>
      <a:lvl9pPr marL="22940089" algn="l" defTabSz="5735036" rtl="0" eaLnBrk="1" latinLnBrk="0" hangingPunct="1">
        <a:defRPr sz="1125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0ECBFF8-A4DE-5DDF-BA21-9AC4A4333424}"/>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A8BDD838-0798-9286-B0A4-7AE2199D219A}"/>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6067ABB3-9D4F-0891-1A19-724C2FC3BAD5}"/>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02E1CF80-CC8C-F0C9-EBB9-EEDCBF02DE9B}"/>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4B2680CA-2E75-7E66-851F-2387E3A51167}"/>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407CCD8E-7FEE-B5F1-6241-DA344AB99CC0}"/>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6C103178-434D-091B-0696-5FD7B22F8040}"/>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6EF044CC-569A-C9E8-D32E-A5EE20ADE7C6}"/>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E4605BEB-3F24-FC3D-468A-0C1679F9C52A}"/>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FC0DFAC0-E8BB-D72F-3BBA-B48BB8026EB4}"/>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E303EA56-4C49-2604-AE84-675F9B4CDCED}"/>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0118EE92-A104-4A8F-A6F5-B31A45548845}"/>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30D53B5F-A22E-CFAE-FCDC-ED66CCDD052E}"/>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C3C8D555-FE30-2470-61BE-BE715DEEEEAD}"/>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1628062989"/>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69A37D7-E405-467C-8080-D1E92DA9EF9A}">
  <ds:schemaRefs>
    <ds:schemaRef ds:uri="http://schemas.microsoft.com/office/2006/metadata/properties"/>
    <ds:schemaRef ds:uri="http://purl.org/dc/terms/"/>
    <ds:schemaRef ds:uri="http://purl.org/dc/elements/1.1/"/>
    <ds:schemaRef ds:uri="http://schemas.microsoft.com/office/2006/documentManagement/types"/>
    <ds:schemaRef ds:uri="http://purl.org/dc/dcmitype/"/>
    <ds:schemaRef ds:uri="8cb5f936-c297-426d-b367-8d80127451e1"/>
    <ds:schemaRef ds:uri="http://schemas.microsoft.com/office/infopath/2007/PartnerControls"/>
    <ds:schemaRef ds:uri="http://schemas.openxmlformats.org/package/2006/metadata/core-properties"/>
    <ds:schemaRef ds:uri="952b4952-d007-4d97-b50e-79165ea12049"/>
    <ds:schemaRef ds:uri="http://www.w3.org/XML/1998/namespace"/>
  </ds:schemaRefs>
</ds:datastoreItem>
</file>

<file path=customXml/itemProps2.xml><?xml version="1.0" encoding="utf-8"?>
<ds:datastoreItem xmlns:ds="http://schemas.openxmlformats.org/officeDocument/2006/customXml" ds:itemID="{E83E5930-5AFC-43CA-9476-F8F577274C39}">
  <ds:schemaRefs>
    <ds:schemaRef ds:uri="http://schemas.microsoft.com/sharepoint/v3/contenttype/forms"/>
  </ds:schemaRefs>
</ds:datastoreItem>
</file>

<file path=customXml/itemProps3.xml><?xml version="1.0" encoding="utf-8"?>
<ds:datastoreItem xmlns:ds="http://schemas.openxmlformats.org/officeDocument/2006/customXml" ds:itemID="{B5651BAE-2E5C-4578-B6C0-9C9DBFAA5D28}"/>
</file>

<file path=docProps/app.xml><?xml version="1.0" encoding="utf-8"?>
<Properties xmlns="http://schemas.openxmlformats.org/officeDocument/2006/extended-properties" xmlns:vt="http://schemas.openxmlformats.org/officeDocument/2006/docPropsVTypes">
  <Template>36x48_BLUE</Template>
  <TotalTime>139</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9</cp:revision>
  <cp:lastPrinted>2008-03-12T16:04:08Z</cp:lastPrinted>
  <dcterms:created xsi:type="dcterms:W3CDTF">2014-09-24T17:47:45Z</dcterms:created>
  <dcterms:modified xsi:type="dcterms:W3CDTF">2026-04-14T17:39:12Z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