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7432000" cy="18288000"/>
  <p:notesSz cx="6888163" cy="10020300"/>
  <p:defaultTextStyle>
    <a:defPPr>
      <a:defRPr lang="en-US"/>
    </a:defPPr>
    <a:lvl1pPr algn="l" rtl="0" eaLnBrk="0" fontAlgn="base" hangingPunct="0">
      <a:spcBef>
        <a:spcPct val="0"/>
      </a:spcBef>
      <a:spcAft>
        <a:spcPct val="0"/>
      </a:spcAft>
      <a:defRPr sz="3750" kern="1200">
        <a:solidFill>
          <a:schemeClr val="tx1"/>
        </a:solidFill>
        <a:latin typeface="Times New Roman" pitchFamily="1" charset="0"/>
        <a:ea typeface="+mn-ea"/>
        <a:cs typeface="+mn-cs"/>
      </a:defRPr>
    </a:lvl1pPr>
    <a:lvl2pPr marL="69426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2pPr>
    <a:lvl3pPr marL="139094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3pPr>
    <a:lvl4pPr marL="208762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4pPr>
    <a:lvl5pPr marL="2784304"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5pPr>
    <a:lvl6pPr marL="3483402" algn="l" defTabSz="1393363" rtl="0" eaLnBrk="1" latinLnBrk="0" hangingPunct="1">
      <a:defRPr sz="3750" kern="1200">
        <a:solidFill>
          <a:schemeClr val="tx1"/>
        </a:solidFill>
        <a:latin typeface="Times New Roman" pitchFamily="1" charset="0"/>
        <a:ea typeface="+mn-ea"/>
        <a:cs typeface="+mn-cs"/>
      </a:defRPr>
    </a:lvl6pPr>
    <a:lvl7pPr marL="4180084" algn="l" defTabSz="1393363" rtl="0" eaLnBrk="1" latinLnBrk="0" hangingPunct="1">
      <a:defRPr sz="3750" kern="1200">
        <a:solidFill>
          <a:schemeClr val="tx1"/>
        </a:solidFill>
        <a:latin typeface="Times New Roman" pitchFamily="1" charset="0"/>
        <a:ea typeface="+mn-ea"/>
        <a:cs typeface="+mn-cs"/>
      </a:defRPr>
    </a:lvl7pPr>
    <a:lvl8pPr marL="4876764" algn="l" defTabSz="1393363" rtl="0" eaLnBrk="1" latinLnBrk="0" hangingPunct="1">
      <a:defRPr sz="3750" kern="1200">
        <a:solidFill>
          <a:schemeClr val="tx1"/>
        </a:solidFill>
        <a:latin typeface="Times New Roman" pitchFamily="1" charset="0"/>
        <a:ea typeface="+mn-ea"/>
        <a:cs typeface="+mn-cs"/>
      </a:defRPr>
    </a:lvl8pPr>
    <a:lvl9pPr marL="5573444" algn="l" defTabSz="1393363" rtl="0" eaLnBrk="1" latinLnBrk="0" hangingPunct="1">
      <a:defRPr sz="375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7055" userDrawn="1">
          <p15:clr>
            <a:srgbClr val="A4A3A4"/>
          </p15:clr>
        </p15:guide>
        <p15:guide id="2" orient="horz" pos="-3954" userDrawn="1">
          <p15:clr>
            <a:srgbClr val="A4A3A4"/>
          </p15:clr>
        </p15:guide>
        <p15:guide id="3" orient="horz" pos="-1470" userDrawn="1">
          <p15:clr>
            <a:srgbClr val="A4A3A4"/>
          </p15:clr>
        </p15:guide>
        <p15:guide id="4" pos="-7740" userDrawn="1">
          <p15:clr>
            <a:srgbClr val="A4A3A4"/>
          </p15:clr>
        </p15:guide>
        <p15:guide id="5" pos="25020"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307EC7-C6F4-A644-BE62-05B1399DDBAD}" v="108" dt="2025-09-30T19:40:37.6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8767" autoAdjust="0"/>
    <p:restoredTop sz="86441" autoAdjust="0"/>
  </p:normalViewPr>
  <p:slideViewPr>
    <p:cSldViewPr>
      <p:cViewPr varScale="1">
        <p:scale>
          <a:sx n="83" d="100"/>
          <a:sy n="83" d="100"/>
        </p:scale>
        <p:origin x="2240" y="256"/>
      </p:cViewPr>
      <p:guideLst>
        <p:guide orient="horz" pos="17055"/>
        <p:guide orient="horz" pos="-3954"/>
        <p:guide orient="horz" pos="-1470"/>
        <p:guide pos="-7740"/>
        <p:guide pos="250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9:42:00.995" v="250" actId="680"/>
      <pc:docMkLst>
        <pc:docMk/>
      </pc:docMkLst>
      <pc:sldChg chg="del">
        <pc:chgData name="Brown, Jeffrey" userId="eb56c8e8-783c-45d4-8120-bcd00a17b328" providerId="ADAL" clId="{9879E2A1-6E15-5B5E-B796-952A4143164B}" dt="2025-09-30T19:41:59.930" v="249" actId="2696"/>
        <pc:sldMkLst>
          <pc:docMk/>
          <pc:sldMk cId="0" sldId="256"/>
        </pc:sldMkLst>
      </pc:sldChg>
      <pc:sldChg chg="new">
        <pc:chgData name="Brown, Jeffrey" userId="eb56c8e8-783c-45d4-8120-bcd00a17b328" providerId="ADAL" clId="{9879E2A1-6E15-5B5E-B796-952A4143164B}" dt="2025-09-30T19:42:00.995" v="250" actId="680"/>
        <pc:sldMkLst>
          <pc:docMk/>
          <pc:sldMk cId="1129824370" sldId="256"/>
        </pc:sldMkLst>
      </pc:sldChg>
      <pc:sldMasterChg chg="modSldLayout">
        <pc:chgData name="Brown, Jeffrey" userId="eb56c8e8-783c-45d4-8120-bcd00a17b328" providerId="ADAL" clId="{9879E2A1-6E15-5B5E-B796-952A4143164B}" dt="2025-09-30T19:40:41.786" v="248" actId="478"/>
        <pc:sldMasterMkLst>
          <pc:docMk/>
          <pc:sldMasterMk cId="0" sldId="2147483648"/>
        </pc:sldMasterMkLst>
        <pc:sldLayoutChg chg="addSp delSp modSp mod">
          <pc:chgData name="Brown, Jeffrey" userId="eb56c8e8-783c-45d4-8120-bcd00a17b328" providerId="ADAL" clId="{9879E2A1-6E15-5B5E-B796-952A4143164B}" dt="2025-09-30T19:38:57.088" v="216" actId="478"/>
          <pc:sldLayoutMkLst>
            <pc:docMk/>
            <pc:sldMasterMk cId="0" sldId="2147483648"/>
            <pc:sldLayoutMk cId="0" sldId="2147483649"/>
          </pc:sldLayoutMkLst>
          <pc:spChg chg="add mod">
            <ac:chgData name="Brown, Jeffrey" userId="eb56c8e8-783c-45d4-8120-bcd00a17b328" providerId="ADAL" clId="{9879E2A1-6E15-5B5E-B796-952A4143164B}" dt="2025-09-30T19:38:37.674" v="211" actId="404"/>
            <ac:spMkLst>
              <pc:docMk/>
              <pc:sldMasterMk cId="0" sldId="2147483648"/>
              <pc:sldLayoutMk cId="0" sldId="2147483649"/>
              <ac:spMk id="2" creationId="{8E93F0A0-7632-7AC4-6294-3CA226E0191E}"/>
            </ac:spMkLst>
          </pc:spChg>
          <pc:spChg chg="add mod">
            <ac:chgData name="Brown, Jeffrey" userId="eb56c8e8-783c-45d4-8120-bcd00a17b328" providerId="ADAL" clId="{9879E2A1-6E15-5B5E-B796-952A4143164B}" dt="2025-09-16T19:47:17.888" v="144" actId="167"/>
            <ac:spMkLst>
              <pc:docMk/>
              <pc:sldMasterMk cId="0" sldId="2147483648"/>
              <pc:sldLayoutMk cId="0" sldId="2147483649"/>
              <ac:spMk id="3" creationId="{92D79252-7D02-BF01-9B54-D1146B46700C}"/>
            </ac:spMkLst>
          </pc:spChg>
          <pc:spChg chg="add mod">
            <ac:chgData name="Brown, Jeffrey" userId="eb56c8e8-783c-45d4-8120-bcd00a17b328" providerId="ADAL" clId="{9879E2A1-6E15-5B5E-B796-952A4143164B}" dt="2025-09-30T19:38:50.543" v="214" actId="16037"/>
            <ac:spMkLst>
              <pc:docMk/>
              <pc:sldMasterMk cId="0" sldId="2147483648"/>
              <pc:sldLayoutMk cId="0" sldId="2147483649"/>
              <ac:spMk id="4" creationId="{16DE2E27-375D-122A-8725-01A822D1B536}"/>
            </ac:spMkLst>
          </pc:spChg>
          <pc:spChg chg="add del mod">
            <ac:chgData name="Brown, Jeffrey" userId="eb56c8e8-783c-45d4-8120-bcd00a17b328" providerId="ADAL" clId="{9879E2A1-6E15-5B5E-B796-952A4143164B}" dt="2025-09-30T19:38:57.088" v="216" actId="478"/>
            <ac:spMkLst>
              <pc:docMk/>
              <pc:sldMasterMk cId="0" sldId="2147483648"/>
              <pc:sldLayoutMk cId="0" sldId="2147483649"/>
              <ac:spMk id="9" creationId="{F09A0263-DEB5-11A7-2E34-82706B8819C9}"/>
            </ac:spMkLst>
          </pc:spChg>
          <pc:spChg chg="mod">
            <ac:chgData name="Brown, Jeffrey" userId="eb56c8e8-783c-45d4-8120-bcd00a17b328" providerId="ADAL" clId="{9879E2A1-6E15-5B5E-B796-952A4143164B}" dt="2025-09-16T19:41:41.278" v="82"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9:40:35.243" v="52" actId="2711"/>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37:59.954" v="190"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9:44:17.849" v="117"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9:44:23.486" v="118"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9:39:16.088" v="22" actId="242"/>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9:38:43.020" v="15"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9:39:25.503" v="25"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38:08.294" v="192"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9:39:38.988" v="28"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9:40:58.311" v="66"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38:08.294" v="192" actId="1036"/>
            <ac:spMkLst>
              <pc:docMk/>
              <pc:sldMasterMk cId="0" sldId="2147483648"/>
              <pc:sldLayoutMk cId="0" sldId="2147483649"/>
              <ac:spMk id="32" creationId="{00000000-0000-0000-0000-000000000000}"/>
            </ac:spMkLst>
          </pc:spChg>
          <pc:picChg chg="add mod">
            <ac:chgData name="Brown, Jeffrey" userId="eb56c8e8-783c-45d4-8120-bcd00a17b328" providerId="ADAL" clId="{9879E2A1-6E15-5B5E-B796-952A4143164B}" dt="2025-09-16T19:57:34.286" v="183" actId="1076"/>
            <ac:picMkLst>
              <pc:docMk/>
              <pc:sldMasterMk cId="0" sldId="2147483648"/>
              <pc:sldLayoutMk cId="0" sldId="2147483649"/>
              <ac:picMk id="6" creationId="{3C30EBBD-CF34-A458-E218-DF42D7AAE355}"/>
            </ac:picMkLst>
          </pc:picChg>
          <pc:picChg chg="add del mod">
            <ac:chgData name="Brown, Jeffrey" userId="eb56c8e8-783c-45d4-8120-bcd00a17b328" providerId="ADAL" clId="{9879E2A1-6E15-5B5E-B796-952A4143164B}" dt="2025-09-30T19:38:56.397" v="215" actId="478"/>
            <ac:picMkLst>
              <pc:docMk/>
              <pc:sldMasterMk cId="0" sldId="2147483648"/>
              <pc:sldLayoutMk cId="0" sldId="2147483649"/>
              <ac:picMk id="10" creationId="{47F90D7A-244F-6D5E-1BCE-BB117A634B1F}"/>
            </ac:picMkLst>
          </pc:picChg>
        </pc:sldLayoutChg>
        <pc:sldLayoutChg chg="addSp delSp modSp mod">
          <pc:chgData name="Brown, Jeffrey" userId="eb56c8e8-783c-45d4-8120-bcd00a17b328" providerId="ADAL" clId="{9879E2A1-6E15-5B5E-B796-952A4143164B}" dt="2025-09-30T19:39:24.981" v="221"/>
          <pc:sldLayoutMkLst>
            <pc:docMk/>
            <pc:sldMasterMk cId="0" sldId="2147483648"/>
            <pc:sldLayoutMk cId="3573221203" sldId="2147483650"/>
          </pc:sldLayoutMkLst>
          <pc:spChg chg="mod">
            <ac:chgData name="Brown, Jeffrey" userId="eb56c8e8-783c-45d4-8120-bcd00a17b328" providerId="ADAL" clId="{9879E2A1-6E15-5B5E-B796-952A4143164B}" dt="2025-09-16T19:55:11.017" v="149" actId="167"/>
            <ac:spMkLst>
              <pc:docMk/>
              <pc:sldMasterMk cId="0" sldId="2147483648"/>
              <pc:sldLayoutMk cId="3573221203" sldId="2147483650"/>
              <ac:spMk id="3" creationId="{92D79252-7D02-BF01-9B54-D1146B46700C}"/>
            </ac:spMkLst>
          </pc:spChg>
          <pc:spChg chg="add mod">
            <ac:chgData name="Brown, Jeffrey" userId="eb56c8e8-783c-45d4-8120-bcd00a17b328" providerId="ADAL" clId="{9879E2A1-6E15-5B5E-B796-952A4143164B}" dt="2025-09-30T19:39:24.981" v="221"/>
            <ac:spMkLst>
              <pc:docMk/>
              <pc:sldMasterMk cId="0" sldId="2147483648"/>
              <pc:sldLayoutMk cId="3573221203" sldId="2147483650"/>
              <ac:spMk id="4" creationId="{B92E47F8-D009-643C-D85F-D16D704E8E09}"/>
            </ac:spMkLst>
          </pc:spChg>
          <pc:spChg chg="add mod">
            <ac:chgData name="Brown, Jeffrey" userId="eb56c8e8-783c-45d4-8120-bcd00a17b328" providerId="ADAL" clId="{9879E2A1-6E15-5B5E-B796-952A4143164B}" dt="2025-09-30T19:39:24.981" v="221"/>
            <ac:spMkLst>
              <pc:docMk/>
              <pc:sldMasterMk cId="0" sldId="2147483648"/>
              <pc:sldLayoutMk cId="3573221203" sldId="2147483650"/>
              <ac:spMk id="5" creationId="{703E28FD-6D84-BD43-91D3-A933B7A3933A}"/>
            </ac:spMkLst>
          </pc:spChg>
          <pc:spChg chg="add mod">
            <ac:chgData name="Brown, Jeffrey" userId="eb56c8e8-783c-45d4-8120-bcd00a17b328" providerId="ADAL" clId="{9879E2A1-6E15-5B5E-B796-952A4143164B}" dt="2025-09-30T19:39:24.981" v="221"/>
            <ac:spMkLst>
              <pc:docMk/>
              <pc:sldMasterMk cId="0" sldId="2147483648"/>
              <pc:sldLayoutMk cId="3573221203" sldId="2147483650"/>
              <ac:spMk id="7" creationId="{6E8E063A-3BF4-6CAB-C286-8525B2FC5C52}"/>
            </ac:spMkLst>
          </pc:spChg>
          <pc:spChg chg="add mod">
            <ac:chgData name="Brown, Jeffrey" userId="eb56c8e8-783c-45d4-8120-bcd00a17b328" providerId="ADAL" clId="{9879E2A1-6E15-5B5E-B796-952A4143164B}" dt="2025-09-30T19:39:24.981" v="221"/>
            <ac:spMkLst>
              <pc:docMk/>
              <pc:sldMasterMk cId="0" sldId="2147483648"/>
              <pc:sldLayoutMk cId="3573221203" sldId="2147483650"/>
              <ac:spMk id="8" creationId="{193AA257-F85E-4390-4192-C7C69D2F80A7}"/>
            </ac:spMkLst>
          </pc:spChg>
          <pc:spChg chg="mod">
            <ac:chgData name="Brown, Jeffrey" userId="eb56c8e8-783c-45d4-8120-bcd00a17b328" providerId="ADAL" clId="{9879E2A1-6E15-5B5E-B796-952A4143164B}" dt="2025-09-16T19:55:18.766" v="152" actId="207"/>
            <ac:spMkLst>
              <pc:docMk/>
              <pc:sldMasterMk cId="0" sldId="2147483648"/>
              <pc:sldLayoutMk cId="3573221203" sldId="2147483650"/>
              <ac:spMk id="9" creationId="{F09A0263-DEB5-11A7-2E34-82706B8819C9}"/>
            </ac:spMkLst>
          </pc:spChg>
          <pc:spChg chg="add mod">
            <ac:chgData name="Brown, Jeffrey" userId="eb56c8e8-783c-45d4-8120-bcd00a17b328" providerId="ADAL" clId="{9879E2A1-6E15-5B5E-B796-952A4143164B}" dt="2025-09-30T19:39:24.981" v="221"/>
            <ac:spMkLst>
              <pc:docMk/>
              <pc:sldMasterMk cId="0" sldId="2147483648"/>
              <pc:sldLayoutMk cId="3573221203" sldId="2147483650"/>
              <ac:spMk id="10" creationId="{00DC7BB6-EF78-7BEB-EACE-8147E0900612}"/>
            </ac:spMkLst>
          </pc:spChg>
          <pc:spChg chg="add mod">
            <ac:chgData name="Brown, Jeffrey" userId="eb56c8e8-783c-45d4-8120-bcd00a17b328" providerId="ADAL" clId="{9879E2A1-6E15-5B5E-B796-952A4143164B}" dt="2025-09-30T19:39:24.981" v="221"/>
            <ac:spMkLst>
              <pc:docMk/>
              <pc:sldMasterMk cId="0" sldId="2147483648"/>
              <pc:sldLayoutMk cId="3573221203" sldId="2147483650"/>
              <ac:spMk id="11" creationId="{C5E62B4A-A327-F921-9AFC-D8CE36F69730}"/>
            </ac:spMkLst>
          </pc:spChg>
          <pc:spChg chg="del">
            <ac:chgData name="Brown, Jeffrey" userId="eb56c8e8-783c-45d4-8120-bcd00a17b328" providerId="ADAL" clId="{9879E2A1-6E15-5B5E-B796-952A4143164B}" dt="2025-09-30T19:39:21.060" v="218" actId="478"/>
            <ac:spMkLst>
              <pc:docMk/>
              <pc:sldMasterMk cId="0" sldId="2147483648"/>
              <pc:sldLayoutMk cId="3573221203" sldId="2147483650"/>
              <ac:spMk id="20" creationId="{00000000-0000-0000-0000-000000000000}"/>
            </ac:spMkLst>
          </pc:spChg>
          <pc:spChg chg="del">
            <ac:chgData name="Brown, Jeffrey" userId="eb56c8e8-783c-45d4-8120-bcd00a17b328" providerId="ADAL" clId="{9879E2A1-6E15-5B5E-B796-952A4143164B}" dt="2025-09-30T19:39:19.304" v="217" actId="478"/>
            <ac:spMkLst>
              <pc:docMk/>
              <pc:sldMasterMk cId="0" sldId="2147483648"/>
              <pc:sldLayoutMk cId="3573221203" sldId="2147483650"/>
              <ac:spMk id="28" creationId="{00000000-0000-0000-0000-000000000000}"/>
            </ac:spMkLst>
          </pc:spChg>
          <pc:spChg chg="del">
            <ac:chgData name="Brown, Jeffrey" userId="eb56c8e8-783c-45d4-8120-bcd00a17b328" providerId="ADAL" clId="{9879E2A1-6E15-5B5E-B796-952A4143164B}" dt="2025-09-30T19:39:23.217" v="219" actId="478"/>
            <ac:spMkLst>
              <pc:docMk/>
              <pc:sldMasterMk cId="0" sldId="2147483648"/>
              <pc:sldLayoutMk cId="3573221203" sldId="2147483650"/>
              <ac:spMk id="29" creationId="{00000000-0000-0000-0000-000000000000}"/>
            </ac:spMkLst>
          </pc:spChg>
          <pc:spChg chg="del">
            <ac:chgData name="Brown, Jeffrey" userId="eb56c8e8-783c-45d4-8120-bcd00a17b328" providerId="ADAL" clId="{9879E2A1-6E15-5B5E-B796-952A4143164B}" dt="2025-09-30T19:39:24.042" v="220" actId="478"/>
            <ac:spMkLst>
              <pc:docMk/>
              <pc:sldMasterMk cId="0" sldId="2147483648"/>
              <pc:sldLayoutMk cId="3573221203" sldId="2147483650"/>
              <ac:spMk id="32" creationId="{00000000-0000-0000-0000-000000000000}"/>
            </ac:spMkLst>
          </pc:spChg>
          <pc:picChg chg="add mod">
            <ac:chgData name="Brown, Jeffrey" userId="eb56c8e8-783c-45d4-8120-bcd00a17b328" providerId="ADAL" clId="{9879E2A1-6E15-5B5E-B796-952A4143164B}" dt="2025-09-16T19:55:08.453" v="148" actId="167"/>
            <ac:picMkLst>
              <pc:docMk/>
              <pc:sldMasterMk cId="0" sldId="2147483648"/>
              <pc:sldLayoutMk cId="3573221203" sldId="2147483650"/>
              <ac:picMk id="2" creationId="{A20E509B-4010-AA47-721F-48C25DCE5C01}"/>
            </ac:picMkLst>
          </pc:picChg>
          <pc:picChg chg="mod">
            <ac:chgData name="Brown, Jeffrey" userId="eb56c8e8-783c-45d4-8120-bcd00a17b328" providerId="ADAL" clId="{9879E2A1-6E15-5B5E-B796-952A4143164B}" dt="2025-09-16T19:57:38.634" v="185" actId="1076"/>
            <ac:picMkLst>
              <pc:docMk/>
              <pc:sldMasterMk cId="0" sldId="2147483648"/>
              <pc:sldLayoutMk cId="3573221203" sldId="2147483650"/>
              <ac:picMk id="6" creationId="{3C30EBBD-CF34-A458-E218-DF42D7AAE355}"/>
            </ac:picMkLst>
          </pc:picChg>
        </pc:sldLayoutChg>
        <pc:sldLayoutChg chg="addSp delSp modSp mod">
          <pc:chgData name="Brown, Jeffrey" userId="eb56c8e8-783c-45d4-8120-bcd00a17b328" providerId="ADAL" clId="{9879E2A1-6E15-5B5E-B796-952A4143164B}" dt="2025-09-30T19:40:35.111" v="246" actId="1037"/>
          <pc:sldLayoutMkLst>
            <pc:docMk/>
            <pc:sldMasterMk cId="0" sldId="2147483648"/>
            <pc:sldLayoutMk cId="4100229620" sldId="2147483651"/>
          </pc:sldLayoutMkLst>
          <pc:spChg chg="add mod">
            <ac:chgData name="Brown, Jeffrey" userId="eb56c8e8-783c-45d4-8120-bcd00a17b328" providerId="ADAL" clId="{9879E2A1-6E15-5B5E-B796-952A4143164B}" dt="2025-09-30T19:39:37.479" v="226"/>
            <ac:spMkLst>
              <pc:docMk/>
              <pc:sldMasterMk cId="0" sldId="2147483648"/>
              <pc:sldLayoutMk cId="4100229620" sldId="2147483651"/>
              <ac:spMk id="2" creationId="{DC5A6888-C5BE-88EB-CE0D-F12C354DF421}"/>
            </ac:spMkLst>
          </pc:spChg>
          <pc:spChg chg="mod">
            <ac:chgData name="Brown, Jeffrey" userId="eb56c8e8-783c-45d4-8120-bcd00a17b328" providerId="ADAL" clId="{9879E2A1-6E15-5B5E-B796-952A4143164B}" dt="2025-09-16T19:56:00.718" v="158" actId="167"/>
            <ac:spMkLst>
              <pc:docMk/>
              <pc:sldMasterMk cId="0" sldId="2147483648"/>
              <pc:sldLayoutMk cId="4100229620" sldId="2147483651"/>
              <ac:spMk id="3" creationId="{92D79252-7D02-BF01-9B54-D1146B46700C}"/>
            </ac:spMkLst>
          </pc:spChg>
          <pc:spChg chg="add mod">
            <ac:chgData name="Brown, Jeffrey" userId="eb56c8e8-783c-45d4-8120-bcd00a17b328" providerId="ADAL" clId="{9879E2A1-6E15-5B5E-B796-952A4143164B}" dt="2025-09-30T19:39:49.257" v="227" actId="207"/>
            <ac:spMkLst>
              <pc:docMk/>
              <pc:sldMasterMk cId="0" sldId="2147483648"/>
              <pc:sldLayoutMk cId="4100229620" sldId="2147483651"/>
              <ac:spMk id="5" creationId="{CC31FBC0-7ABA-9C7E-139E-34937D40E7E0}"/>
            </ac:spMkLst>
          </pc:spChg>
          <pc:spChg chg="add mod">
            <ac:chgData name="Brown, Jeffrey" userId="eb56c8e8-783c-45d4-8120-bcd00a17b328" providerId="ADAL" clId="{9879E2A1-6E15-5B5E-B796-952A4143164B}" dt="2025-09-30T19:39:53.385" v="228" actId="207"/>
            <ac:spMkLst>
              <pc:docMk/>
              <pc:sldMasterMk cId="0" sldId="2147483648"/>
              <pc:sldLayoutMk cId="4100229620" sldId="2147483651"/>
              <ac:spMk id="6" creationId="{08DFEF18-09FB-5B04-ABA9-BAB8C24DD76F}"/>
            </ac:spMkLst>
          </pc:spChg>
          <pc:spChg chg="add mod">
            <ac:chgData name="Brown, Jeffrey" userId="eb56c8e8-783c-45d4-8120-bcd00a17b328" providerId="ADAL" clId="{9879E2A1-6E15-5B5E-B796-952A4143164B}" dt="2025-09-30T19:39:37.479" v="226"/>
            <ac:spMkLst>
              <pc:docMk/>
              <pc:sldMasterMk cId="0" sldId="2147483648"/>
              <pc:sldLayoutMk cId="4100229620" sldId="2147483651"/>
              <ac:spMk id="7" creationId="{8E72E2DE-7C30-77A4-7273-91FD158FAB70}"/>
            </ac:spMkLst>
          </pc:spChg>
          <pc:spChg chg="mod">
            <ac:chgData name="Brown, Jeffrey" userId="eb56c8e8-783c-45d4-8120-bcd00a17b328" providerId="ADAL" clId="{9879E2A1-6E15-5B5E-B796-952A4143164B}" dt="2025-09-16T19:58:40.634" v="189" actId="207"/>
            <ac:spMkLst>
              <pc:docMk/>
              <pc:sldMasterMk cId="0" sldId="2147483648"/>
              <pc:sldLayoutMk cId="4100229620" sldId="2147483651"/>
              <ac:spMk id="9" creationId="{F09A0263-DEB5-11A7-2E34-82706B8819C9}"/>
            </ac:spMkLst>
          </pc:spChg>
          <pc:spChg chg="add mod">
            <ac:chgData name="Brown, Jeffrey" userId="eb56c8e8-783c-45d4-8120-bcd00a17b328" providerId="ADAL" clId="{9879E2A1-6E15-5B5E-B796-952A4143164B}" dt="2025-09-30T19:39:37.479" v="226"/>
            <ac:spMkLst>
              <pc:docMk/>
              <pc:sldMasterMk cId="0" sldId="2147483648"/>
              <pc:sldLayoutMk cId="4100229620" sldId="2147483651"/>
              <ac:spMk id="10" creationId="{BC580C4D-5B9A-91B9-7BB1-7F7F22E2A0A4}"/>
            </ac:spMkLst>
          </pc:spChg>
          <pc:spChg chg="add mod">
            <ac:chgData name="Brown, Jeffrey" userId="eb56c8e8-783c-45d4-8120-bcd00a17b328" providerId="ADAL" clId="{9879E2A1-6E15-5B5E-B796-952A4143164B}" dt="2025-09-30T19:39:37.479" v="226"/>
            <ac:spMkLst>
              <pc:docMk/>
              <pc:sldMasterMk cId="0" sldId="2147483648"/>
              <pc:sldLayoutMk cId="4100229620" sldId="2147483651"/>
              <ac:spMk id="11" creationId="{E72F8347-DE66-C717-8084-06ED9C7ACEFA}"/>
            </ac:spMkLst>
          </pc:spChg>
          <pc:spChg chg="add mod">
            <ac:chgData name="Brown, Jeffrey" userId="eb56c8e8-783c-45d4-8120-bcd00a17b328" providerId="ADAL" clId="{9879E2A1-6E15-5B5E-B796-952A4143164B}" dt="2025-09-30T19:40:16.090" v="234" actId="767"/>
            <ac:spMkLst>
              <pc:docMk/>
              <pc:sldMasterMk cId="0" sldId="2147483648"/>
              <pc:sldLayoutMk cId="4100229620" sldId="2147483651"/>
              <ac:spMk id="12" creationId="{5C404003-0D35-D4BF-CFFF-3B7B96835592}"/>
            </ac:spMkLst>
          </pc:spChg>
          <pc:spChg chg="del">
            <ac:chgData name="Brown, Jeffrey" userId="eb56c8e8-783c-45d4-8120-bcd00a17b328" providerId="ADAL" clId="{9879E2A1-6E15-5B5E-B796-952A4143164B}" dt="2025-09-30T19:39:31.541" v="223" actId="478"/>
            <ac:spMkLst>
              <pc:docMk/>
              <pc:sldMasterMk cId="0" sldId="2147483648"/>
              <pc:sldLayoutMk cId="4100229620" sldId="2147483651"/>
              <ac:spMk id="20" creationId="{00000000-0000-0000-0000-000000000000}"/>
            </ac:spMkLst>
          </pc:spChg>
          <pc:spChg chg="mod">
            <ac:chgData name="Brown, Jeffrey" userId="eb56c8e8-783c-45d4-8120-bcd00a17b328" providerId="ADAL" clId="{9879E2A1-6E15-5B5E-B796-952A4143164B}" dt="2025-09-30T19:40:00.222" v="230" actId="207"/>
            <ac:spMkLst>
              <pc:docMk/>
              <pc:sldMasterMk cId="0" sldId="2147483648"/>
              <pc:sldLayoutMk cId="4100229620" sldId="2147483651"/>
              <ac:spMk id="21" creationId="{00000000-0000-0000-0000-000000000000}"/>
            </ac:spMkLst>
          </pc:spChg>
          <pc:spChg chg="mod">
            <ac:chgData name="Brown, Jeffrey" userId="eb56c8e8-783c-45d4-8120-bcd00a17b328" providerId="ADAL" clId="{9879E2A1-6E15-5B5E-B796-952A4143164B}" dt="2025-09-30T19:39:58.433" v="229" actId="207"/>
            <ac:spMkLst>
              <pc:docMk/>
              <pc:sldMasterMk cId="0" sldId="2147483648"/>
              <pc:sldLayoutMk cId="4100229620" sldId="2147483651"/>
              <ac:spMk id="23" creationId="{00000000-0000-0000-0000-000000000000}"/>
            </ac:spMkLst>
          </pc:spChg>
          <pc:spChg chg="mod">
            <ac:chgData name="Brown, Jeffrey" userId="eb56c8e8-783c-45d4-8120-bcd00a17b328" providerId="ADAL" clId="{9879E2A1-6E15-5B5E-B796-952A4143164B}" dt="2025-09-30T19:40:02.784" v="231" actId="207"/>
            <ac:spMkLst>
              <pc:docMk/>
              <pc:sldMasterMk cId="0" sldId="2147483648"/>
              <pc:sldLayoutMk cId="4100229620" sldId="2147483651"/>
              <ac:spMk id="26" creationId="{00000000-0000-0000-0000-000000000000}"/>
            </ac:spMkLst>
          </pc:spChg>
          <pc:spChg chg="mod">
            <ac:chgData name="Brown, Jeffrey" userId="eb56c8e8-783c-45d4-8120-bcd00a17b328" providerId="ADAL" clId="{9879E2A1-6E15-5B5E-B796-952A4143164B}" dt="2025-09-30T19:40:04.765" v="232" actId="207"/>
            <ac:spMkLst>
              <pc:docMk/>
              <pc:sldMasterMk cId="0" sldId="2147483648"/>
              <pc:sldLayoutMk cId="4100229620" sldId="2147483651"/>
              <ac:spMk id="27" creationId="{00000000-0000-0000-0000-000000000000}"/>
            </ac:spMkLst>
          </pc:spChg>
          <pc:spChg chg="del mod">
            <ac:chgData name="Brown, Jeffrey" userId="eb56c8e8-783c-45d4-8120-bcd00a17b328" providerId="ADAL" clId="{9879E2A1-6E15-5B5E-B796-952A4143164B}" dt="2025-09-30T19:39:29.682" v="222" actId="478"/>
            <ac:spMkLst>
              <pc:docMk/>
              <pc:sldMasterMk cId="0" sldId="2147483648"/>
              <pc:sldLayoutMk cId="4100229620" sldId="2147483651"/>
              <ac:spMk id="28" creationId="{00000000-0000-0000-0000-000000000000}"/>
            </ac:spMkLst>
          </pc:spChg>
          <pc:spChg chg="del mod">
            <ac:chgData name="Brown, Jeffrey" userId="eb56c8e8-783c-45d4-8120-bcd00a17b328" providerId="ADAL" clId="{9879E2A1-6E15-5B5E-B796-952A4143164B}" dt="2025-09-30T19:39:33.867" v="224" actId="478"/>
            <ac:spMkLst>
              <pc:docMk/>
              <pc:sldMasterMk cId="0" sldId="2147483648"/>
              <pc:sldLayoutMk cId="4100229620" sldId="2147483651"/>
              <ac:spMk id="29" creationId="{00000000-0000-0000-0000-000000000000}"/>
            </ac:spMkLst>
          </pc:spChg>
          <pc:spChg chg="mod">
            <ac:chgData name="Brown, Jeffrey" userId="eb56c8e8-783c-45d4-8120-bcd00a17b328" providerId="ADAL" clId="{9879E2A1-6E15-5B5E-B796-952A4143164B}" dt="2025-09-16T19:56:23.829" v="164" actId="207"/>
            <ac:spMkLst>
              <pc:docMk/>
              <pc:sldMasterMk cId="0" sldId="2147483648"/>
              <pc:sldLayoutMk cId="4100229620" sldId="2147483651"/>
              <ac:spMk id="30" creationId="{00000000-0000-0000-0000-000000000000}"/>
            </ac:spMkLst>
          </pc:spChg>
          <pc:spChg chg="del">
            <ac:chgData name="Brown, Jeffrey" userId="eb56c8e8-783c-45d4-8120-bcd00a17b328" providerId="ADAL" clId="{9879E2A1-6E15-5B5E-B796-952A4143164B}" dt="2025-09-30T19:39:36.492" v="225" actId="478"/>
            <ac:spMkLst>
              <pc:docMk/>
              <pc:sldMasterMk cId="0" sldId="2147483648"/>
              <pc:sldLayoutMk cId="4100229620" sldId="2147483651"/>
              <ac:spMk id="32" creationId="{00000000-0000-0000-0000-000000000000}"/>
            </ac:spMkLst>
          </pc:spChg>
          <pc:picChg chg="add mod">
            <ac:chgData name="Brown, Jeffrey" userId="eb56c8e8-783c-45d4-8120-bcd00a17b328" providerId="ADAL" clId="{9879E2A1-6E15-5B5E-B796-952A4143164B}" dt="2025-09-16T19:55:56.475" v="157" actId="167"/>
            <ac:picMkLst>
              <pc:docMk/>
              <pc:sldMasterMk cId="0" sldId="2147483648"/>
              <pc:sldLayoutMk cId="4100229620" sldId="2147483651"/>
              <ac:picMk id="4" creationId="{B26C8365-7D84-BA93-FFC5-D45E2C3F3412}"/>
            </ac:picMkLst>
          </pc:picChg>
          <pc:picChg chg="add del mod">
            <ac:chgData name="Brown, Jeffrey" userId="eb56c8e8-783c-45d4-8120-bcd00a17b328" providerId="ADAL" clId="{9879E2A1-6E15-5B5E-B796-952A4143164B}" dt="2025-09-30T19:40:32.084" v="242" actId="478"/>
            <ac:picMkLst>
              <pc:docMk/>
              <pc:sldMasterMk cId="0" sldId="2147483648"/>
              <pc:sldLayoutMk cId="4100229620" sldId="2147483651"/>
              <ac:picMk id="8" creationId="{FD8E7DED-F942-3950-B8E4-346B2E7AD415}"/>
            </ac:picMkLst>
          </pc:picChg>
          <pc:picChg chg="add mod">
            <ac:chgData name="Brown, Jeffrey" userId="eb56c8e8-783c-45d4-8120-bcd00a17b328" providerId="ADAL" clId="{9879E2A1-6E15-5B5E-B796-952A4143164B}" dt="2025-09-30T19:40:35.111" v="246" actId="1037"/>
            <ac:picMkLst>
              <pc:docMk/>
              <pc:sldMasterMk cId="0" sldId="2147483648"/>
              <pc:sldLayoutMk cId="4100229620" sldId="2147483651"/>
              <ac:picMk id="13" creationId="{5F8A090B-DC99-7653-1113-2F456524078A}"/>
            </ac:picMkLst>
          </pc:picChg>
        </pc:sldLayoutChg>
        <pc:sldLayoutChg chg="delSp mod">
          <pc:chgData name="Brown, Jeffrey" userId="eb56c8e8-783c-45d4-8120-bcd00a17b328" providerId="ADAL" clId="{9879E2A1-6E15-5B5E-B796-952A4143164B}" dt="2025-09-30T19:40:41.786" v="248" actId="478"/>
          <pc:sldLayoutMkLst>
            <pc:docMk/>
            <pc:sldMasterMk cId="0" sldId="2147483648"/>
            <pc:sldLayoutMk cId="4113432222" sldId="2147483653"/>
          </pc:sldLayoutMkLst>
          <pc:spChg chg="del">
            <ac:chgData name="Brown, Jeffrey" userId="eb56c8e8-783c-45d4-8120-bcd00a17b328" providerId="ADAL" clId="{9879E2A1-6E15-5B5E-B796-952A4143164B}" dt="2025-09-30T19:40:41.786" v="248" actId="478"/>
            <ac:spMkLst>
              <pc:docMk/>
              <pc:sldMasterMk cId="0" sldId="2147483648"/>
              <pc:sldLayoutMk cId="4113432222" sldId="2147483653"/>
              <ac:spMk id="9" creationId="{F09A0263-DEB5-11A7-2E34-82706B8819C9}"/>
            </ac:spMkLst>
          </pc:spChg>
          <pc:picChg chg="del">
            <ac:chgData name="Brown, Jeffrey" userId="eb56c8e8-783c-45d4-8120-bcd00a17b328" providerId="ADAL" clId="{9879E2A1-6E15-5B5E-B796-952A4143164B}" dt="2025-09-30T19:40:40.785" v="247" actId="478"/>
            <ac:picMkLst>
              <pc:docMk/>
              <pc:sldMasterMk cId="0" sldId="2147483648"/>
              <pc:sldLayoutMk cId="4113432222" sldId="2147483653"/>
              <ac:picMk id="4" creationId="{B26C8365-7D84-BA93-FFC5-D45E2C3F3412}"/>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612775" y="749300"/>
            <a:ext cx="561975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58" kern="1200">
        <a:solidFill>
          <a:schemeClr val="tx1"/>
        </a:solidFill>
        <a:latin typeface="Times New Roman" pitchFamily="1" charset="0"/>
        <a:ea typeface="+mn-ea"/>
        <a:cs typeface="+mn-cs"/>
      </a:defRPr>
    </a:lvl1pPr>
    <a:lvl2pPr marL="694263" algn="l" rtl="0" eaLnBrk="0" fontAlgn="base" hangingPunct="0">
      <a:spcBef>
        <a:spcPct val="30000"/>
      </a:spcBef>
      <a:spcAft>
        <a:spcPct val="0"/>
      </a:spcAft>
      <a:defRPr sz="1458" kern="1200">
        <a:solidFill>
          <a:schemeClr val="tx1"/>
        </a:solidFill>
        <a:latin typeface="Times New Roman" pitchFamily="1" charset="0"/>
        <a:ea typeface="+mn-ea"/>
        <a:cs typeface="+mn-cs"/>
      </a:defRPr>
    </a:lvl2pPr>
    <a:lvl3pPr marL="1390943" algn="l" rtl="0" eaLnBrk="0" fontAlgn="base" hangingPunct="0">
      <a:spcBef>
        <a:spcPct val="30000"/>
      </a:spcBef>
      <a:spcAft>
        <a:spcPct val="0"/>
      </a:spcAft>
      <a:defRPr sz="1458" kern="1200">
        <a:solidFill>
          <a:schemeClr val="tx1"/>
        </a:solidFill>
        <a:latin typeface="Times New Roman" pitchFamily="1" charset="0"/>
        <a:ea typeface="+mn-ea"/>
        <a:cs typeface="+mn-cs"/>
      </a:defRPr>
    </a:lvl3pPr>
    <a:lvl4pPr marL="2087623" algn="l" rtl="0" eaLnBrk="0" fontAlgn="base" hangingPunct="0">
      <a:spcBef>
        <a:spcPct val="30000"/>
      </a:spcBef>
      <a:spcAft>
        <a:spcPct val="0"/>
      </a:spcAft>
      <a:defRPr sz="1458" kern="1200">
        <a:solidFill>
          <a:schemeClr val="tx1"/>
        </a:solidFill>
        <a:latin typeface="Times New Roman" pitchFamily="1" charset="0"/>
        <a:ea typeface="+mn-ea"/>
        <a:cs typeface="+mn-cs"/>
      </a:defRPr>
    </a:lvl4pPr>
    <a:lvl5pPr marL="2784304" algn="l" rtl="0" eaLnBrk="0" fontAlgn="base" hangingPunct="0">
      <a:spcBef>
        <a:spcPct val="30000"/>
      </a:spcBef>
      <a:spcAft>
        <a:spcPct val="0"/>
      </a:spcAft>
      <a:defRPr sz="1458" kern="1200">
        <a:solidFill>
          <a:schemeClr val="tx1"/>
        </a:solidFill>
        <a:latin typeface="Times New Roman" pitchFamily="1" charset="0"/>
        <a:ea typeface="+mn-ea"/>
        <a:cs typeface="+mn-cs"/>
      </a:defRPr>
    </a:lvl5pPr>
    <a:lvl6pPr marL="3482292" algn="l" defTabSz="1392924" rtl="0" eaLnBrk="1" latinLnBrk="0" hangingPunct="1">
      <a:defRPr sz="1458" kern="1200">
        <a:solidFill>
          <a:schemeClr val="tx1"/>
        </a:solidFill>
        <a:latin typeface="+mn-lt"/>
        <a:ea typeface="+mn-ea"/>
        <a:cs typeface="+mn-cs"/>
      </a:defRPr>
    </a:lvl6pPr>
    <a:lvl7pPr marL="4178751" algn="l" defTabSz="1392924" rtl="0" eaLnBrk="1" latinLnBrk="0" hangingPunct="1">
      <a:defRPr sz="1458" kern="1200">
        <a:solidFill>
          <a:schemeClr val="tx1"/>
        </a:solidFill>
        <a:latin typeface="+mn-lt"/>
        <a:ea typeface="+mn-ea"/>
        <a:cs typeface="+mn-cs"/>
      </a:defRPr>
    </a:lvl7pPr>
    <a:lvl8pPr marL="4875199" algn="l" defTabSz="1392924" rtl="0" eaLnBrk="1" latinLnBrk="0" hangingPunct="1">
      <a:defRPr sz="1458" kern="1200">
        <a:solidFill>
          <a:schemeClr val="tx1"/>
        </a:solidFill>
        <a:latin typeface="+mn-lt"/>
        <a:ea typeface="+mn-ea"/>
        <a:cs typeface="+mn-cs"/>
      </a:defRPr>
    </a:lvl8pPr>
    <a:lvl9pPr marL="5571659" algn="l" defTabSz="1392924" rtl="0" eaLnBrk="1" latinLnBrk="0" hangingPunct="1">
      <a:defRPr sz="145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D79252-7D02-BF01-9B54-D1146B46700C}"/>
              </a:ext>
            </a:extLst>
          </p:cNvPr>
          <p:cNvSpPr/>
          <p:nvPr userDrawn="1"/>
        </p:nvSpPr>
        <p:spPr>
          <a:xfrm>
            <a:off x="0" y="0"/>
            <a:ext cx="27432000" cy="283464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370975" y="9681883"/>
            <a:ext cx="7429500" cy="753035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4303060"/>
            <a:ext cx="74295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a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7" y="4303061"/>
            <a:ext cx="7429500" cy="7901749"/>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000"/>
            </a:lvl2pPr>
            <a:lvl3pPr>
              <a:defRPr sz="2000"/>
            </a:lvl3pPr>
            <a:lvl4pPr>
              <a:defRPr sz="2000"/>
            </a:lvl4pPr>
            <a:lvl5pPr>
              <a:defRPr sz="2000"/>
            </a:lvl5pPr>
          </a:lstStyle>
          <a:p>
            <a:pPr lvl="0"/>
            <a:r>
              <a:rPr lang="en-US" dirty="0"/>
              <a:t>Click here to edit this text</a:t>
            </a:r>
          </a:p>
        </p:txBody>
      </p:sp>
      <p:sp>
        <p:nvSpPr>
          <p:cNvPr id="21" name="Title 20"/>
          <p:cNvSpPr>
            <a:spLocks noGrp="1"/>
          </p:cNvSpPr>
          <p:nvPr>
            <p:ph type="title" hasCustomPrompt="1"/>
          </p:nvPr>
        </p:nvSpPr>
        <p:spPr>
          <a:xfrm>
            <a:off x="4857755" y="717179"/>
            <a:ext cx="16001999" cy="1703295"/>
          </a:xfrm>
          <a:prstGeom prst="rect">
            <a:avLst/>
          </a:prstGeom>
        </p:spPr>
        <p:txBody>
          <a:bodyPr lIns="133772" tIns="66885" rIns="133772" bIns="66885"/>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717179"/>
            <a:ext cx="5334000" cy="1703295"/>
          </a:xfrm>
          <a:prstGeom prst="rect">
            <a:avLst/>
          </a:prstGeom>
        </p:spPr>
        <p:txBody>
          <a:bodyPr lIns="133772" tIns="66885" rIns="133772" bIns="6688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3765178"/>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765178"/>
            <a:ext cx="7429500" cy="537883"/>
          </a:xfrm>
          <a:prstGeom prst="rect">
            <a:avLst/>
          </a:prstGeom>
        </p:spPr>
        <p:txBody>
          <a:bodyPr lIns="133772" tIns="66885" rIns="133772" bIns="6688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7" y="3752372"/>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2407153"/>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9144002"/>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4303062"/>
            <a:ext cx="74295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2945035"/>
            <a:ext cx="7429500" cy="2599765"/>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8E93F0A0-7632-7AC4-6294-3CA226E0191E}"/>
              </a:ext>
            </a:extLst>
          </p:cNvPr>
          <p:cNvSpPr>
            <a:spLocks noGrp="1"/>
          </p:cNvSpPr>
          <p:nvPr>
            <p:ph type="body" sz="quarter" idx="26" hasCustomPrompt="1"/>
          </p:nvPr>
        </p:nvSpPr>
        <p:spPr>
          <a:xfrm>
            <a:off x="18611225" y="15683753"/>
            <a:ext cx="7429500" cy="537883"/>
          </a:xfrm>
          <a:prstGeom prst="rect">
            <a:avLst/>
          </a:prstGeom>
        </p:spPr>
        <p:txBody>
          <a:bodyPr lIns="133772" tIns="66885" rIns="133772" bIns="6688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16DE2E27-375D-122A-8725-01A822D1B536}"/>
              </a:ext>
            </a:extLst>
          </p:cNvPr>
          <p:cNvSpPr>
            <a:spLocks noGrp="1"/>
          </p:cNvSpPr>
          <p:nvPr>
            <p:ph type="body" sz="quarter" idx="27" hasCustomPrompt="1"/>
          </p:nvPr>
        </p:nvSpPr>
        <p:spPr>
          <a:xfrm>
            <a:off x="18611225" y="16221636"/>
            <a:ext cx="7429500" cy="990602"/>
          </a:xfrm>
          <a:prstGeom prst="rect">
            <a:avLst/>
          </a:prstGeom>
        </p:spPr>
        <p:txBody>
          <a:bodyPr lIns="133772" tIns="66885" rIns="133772" bIns="6688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FF65E638-1E89-A640-57F9-1E6F04EA3DBA}"/>
              </a:ext>
            </a:extLst>
          </p:cNvPr>
          <p:cNvPicPr>
            <a:picLocks noChangeAspect="1"/>
          </p:cNvPicPr>
          <p:nvPr userDrawn="1"/>
        </p:nvPicPr>
        <p:blipFill>
          <a:blip r:embed="rId2"/>
          <a:stretch>
            <a:fillRect/>
          </a:stretch>
        </p:blipFill>
        <p:spPr>
          <a:xfrm>
            <a:off x="1676400" y="762000"/>
            <a:ext cx="2362200" cy="1361881"/>
          </a:xfrm>
          <a:prstGeom prst="rect">
            <a:avLst/>
          </a:prstGeom>
        </p:spPr>
      </p:pic>
    </p:spTree>
  </p:cSld>
  <p:clrMapOvr>
    <a:masterClrMapping/>
  </p:clrMapOvr>
  <p:extLst>
    <p:ext uri="{DCECCB84-F9BA-43D5-87BE-67443E8EF086}">
      <p15:sldGuideLst xmlns:p15="http://schemas.microsoft.com/office/powerpoint/2012/main">
        <p15:guide id="1" orient="horz" pos="240" userDrawn="1">
          <p15:clr>
            <a:srgbClr val="FBAE40"/>
          </p15:clr>
        </p15:guide>
        <p15:guide id="2" pos="3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D79252-7D02-BF01-9B54-D1146B46700C}"/>
              </a:ext>
            </a:extLst>
          </p:cNvPr>
          <p:cNvSpPr/>
          <p:nvPr userDrawn="1"/>
        </p:nvSpPr>
        <p:spPr>
          <a:xfrm>
            <a:off x="0" y="0"/>
            <a:ext cx="27432000" cy="28346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370975" y="9681883"/>
            <a:ext cx="7429500" cy="753035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4303060"/>
            <a:ext cx="74295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a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5" y="717179"/>
            <a:ext cx="16001999" cy="1703295"/>
          </a:xfrm>
          <a:prstGeom prst="rect">
            <a:avLst/>
          </a:prstGeom>
        </p:spPr>
        <p:txBody>
          <a:bodyPr lIns="133772" tIns="66885" rIns="133772" bIns="66885"/>
          <a:lstStyle>
            <a:lvl1pPr>
              <a:defRPr sz="54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717179"/>
            <a:ext cx="5334000" cy="1703295"/>
          </a:xfrm>
          <a:prstGeom prst="rect">
            <a:avLst/>
          </a:prstGeom>
        </p:spPr>
        <p:txBody>
          <a:bodyPr lIns="133772" tIns="66885" rIns="133772" bIns="6688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3765178"/>
            <a:ext cx="74295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765178"/>
            <a:ext cx="7429500" cy="537883"/>
          </a:xfrm>
          <a:prstGeom prst="rect">
            <a:avLst/>
          </a:prstGeom>
        </p:spPr>
        <p:txBody>
          <a:bodyPr lIns="133772" tIns="66885" rIns="133772" bIns="6688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9144002"/>
            <a:ext cx="7429500" cy="537883"/>
          </a:xfrm>
          <a:prstGeom prst="rect">
            <a:avLst/>
          </a:prstGeom>
        </p:spPr>
        <p:txBody>
          <a:bodyPr lIns="133772" tIns="66885" rIns="133772" bIns="66885" anchor="ctr"/>
          <a:lstStyle>
            <a:lvl1pPr>
              <a:buFontTx/>
              <a:buNone/>
              <a:defRPr sz="3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4303062"/>
            <a:ext cx="74295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DC5A6888-C5BE-88EB-CE0D-F12C354DF421}"/>
              </a:ext>
            </a:extLst>
          </p:cNvPr>
          <p:cNvSpPr>
            <a:spLocks noGrp="1"/>
          </p:cNvSpPr>
          <p:nvPr>
            <p:ph type="body" sz="quarter" idx="16" hasCustomPrompt="1"/>
          </p:nvPr>
        </p:nvSpPr>
        <p:spPr>
          <a:xfrm>
            <a:off x="18592487" y="4303061"/>
            <a:ext cx="7429500" cy="7901749"/>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000"/>
            </a:lvl2pPr>
            <a:lvl3pPr>
              <a:defRPr sz="2000"/>
            </a:lvl3pPr>
            <a:lvl4pPr>
              <a:defRPr sz="2000"/>
            </a:lvl4pPr>
            <a:lvl5pPr>
              <a:defRPr sz="2000"/>
            </a:lvl5pPr>
          </a:lstStyle>
          <a:p>
            <a:pPr lvl="0"/>
            <a:r>
              <a:rPr lang="en-US" dirty="0"/>
              <a:t>Click here to edit this text</a:t>
            </a:r>
          </a:p>
        </p:txBody>
      </p:sp>
      <p:sp>
        <p:nvSpPr>
          <p:cNvPr id="5" name="Text Placeholder 24">
            <a:extLst>
              <a:ext uri="{FF2B5EF4-FFF2-40B4-BE49-F238E27FC236}">
                <a16:creationId xmlns:a16="http://schemas.microsoft.com/office/drawing/2014/main" id="{CC31FBC0-7ABA-9C7E-139E-34937D40E7E0}"/>
              </a:ext>
            </a:extLst>
          </p:cNvPr>
          <p:cNvSpPr>
            <a:spLocks noGrp="1"/>
          </p:cNvSpPr>
          <p:nvPr>
            <p:ph type="body" sz="quarter" idx="21" hasCustomPrompt="1"/>
          </p:nvPr>
        </p:nvSpPr>
        <p:spPr>
          <a:xfrm>
            <a:off x="18592487" y="3752372"/>
            <a:ext cx="74295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08DFEF18-09FB-5B04-ABA9-BAB8C24DD76F}"/>
              </a:ext>
            </a:extLst>
          </p:cNvPr>
          <p:cNvSpPr>
            <a:spLocks noGrp="1"/>
          </p:cNvSpPr>
          <p:nvPr>
            <p:ph type="body" sz="quarter" idx="22" hasCustomPrompt="1"/>
          </p:nvPr>
        </p:nvSpPr>
        <p:spPr>
          <a:xfrm>
            <a:off x="18611225" y="12407153"/>
            <a:ext cx="74295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8E72E2DE-7C30-77A4-7273-91FD158FAB70}"/>
              </a:ext>
            </a:extLst>
          </p:cNvPr>
          <p:cNvSpPr>
            <a:spLocks noGrp="1"/>
          </p:cNvSpPr>
          <p:nvPr>
            <p:ph type="body" sz="quarter" idx="25" hasCustomPrompt="1"/>
          </p:nvPr>
        </p:nvSpPr>
        <p:spPr>
          <a:xfrm>
            <a:off x="18611225" y="12945035"/>
            <a:ext cx="7429500" cy="2599765"/>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BC580C4D-5B9A-91B9-7BB1-7F7F22E2A0A4}"/>
              </a:ext>
            </a:extLst>
          </p:cNvPr>
          <p:cNvSpPr>
            <a:spLocks noGrp="1"/>
          </p:cNvSpPr>
          <p:nvPr>
            <p:ph type="body" sz="quarter" idx="26" hasCustomPrompt="1"/>
          </p:nvPr>
        </p:nvSpPr>
        <p:spPr>
          <a:xfrm>
            <a:off x="18611225" y="15683753"/>
            <a:ext cx="7429500" cy="537883"/>
          </a:xfrm>
          <a:prstGeom prst="rect">
            <a:avLst/>
          </a:prstGeom>
        </p:spPr>
        <p:txBody>
          <a:bodyPr lIns="133772" tIns="66885" rIns="133772" bIns="6688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E72F8347-DE66-C717-8084-06ED9C7ACEFA}"/>
              </a:ext>
            </a:extLst>
          </p:cNvPr>
          <p:cNvSpPr>
            <a:spLocks noGrp="1"/>
          </p:cNvSpPr>
          <p:nvPr>
            <p:ph type="body" sz="quarter" idx="27" hasCustomPrompt="1"/>
          </p:nvPr>
        </p:nvSpPr>
        <p:spPr>
          <a:xfrm>
            <a:off x="18611225" y="16221636"/>
            <a:ext cx="7429500" cy="990602"/>
          </a:xfrm>
          <a:prstGeom prst="rect">
            <a:avLst/>
          </a:prstGeom>
        </p:spPr>
        <p:txBody>
          <a:bodyPr lIns="133772" tIns="66885" rIns="133772" bIns="6688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36FD34C4-DCA0-9544-650D-1DA3271DD6AC}"/>
              </a:ext>
            </a:extLst>
          </p:cNvPr>
          <p:cNvPicPr>
            <a:picLocks noChangeAspect="1"/>
          </p:cNvPicPr>
          <p:nvPr userDrawn="1"/>
        </p:nvPicPr>
        <p:blipFill>
          <a:blip r:embed="rId2"/>
          <a:stretch>
            <a:fillRect/>
          </a:stretch>
        </p:blipFill>
        <p:spPr>
          <a:xfrm>
            <a:off x="1524000" y="762000"/>
            <a:ext cx="2438400" cy="1405813"/>
          </a:xfrm>
          <a:prstGeom prst="rect">
            <a:avLst/>
          </a:prstGeom>
        </p:spPr>
      </p:pic>
    </p:spTree>
    <p:extLst>
      <p:ext uri="{BB962C8B-B14F-4D97-AF65-F5344CB8AC3E}">
        <p14:creationId xmlns:p14="http://schemas.microsoft.com/office/powerpoint/2010/main" val="4113432222"/>
      </p:ext>
    </p:extLst>
  </p:cSld>
  <p:clrMapOvr>
    <a:masterClrMapping/>
  </p:clrMapOvr>
  <p:extLst>
    <p:ext uri="{DCECCB84-F9BA-43D5-87BE-67443E8EF086}">
      <p15:sldGuideLst xmlns:p15="http://schemas.microsoft.com/office/powerpoint/2012/main">
        <p15:guide id="1" orient="horz" pos="240">
          <p15:clr>
            <a:srgbClr val="FBAE40"/>
          </p15:clr>
        </p15:guide>
        <p15:guide id="2" pos="3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D79252-7D02-BF01-9B54-D1146B46700C}"/>
              </a:ext>
            </a:extLst>
          </p:cNvPr>
          <p:cNvSpPr/>
          <p:nvPr userDrawn="1"/>
        </p:nvSpPr>
        <p:spPr>
          <a:xfrm>
            <a:off x="0" y="0"/>
            <a:ext cx="27432000" cy="283464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black and white background with lines&#10;&#10;AI-generated content may be incorrect.">
            <a:extLst>
              <a:ext uri="{FF2B5EF4-FFF2-40B4-BE49-F238E27FC236}">
                <a16:creationId xmlns:a16="http://schemas.microsoft.com/office/drawing/2014/main" id="{47F90D7A-244F-6D5E-1BCE-BB117A634B1F}"/>
              </a:ext>
            </a:extLst>
          </p:cNvPr>
          <p:cNvPicPr>
            <a:picLocks/>
          </p:cNvPicPr>
          <p:nvPr userDrawn="1"/>
        </p:nvPicPr>
        <p:blipFill>
          <a:blip r:embed="rId2">
            <a:alphaModFix amt="10000"/>
            <a:extLst>
              <a:ext uri="{28A0092B-C50C-407E-A947-70E740481C1C}">
                <a14:useLocalDpi xmlns:a14="http://schemas.microsoft.com/office/drawing/2010/main" val="0"/>
              </a:ext>
            </a:extLst>
          </a:blip>
          <a:srcRect r="19414" b="33370"/>
          <a:stretch>
            <a:fillRect/>
          </a:stretch>
        </p:blipFill>
        <p:spPr>
          <a:xfrm>
            <a:off x="30620" y="1"/>
            <a:ext cx="27432000" cy="2834640"/>
          </a:xfrm>
          <a:prstGeom prst="rect">
            <a:avLst/>
          </a:prstGeom>
        </p:spPr>
      </p:pic>
      <p:sp>
        <p:nvSpPr>
          <p:cNvPr id="9" name="Rectangle 8">
            <a:extLst>
              <a:ext uri="{FF2B5EF4-FFF2-40B4-BE49-F238E27FC236}">
                <a16:creationId xmlns:a16="http://schemas.microsoft.com/office/drawing/2014/main" id="{F09A0263-DEB5-11A7-2E34-82706B8819C9}"/>
              </a:ext>
            </a:extLst>
          </p:cNvPr>
          <p:cNvSpPr/>
          <p:nvPr userDrawn="1"/>
        </p:nvSpPr>
        <p:spPr>
          <a:xfrm>
            <a:off x="0" y="2971800"/>
            <a:ext cx="27432000" cy="1531620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370975" y="9681883"/>
            <a:ext cx="7429500" cy="753035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4303060"/>
            <a:ext cx="74295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a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7" y="4303061"/>
            <a:ext cx="7429500" cy="7901749"/>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000"/>
            </a:lvl2pPr>
            <a:lvl3pPr>
              <a:defRPr sz="2000"/>
            </a:lvl3pPr>
            <a:lvl4pPr>
              <a:defRPr sz="2000"/>
            </a:lvl4pPr>
            <a:lvl5pPr>
              <a:defRPr sz="2000"/>
            </a:lvl5pPr>
          </a:lstStyle>
          <a:p>
            <a:pPr lvl="0"/>
            <a:r>
              <a:rPr lang="en-US" dirty="0"/>
              <a:t>Click here to edit this text</a:t>
            </a:r>
          </a:p>
        </p:txBody>
      </p:sp>
      <p:sp>
        <p:nvSpPr>
          <p:cNvPr id="21" name="Title 20"/>
          <p:cNvSpPr>
            <a:spLocks noGrp="1"/>
          </p:cNvSpPr>
          <p:nvPr>
            <p:ph type="title" hasCustomPrompt="1"/>
          </p:nvPr>
        </p:nvSpPr>
        <p:spPr>
          <a:xfrm>
            <a:off x="4857755" y="717179"/>
            <a:ext cx="16001999" cy="1703295"/>
          </a:xfrm>
          <a:prstGeom prst="rect">
            <a:avLst/>
          </a:prstGeom>
        </p:spPr>
        <p:txBody>
          <a:bodyPr lIns="133772" tIns="66885" rIns="133772" bIns="66885"/>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717179"/>
            <a:ext cx="5334000" cy="1703295"/>
          </a:xfrm>
          <a:prstGeom prst="rect">
            <a:avLst/>
          </a:prstGeom>
        </p:spPr>
        <p:txBody>
          <a:bodyPr lIns="133772" tIns="66885" rIns="133772" bIns="6688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3765178"/>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765178"/>
            <a:ext cx="7429500" cy="537883"/>
          </a:xfrm>
          <a:prstGeom prst="rect">
            <a:avLst/>
          </a:prstGeom>
        </p:spPr>
        <p:txBody>
          <a:bodyPr lIns="133772" tIns="66885" rIns="133772" bIns="6688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7" y="3752372"/>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2407153"/>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9144002"/>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4303062"/>
            <a:ext cx="74295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2945035"/>
            <a:ext cx="7429500" cy="2599765"/>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8E93F0A0-7632-7AC4-6294-3CA226E0191E}"/>
              </a:ext>
            </a:extLst>
          </p:cNvPr>
          <p:cNvSpPr>
            <a:spLocks noGrp="1"/>
          </p:cNvSpPr>
          <p:nvPr>
            <p:ph type="body" sz="quarter" idx="26" hasCustomPrompt="1"/>
          </p:nvPr>
        </p:nvSpPr>
        <p:spPr>
          <a:xfrm>
            <a:off x="18611225" y="15683753"/>
            <a:ext cx="7429500" cy="537883"/>
          </a:xfrm>
          <a:prstGeom prst="rect">
            <a:avLst/>
          </a:prstGeom>
        </p:spPr>
        <p:txBody>
          <a:bodyPr lIns="133772" tIns="66885" rIns="133772" bIns="6688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16DE2E27-375D-122A-8725-01A822D1B536}"/>
              </a:ext>
            </a:extLst>
          </p:cNvPr>
          <p:cNvSpPr>
            <a:spLocks noGrp="1"/>
          </p:cNvSpPr>
          <p:nvPr>
            <p:ph type="body" sz="quarter" idx="27" hasCustomPrompt="1"/>
          </p:nvPr>
        </p:nvSpPr>
        <p:spPr>
          <a:xfrm>
            <a:off x="18611225" y="16221636"/>
            <a:ext cx="7429500" cy="990602"/>
          </a:xfrm>
          <a:prstGeom prst="rect">
            <a:avLst/>
          </a:prstGeom>
        </p:spPr>
        <p:txBody>
          <a:bodyPr lIns="133772" tIns="66885" rIns="133772" bIns="6688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9570F387-2E8D-E07F-249A-7625928738F5}"/>
              </a:ext>
            </a:extLst>
          </p:cNvPr>
          <p:cNvPicPr>
            <a:picLocks noChangeAspect="1"/>
          </p:cNvPicPr>
          <p:nvPr userDrawn="1"/>
        </p:nvPicPr>
        <p:blipFill>
          <a:blip r:embed="rId3"/>
          <a:stretch>
            <a:fillRect/>
          </a:stretch>
        </p:blipFill>
        <p:spPr>
          <a:xfrm>
            <a:off x="1676400" y="762000"/>
            <a:ext cx="2362200" cy="1361881"/>
          </a:xfrm>
          <a:prstGeom prst="rect">
            <a:avLst/>
          </a:prstGeom>
        </p:spPr>
      </p:pic>
    </p:spTree>
    <p:extLst>
      <p:ext uri="{BB962C8B-B14F-4D97-AF65-F5344CB8AC3E}">
        <p14:creationId xmlns:p14="http://schemas.microsoft.com/office/powerpoint/2010/main" val="1549560162"/>
      </p:ext>
    </p:extLst>
  </p:cSld>
  <p:clrMapOvr>
    <a:masterClrMapping/>
  </p:clrMapOvr>
  <p:extLst>
    <p:ext uri="{DCECCB84-F9BA-43D5-87BE-67443E8EF086}">
      <p15:sldGuideLst xmlns:p15="http://schemas.microsoft.com/office/powerpoint/2012/main">
        <p15:guide id="1" orient="horz" pos="240">
          <p15:clr>
            <a:srgbClr val="FBAE40"/>
          </p15:clr>
        </p15:guide>
        <p15:guide id="2" pos="3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D79252-7D02-BF01-9B54-D1146B46700C}"/>
              </a:ext>
            </a:extLst>
          </p:cNvPr>
          <p:cNvSpPr/>
          <p:nvPr userDrawn="1"/>
        </p:nvSpPr>
        <p:spPr>
          <a:xfrm>
            <a:off x="0" y="0"/>
            <a:ext cx="27432000" cy="283464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A20E509B-4010-AA47-721F-48C25DCE5C01}"/>
              </a:ext>
            </a:extLst>
          </p:cNvPr>
          <p:cNvPicPr>
            <a:picLocks/>
          </p:cNvPicPr>
          <p:nvPr userDrawn="1"/>
        </p:nvPicPr>
        <p:blipFill>
          <a:blip r:embed="rId2">
            <a:alphaModFix amt="10000"/>
            <a:extLst>
              <a:ext uri="{28A0092B-C50C-407E-A947-70E740481C1C}">
                <a14:useLocalDpi xmlns:a14="http://schemas.microsoft.com/office/drawing/2010/main" val="0"/>
              </a:ext>
            </a:extLst>
          </a:blip>
          <a:srcRect r="19414" b="33370"/>
          <a:stretch>
            <a:fillRect/>
          </a:stretch>
        </p:blipFill>
        <p:spPr>
          <a:xfrm>
            <a:off x="30620" y="1"/>
            <a:ext cx="27432000" cy="2834640"/>
          </a:xfrm>
          <a:prstGeom prst="rect">
            <a:avLst/>
          </a:prstGeom>
        </p:spPr>
      </p:pic>
      <p:sp>
        <p:nvSpPr>
          <p:cNvPr id="9" name="Rectangle 8">
            <a:extLst>
              <a:ext uri="{FF2B5EF4-FFF2-40B4-BE49-F238E27FC236}">
                <a16:creationId xmlns:a16="http://schemas.microsoft.com/office/drawing/2014/main" id="{F09A0263-DEB5-11A7-2E34-82706B8819C9}"/>
              </a:ext>
            </a:extLst>
          </p:cNvPr>
          <p:cNvSpPr/>
          <p:nvPr userDrawn="1"/>
        </p:nvSpPr>
        <p:spPr>
          <a:xfrm>
            <a:off x="0" y="2971800"/>
            <a:ext cx="27432000" cy="15316200"/>
          </a:xfrm>
          <a:prstGeom prst="rect">
            <a:avLst/>
          </a:prstGeom>
          <a:gradFill flip="none" rotWithShape="1">
            <a:gsLst>
              <a:gs pos="0">
                <a:schemeClr val="bg1"/>
              </a:gs>
              <a:gs pos="99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370975" y="9681883"/>
            <a:ext cx="7429500" cy="753035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4303060"/>
            <a:ext cx="74295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a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5" y="717179"/>
            <a:ext cx="16001999" cy="1703295"/>
          </a:xfrm>
          <a:prstGeom prst="rect">
            <a:avLst/>
          </a:prstGeom>
        </p:spPr>
        <p:txBody>
          <a:bodyPr lIns="133772" tIns="66885" rIns="133772" bIns="66885"/>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717179"/>
            <a:ext cx="5334000" cy="1703295"/>
          </a:xfrm>
          <a:prstGeom prst="rect">
            <a:avLst/>
          </a:prstGeom>
        </p:spPr>
        <p:txBody>
          <a:bodyPr lIns="133772" tIns="66885" rIns="133772" bIns="6688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3765178"/>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765178"/>
            <a:ext cx="7429500" cy="537883"/>
          </a:xfrm>
          <a:prstGeom prst="rect">
            <a:avLst/>
          </a:prstGeom>
        </p:spPr>
        <p:txBody>
          <a:bodyPr lIns="133772" tIns="66885" rIns="133772" bIns="6688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9144002"/>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4303062"/>
            <a:ext cx="74295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B92E47F8-D009-643C-D85F-D16D704E8E09}"/>
              </a:ext>
            </a:extLst>
          </p:cNvPr>
          <p:cNvSpPr>
            <a:spLocks noGrp="1"/>
          </p:cNvSpPr>
          <p:nvPr>
            <p:ph type="body" sz="quarter" idx="16" hasCustomPrompt="1"/>
          </p:nvPr>
        </p:nvSpPr>
        <p:spPr>
          <a:xfrm>
            <a:off x="18592487" y="4303061"/>
            <a:ext cx="7429500" cy="7901749"/>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000"/>
            </a:lvl2pPr>
            <a:lvl3pPr>
              <a:defRPr sz="2000"/>
            </a:lvl3pPr>
            <a:lvl4pPr>
              <a:defRPr sz="2000"/>
            </a:lvl4pPr>
            <a:lvl5pPr>
              <a:defRPr sz="2000"/>
            </a:lvl5pPr>
          </a:lstStyle>
          <a:p>
            <a:pPr lvl="0"/>
            <a:r>
              <a:rPr lang="en-US" dirty="0"/>
              <a:t>Click here to edit this text</a:t>
            </a:r>
          </a:p>
        </p:txBody>
      </p:sp>
      <p:sp>
        <p:nvSpPr>
          <p:cNvPr id="5" name="Text Placeholder 24">
            <a:extLst>
              <a:ext uri="{FF2B5EF4-FFF2-40B4-BE49-F238E27FC236}">
                <a16:creationId xmlns:a16="http://schemas.microsoft.com/office/drawing/2014/main" id="{703E28FD-6D84-BD43-91D3-A933B7A3933A}"/>
              </a:ext>
            </a:extLst>
          </p:cNvPr>
          <p:cNvSpPr>
            <a:spLocks noGrp="1"/>
          </p:cNvSpPr>
          <p:nvPr>
            <p:ph type="body" sz="quarter" idx="21" hasCustomPrompt="1"/>
          </p:nvPr>
        </p:nvSpPr>
        <p:spPr>
          <a:xfrm>
            <a:off x="18592487" y="3752372"/>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6E8E063A-3BF4-6CAB-C286-8525B2FC5C52}"/>
              </a:ext>
            </a:extLst>
          </p:cNvPr>
          <p:cNvSpPr>
            <a:spLocks noGrp="1"/>
          </p:cNvSpPr>
          <p:nvPr>
            <p:ph type="body" sz="quarter" idx="22" hasCustomPrompt="1"/>
          </p:nvPr>
        </p:nvSpPr>
        <p:spPr>
          <a:xfrm>
            <a:off x="18611225" y="12407153"/>
            <a:ext cx="7429500" cy="537883"/>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193AA257-F85E-4390-4192-C7C69D2F80A7}"/>
              </a:ext>
            </a:extLst>
          </p:cNvPr>
          <p:cNvSpPr>
            <a:spLocks noGrp="1"/>
          </p:cNvSpPr>
          <p:nvPr>
            <p:ph type="body" sz="quarter" idx="25" hasCustomPrompt="1"/>
          </p:nvPr>
        </p:nvSpPr>
        <p:spPr>
          <a:xfrm>
            <a:off x="18611225" y="12945035"/>
            <a:ext cx="7429500" cy="2599765"/>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00DC7BB6-EF78-7BEB-EACE-8147E0900612}"/>
              </a:ext>
            </a:extLst>
          </p:cNvPr>
          <p:cNvSpPr>
            <a:spLocks noGrp="1"/>
          </p:cNvSpPr>
          <p:nvPr>
            <p:ph type="body" sz="quarter" idx="26" hasCustomPrompt="1"/>
          </p:nvPr>
        </p:nvSpPr>
        <p:spPr>
          <a:xfrm>
            <a:off x="18611225" y="15683753"/>
            <a:ext cx="7429500" cy="537883"/>
          </a:xfrm>
          <a:prstGeom prst="rect">
            <a:avLst/>
          </a:prstGeom>
        </p:spPr>
        <p:txBody>
          <a:bodyPr lIns="133772" tIns="66885" rIns="133772" bIns="6688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C5E62B4A-A327-F921-9AFC-D8CE36F69730}"/>
              </a:ext>
            </a:extLst>
          </p:cNvPr>
          <p:cNvSpPr>
            <a:spLocks noGrp="1"/>
          </p:cNvSpPr>
          <p:nvPr>
            <p:ph type="body" sz="quarter" idx="27" hasCustomPrompt="1"/>
          </p:nvPr>
        </p:nvSpPr>
        <p:spPr>
          <a:xfrm>
            <a:off x="18611225" y="16221636"/>
            <a:ext cx="7429500" cy="990602"/>
          </a:xfrm>
          <a:prstGeom prst="rect">
            <a:avLst/>
          </a:prstGeom>
        </p:spPr>
        <p:txBody>
          <a:bodyPr lIns="133772" tIns="66885" rIns="133772" bIns="6688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56B32ECB-9BF0-62B9-22C7-9AA8ACB30FC0}"/>
              </a:ext>
            </a:extLst>
          </p:cNvPr>
          <p:cNvPicPr>
            <a:picLocks noChangeAspect="1"/>
          </p:cNvPicPr>
          <p:nvPr userDrawn="1"/>
        </p:nvPicPr>
        <p:blipFill>
          <a:blip r:embed="rId3"/>
          <a:stretch>
            <a:fillRect/>
          </a:stretch>
        </p:blipFill>
        <p:spPr>
          <a:xfrm>
            <a:off x="1676400" y="762000"/>
            <a:ext cx="2362200" cy="1361881"/>
          </a:xfrm>
          <a:prstGeom prst="rect">
            <a:avLst/>
          </a:prstGeom>
        </p:spPr>
      </p:pic>
    </p:spTree>
    <p:extLst>
      <p:ext uri="{BB962C8B-B14F-4D97-AF65-F5344CB8AC3E}">
        <p14:creationId xmlns:p14="http://schemas.microsoft.com/office/powerpoint/2010/main" val="3573221203"/>
      </p:ext>
    </p:extLst>
  </p:cSld>
  <p:clrMapOvr>
    <a:masterClrMapping/>
  </p:clrMapOvr>
  <p:extLst>
    <p:ext uri="{DCECCB84-F9BA-43D5-87BE-67443E8EF086}">
      <p15:sldGuideLst xmlns:p15="http://schemas.microsoft.com/office/powerpoint/2012/main">
        <p15:guide id="1" orient="horz" pos="240">
          <p15:clr>
            <a:srgbClr val="FBAE40"/>
          </p15:clr>
        </p15:guide>
        <p15:guide id="2" pos="3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D79252-7D02-BF01-9B54-D1146B46700C}"/>
              </a:ext>
            </a:extLst>
          </p:cNvPr>
          <p:cNvSpPr/>
          <p:nvPr userDrawn="1"/>
        </p:nvSpPr>
        <p:spPr>
          <a:xfrm>
            <a:off x="0" y="0"/>
            <a:ext cx="27432000" cy="28346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and white background with lines&#10;&#10;AI-generated content may be incorrect.">
            <a:extLst>
              <a:ext uri="{FF2B5EF4-FFF2-40B4-BE49-F238E27FC236}">
                <a16:creationId xmlns:a16="http://schemas.microsoft.com/office/drawing/2014/main" id="{B26C8365-7D84-BA93-FFC5-D45E2C3F3412}"/>
              </a:ext>
            </a:extLst>
          </p:cNvPr>
          <p:cNvPicPr>
            <a:picLocks/>
          </p:cNvPicPr>
          <p:nvPr userDrawn="1"/>
        </p:nvPicPr>
        <p:blipFill>
          <a:blip r:embed="rId2">
            <a:alphaModFix amt="50000"/>
            <a:extLst>
              <a:ext uri="{28A0092B-C50C-407E-A947-70E740481C1C}">
                <a14:useLocalDpi xmlns:a14="http://schemas.microsoft.com/office/drawing/2010/main" val="0"/>
              </a:ext>
            </a:extLst>
          </a:blip>
          <a:srcRect r="19414" b="33370"/>
          <a:stretch>
            <a:fillRect/>
          </a:stretch>
        </p:blipFill>
        <p:spPr>
          <a:xfrm>
            <a:off x="30620" y="1"/>
            <a:ext cx="27432000" cy="2834640"/>
          </a:xfrm>
          <a:prstGeom prst="rect">
            <a:avLst/>
          </a:prstGeom>
        </p:spPr>
      </p:pic>
      <p:sp>
        <p:nvSpPr>
          <p:cNvPr id="9" name="Rectangle 8">
            <a:extLst>
              <a:ext uri="{FF2B5EF4-FFF2-40B4-BE49-F238E27FC236}">
                <a16:creationId xmlns:a16="http://schemas.microsoft.com/office/drawing/2014/main" id="{F09A0263-DEB5-11A7-2E34-82706B8819C9}"/>
              </a:ext>
            </a:extLst>
          </p:cNvPr>
          <p:cNvSpPr/>
          <p:nvPr userDrawn="1"/>
        </p:nvSpPr>
        <p:spPr>
          <a:xfrm>
            <a:off x="0" y="2971800"/>
            <a:ext cx="27432000" cy="15316200"/>
          </a:xfrm>
          <a:prstGeom prst="rect">
            <a:avLst/>
          </a:prstGeom>
          <a:gradFill flip="none" rotWithShape="1">
            <a:gsLst>
              <a:gs pos="0">
                <a:schemeClr val="bg1"/>
              </a:gs>
              <a:gs pos="99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370975" y="9681883"/>
            <a:ext cx="7429500" cy="7530354"/>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etc - are bold, 36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4303060"/>
            <a:ext cx="74295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a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5" y="717179"/>
            <a:ext cx="16001999" cy="1703295"/>
          </a:xfrm>
          <a:prstGeom prst="rect">
            <a:avLst/>
          </a:prstGeom>
        </p:spPr>
        <p:txBody>
          <a:bodyPr lIns="133772" tIns="66885" rIns="133772" bIns="66885"/>
          <a:lstStyle>
            <a:lvl1pPr>
              <a:defRPr sz="54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717179"/>
            <a:ext cx="5334000" cy="1703295"/>
          </a:xfrm>
          <a:prstGeom prst="rect">
            <a:avLst/>
          </a:prstGeom>
        </p:spPr>
        <p:txBody>
          <a:bodyPr lIns="133772" tIns="66885" rIns="133772" bIns="6688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3765178"/>
            <a:ext cx="74295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765178"/>
            <a:ext cx="7429500" cy="537883"/>
          </a:xfrm>
          <a:prstGeom prst="rect">
            <a:avLst/>
          </a:prstGeom>
        </p:spPr>
        <p:txBody>
          <a:bodyPr lIns="133772" tIns="66885" rIns="133772" bIns="6688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9144002"/>
            <a:ext cx="7429500" cy="537883"/>
          </a:xfrm>
          <a:prstGeom prst="rect">
            <a:avLst/>
          </a:prstGeom>
        </p:spPr>
        <p:txBody>
          <a:bodyPr lIns="133772" tIns="66885" rIns="133772" bIns="66885" anchor="ctr"/>
          <a:lstStyle>
            <a:lvl1pPr>
              <a:buFontTx/>
              <a:buNone/>
              <a:defRPr sz="3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4303062"/>
            <a:ext cx="74295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DC5A6888-C5BE-88EB-CE0D-F12C354DF421}"/>
              </a:ext>
            </a:extLst>
          </p:cNvPr>
          <p:cNvSpPr>
            <a:spLocks noGrp="1"/>
          </p:cNvSpPr>
          <p:nvPr>
            <p:ph type="body" sz="quarter" idx="16" hasCustomPrompt="1"/>
          </p:nvPr>
        </p:nvSpPr>
        <p:spPr>
          <a:xfrm>
            <a:off x="18592487" y="4303061"/>
            <a:ext cx="7429500" cy="7901749"/>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000"/>
            </a:lvl2pPr>
            <a:lvl3pPr>
              <a:defRPr sz="2000"/>
            </a:lvl3pPr>
            <a:lvl4pPr>
              <a:defRPr sz="2000"/>
            </a:lvl4pPr>
            <a:lvl5pPr>
              <a:defRPr sz="2000"/>
            </a:lvl5pPr>
          </a:lstStyle>
          <a:p>
            <a:pPr lvl="0"/>
            <a:r>
              <a:rPr lang="en-US" dirty="0"/>
              <a:t>Click here to edit this text</a:t>
            </a:r>
          </a:p>
        </p:txBody>
      </p:sp>
      <p:sp>
        <p:nvSpPr>
          <p:cNvPr id="5" name="Text Placeholder 24">
            <a:extLst>
              <a:ext uri="{FF2B5EF4-FFF2-40B4-BE49-F238E27FC236}">
                <a16:creationId xmlns:a16="http://schemas.microsoft.com/office/drawing/2014/main" id="{CC31FBC0-7ABA-9C7E-139E-34937D40E7E0}"/>
              </a:ext>
            </a:extLst>
          </p:cNvPr>
          <p:cNvSpPr>
            <a:spLocks noGrp="1"/>
          </p:cNvSpPr>
          <p:nvPr>
            <p:ph type="body" sz="quarter" idx="21" hasCustomPrompt="1"/>
          </p:nvPr>
        </p:nvSpPr>
        <p:spPr>
          <a:xfrm>
            <a:off x="18592487" y="3752372"/>
            <a:ext cx="74295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08DFEF18-09FB-5B04-ABA9-BAB8C24DD76F}"/>
              </a:ext>
            </a:extLst>
          </p:cNvPr>
          <p:cNvSpPr>
            <a:spLocks noGrp="1"/>
          </p:cNvSpPr>
          <p:nvPr>
            <p:ph type="body" sz="quarter" idx="22" hasCustomPrompt="1"/>
          </p:nvPr>
        </p:nvSpPr>
        <p:spPr>
          <a:xfrm>
            <a:off x="18611225" y="12407153"/>
            <a:ext cx="7429500" cy="537883"/>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8E72E2DE-7C30-77A4-7273-91FD158FAB70}"/>
              </a:ext>
            </a:extLst>
          </p:cNvPr>
          <p:cNvSpPr>
            <a:spLocks noGrp="1"/>
          </p:cNvSpPr>
          <p:nvPr>
            <p:ph type="body" sz="quarter" idx="25" hasCustomPrompt="1"/>
          </p:nvPr>
        </p:nvSpPr>
        <p:spPr>
          <a:xfrm>
            <a:off x="18611225" y="12945035"/>
            <a:ext cx="7429500" cy="2599765"/>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BC580C4D-5B9A-91B9-7BB1-7F7F22E2A0A4}"/>
              </a:ext>
            </a:extLst>
          </p:cNvPr>
          <p:cNvSpPr>
            <a:spLocks noGrp="1"/>
          </p:cNvSpPr>
          <p:nvPr>
            <p:ph type="body" sz="quarter" idx="26" hasCustomPrompt="1"/>
          </p:nvPr>
        </p:nvSpPr>
        <p:spPr>
          <a:xfrm>
            <a:off x="18611225" y="15683753"/>
            <a:ext cx="7429500" cy="537883"/>
          </a:xfrm>
          <a:prstGeom prst="rect">
            <a:avLst/>
          </a:prstGeom>
        </p:spPr>
        <p:txBody>
          <a:bodyPr lIns="133772" tIns="66885" rIns="133772" bIns="6688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E72F8347-DE66-C717-8084-06ED9C7ACEFA}"/>
              </a:ext>
            </a:extLst>
          </p:cNvPr>
          <p:cNvSpPr>
            <a:spLocks noGrp="1"/>
          </p:cNvSpPr>
          <p:nvPr>
            <p:ph type="body" sz="quarter" idx="27" hasCustomPrompt="1"/>
          </p:nvPr>
        </p:nvSpPr>
        <p:spPr>
          <a:xfrm>
            <a:off x="18611225" y="16221636"/>
            <a:ext cx="7429500" cy="990602"/>
          </a:xfrm>
          <a:prstGeom prst="rect">
            <a:avLst/>
          </a:prstGeom>
        </p:spPr>
        <p:txBody>
          <a:bodyPr lIns="133772" tIns="66885" rIns="133772" bIns="6688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696E245D-23FB-9734-0008-1481F46A8CCB}"/>
              </a:ext>
            </a:extLst>
          </p:cNvPr>
          <p:cNvPicPr>
            <a:picLocks noChangeAspect="1"/>
          </p:cNvPicPr>
          <p:nvPr userDrawn="1"/>
        </p:nvPicPr>
        <p:blipFill>
          <a:blip r:embed="rId3"/>
          <a:stretch>
            <a:fillRect/>
          </a:stretch>
        </p:blipFill>
        <p:spPr>
          <a:xfrm>
            <a:off x="1752600" y="762000"/>
            <a:ext cx="2438400" cy="1405813"/>
          </a:xfrm>
          <a:prstGeom prst="rect">
            <a:avLst/>
          </a:prstGeom>
        </p:spPr>
      </p:pic>
    </p:spTree>
    <p:extLst>
      <p:ext uri="{BB962C8B-B14F-4D97-AF65-F5344CB8AC3E}">
        <p14:creationId xmlns:p14="http://schemas.microsoft.com/office/powerpoint/2010/main" val="4100229620"/>
      </p:ext>
    </p:extLst>
  </p:cSld>
  <p:clrMapOvr>
    <a:masterClrMapping/>
  </p:clrMapOvr>
  <p:extLst>
    <p:ext uri="{DCECCB84-F9BA-43D5-87BE-67443E8EF086}">
      <p15:sldGuideLst xmlns:p15="http://schemas.microsoft.com/office/powerpoint/2012/main">
        <p15:guide id="1" orient="horz" pos="240">
          <p15:clr>
            <a:srgbClr val="FBAE40"/>
          </p15:clr>
        </p15:guide>
        <p15:guide id="2" pos="3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1737918" rtl="0" eaLnBrk="1" fontAlgn="base" hangingPunct="1">
        <a:spcBef>
          <a:spcPct val="0"/>
        </a:spcBef>
        <a:spcAft>
          <a:spcPct val="0"/>
        </a:spcAft>
        <a:defRPr sz="3723" b="1" kern="1200">
          <a:solidFill>
            <a:schemeClr val="tx1"/>
          </a:solidFill>
          <a:latin typeface="+mj-lt"/>
          <a:ea typeface="+mj-ea"/>
          <a:cs typeface="+mj-cs"/>
        </a:defRPr>
      </a:lvl1pPr>
      <a:lvl2pPr algn="ctr" defTabSz="1737918" rtl="0" eaLnBrk="1" fontAlgn="base" hangingPunct="1">
        <a:spcBef>
          <a:spcPct val="0"/>
        </a:spcBef>
        <a:spcAft>
          <a:spcPct val="0"/>
        </a:spcAft>
        <a:defRPr sz="8389">
          <a:solidFill>
            <a:schemeClr val="tx1"/>
          </a:solidFill>
          <a:latin typeface="Calibri" pitchFamily="34" charset="0"/>
        </a:defRPr>
      </a:lvl2pPr>
      <a:lvl3pPr algn="ctr" defTabSz="1737918" rtl="0" eaLnBrk="1" fontAlgn="base" hangingPunct="1">
        <a:spcBef>
          <a:spcPct val="0"/>
        </a:spcBef>
        <a:spcAft>
          <a:spcPct val="0"/>
        </a:spcAft>
        <a:defRPr sz="8389">
          <a:solidFill>
            <a:schemeClr val="tx1"/>
          </a:solidFill>
          <a:latin typeface="Calibri" pitchFamily="34" charset="0"/>
        </a:defRPr>
      </a:lvl3pPr>
      <a:lvl4pPr algn="ctr" defTabSz="1737918" rtl="0" eaLnBrk="1" fontAlgn="base" hangingPunct="1">
        <a:spcBef>
          <a:spcPct val="0"/>
        </a:spcBef>
        <a:spcAft>
          <a:spcPct val="0"/>
        </a:spcAft>
        <a:defRPr sz="8389">
          <a:solidFill>
            <a:schemeClr val="tx1"/>
          </a:solidFill>
          <a:latin typeface="Calibri" pitchFamily="34" charset="0"/>
        </a:defRPr>
      </a:lvl4pPr>
      <a:lvl5pPr algn="ctr" defTabSz="1737918" rtl="0" eaLnBrk="1" fontAlgn="base" hangingPunct="1">
        <a:spcBef>
          <a:spcPct val="0"/>
        </a:spcBef>
        <a:spcAft>
          <a:spcPct val="0"/>
        </a:spcAft>
        <a:defRPr sz="8389">
          <a:solidFill>
            <a:schemeClr val="tx1"/>
          </a:solidFill>
          <a:latin typeface="Calibri" pitchFamily="34" charset="0"/>
        </a:defRPr>
      </a:lvl5pPr>
      <a:lvl6pPr marL="371582" algn="ctr" defTabSz="1737918" rtl="0" eaLnBrk="1" fontAlgn="base" hangingPunct="1">
        <a:spcBef>
          <a:spcPct val="0"/>
        </a:spcBef>
        <a:spcAft>
          <a:spcPct val="0"/>
        </a:spcAft>
        <a:defRPr sz="8389">
          <a:solidFill>
            <a:schemeClr val="tx1"/>
          </a:solidFill>
          <a:latin typeface="Calibri" pitchFamily="34" charset="0"/>
        </a:defRPr>
      </a:lvl6pPr>
      <a:lvl7pPr marL="743165" algn="ctr" defTabSz="1737918" rtl="0" eaLnBrk="1" fontAlgn="base" hangingPunct="1">
        <a:spcBef>
          <a:spcPct val="0"/>
        </a:spcBef>
        <a:spcAft>
          <a:spcPct val="0"/>
        </a:spcAft>
        <a:defRPr sz="8389">
          <a:solidFill>
            <a:schemeClr val="tx1"/>
          </a:solidFill>
          <a:latin typeface="Calibri" pitchFamily="34" charset="0"/>
        </a:defRPr>
      </a:lvl7pPr>
      <a:lvl8pPr marL="1114746" algn="ctr" defTabSz="1737918" rtl="0" eaLnBrk="1" fontAlgn="base" hangingPunct="1">
        <a:spcBef>
          <a:spcPct val="0"/>
        </a:spcBef>
        <a:spcAft>
          <a:spcPct val="0"/>
        </a:spcAft>
        <a:defRPr sz="8389">
          <a:solidFill>
            <a:schemeClr val="tx1"/>
          </a:solidFill>
          <a:latin typeface="Calibri" pitchFamily="34" charset="0"/>
        </a:defRPr>
      </a:lvl8pPr>
      <a:lvl9pPr marL="1486327" algn="ctr" defTabSz="1737918" rtl="0" eaLnBrk="1" fontAlgn="base" hangingPunct="1">
        <a:spcBef>
          <a:spcPct val="0"/>
        </a:spcBef>
        <a:spcAft>
          <a:spcPct val="0"/>
        </a:spcAft>
        <a:defRPr sz="8389">
          <a:solidFill>
            <a:schemeClr val="tx1"/>
          </a:solidFill>
          <a:latin typeface="Calibri" pitchFamily="34" charset="0"/>
        </a:defRPr>
      </a:lvl9pPr>
    </p:titleStyle>
    <p:bodyStyle>
      <a:lvl1pPr marL="0" indent="0" algn="l" defTabSz="1737918" rtl="0" eaLnBrk="1" fontAlgn="base" hangingPunct="1">
        <a:spcBef>
          <a:spcPct val="20000"/>
        </a:spcBef>
        <a:spcAft>
          <a:spcPct val="0"/>
        </a:spcAft>
        <a:buFontTx/>
        <a:buNone/>
        <a:defRPr lang="en-US" sz="2000" kern="1200" dirty="0" smtClean="0">
          <a:solidFill>
            <a:schemeClr val="tx1"/>
          </a:solidFill>
          <a:latin typeface="+mn-lt"/>
          <a:ea typeface="+mn-ea"/>
          <a:cs typeface="+mn-cs"/>
        </a:defRPr>
      </a:lvl1pPr>
      <a:lvl2pPr marL="1412785" indent="-543180" algn="l" defTabSz="1737918" rtl="0" eaLnBrk="1" fontAlgn="base" hangingPunct="1">
        <a:spcBef>
          <a:spcPct val="20000"/>
        </a:spcBef>
        <a:spcAft>
          <a:spcPct val="0"/>
        </a:spcAft>
        <a:buFont typeface="Arial" charset="0"/>
        <a:buChar char="–"/>
        <a:defRPr sz="5333" kern="1200">
          <a:solidFill>
            <a:schemeClr val="tx1"/>
          </a:solidFill>
          <a:latin typeface="+mn-lt"/>
          <a:ea typeface="+mn-ea"/>
          <a:cs typeface="+mn-cs"/>
        </a:defRPr>
      </a:lvl2pPr>
      <a:lvl3pPr marL="2172719" indent="-434803" algn="l" defTabSz="1737918" rtl="0" eaLnBrk="1" fontAlgn="base" hangingPunct="1">
        <a:spcBef>
          <a:spcPct val="20000"/>
        </a:spcBef>
        <a:spcAft>
          <a:spcPct val="0"/>
        </a:spcAft>
        <a:buFont typeface="Arial" charset="0"/>
        <a:buChar char="•"/>
        <a:defRPr sz="4612" kern="1200">
          <a:solidFill>
            <a:schemeClr val="tx1"/>
          </a:solidFill>
          <a:latin typeface="+mn-lt"/>
          <a:ea typeface="+mn-ea"/>
          <a:cs typeface="+mn-cs"/>
        </a:defRPr>
      </a:lvl3pPr>
      <a:lvl4pPr marL="3042324" indent="-434803" algn="l" defTabSz="1737918" rtl="0" eaLnBrk="1" fontAlgn="base" hangingPunct="1">
        <a:spcBef>
          <a:spcPct val="20000"/>
        </a:spcBef>
        <a:spcAft>
          <a:spcPct val="0"/>
        </a:spcAft>
        <a:buFont typeface="Arial" charset="0"/>
        <a:buChar char="–"/>
        <a:defRPr sz="3833" kern="1200">
          <a:solidFill>
            <a:schemeClr val="tx1"/>
          </a:solidFill>
          <a:latin typeface="+mn-lt"/>
          <a:ea typeface="+mn-ea"/>
          <a:cs typeface="+mn-cs"/>
        </a:defRPr>
      </a:lvl4pPr>
      <a:lvl5pPr marL="3910637" indent="-434803" algn="l" defTabSz="1737918" rtl="0" eaLnBrk="1" fontAlgn="base" hangingPunct="1">
        <a:spcBef>
          <a:spcPct val="20000"/>
        </a:spcBef>
        <a:spcAft>
          <a:spcPct val="0"/>
        </a:spcAft>
        <a:buFont typeface="Arial" charset="0"/>
        <a:buChar char="»"/>
        <a:defRPr sz="3833" kern="1200">
          <a:solidFill>
            <a:schemeClr val="tx1"/>
          </a:solidFill>
          <a:latin typeface="+mn-lt"/>
          <a:ea typeface="+mn-ea"/>
          <a:cs typeface="+mn-cs"/>
        </a:defRPr>
      </a:lvl5pPr>
      <a:lvl6pPr marL="9795637" indent="-890508" algn="l" defTabSz="3562057" rtl="0" eaLnBrk="1" latinLnBrk="0" hangingPunct="1">
        <a:spcBef>
          <a:spcPct val="20000"/>
        </a:spcBef>
        <a:buFont typeface="Arial" pitchFamily="34" charset="0"/>
        <a:buChar char="•"/>
        <a:defRPr sz="7833" kern="1200">
          <a:solidFill>
            <a:schemeClr val="tx1"/>
          </a:solidFill>
          <a:latin typeface="+mn-lt"/>
          <a:ea typeface="+mn-ea"/>
          <a:cs typeface="+mn-cs"/>
        </a:defRPr>
      </a:lvl6pPr>
      <a:lvl7pPr marL="11576664" indent="-890508" algn="l" defTabSz="3562057" rtl="0" eaLnBrk="1" latinLnBrk="0" hangingPunct="1">
        <a:spcBef>
          <a:spcPct val="20000"/>
        </a:spcBef>
        <a:buFont typeface="Arial" pitchFamily="34" charset="0"/>
        <a:buChar char="•"/>
        <a:defRPr sz="7833" kern="1200">
          <a:solidFill>
            <a:schemeClr val="tx1"/>
          </a:solidFill>
          <a:latin typeface="+mn-lt"/>
          <a:ea typeface="+mn-ea"/>
          <a:cs typeface="+mn-cs"/>
        </a:defRPr>
      </a:lvl7pPr>
      <a:lvl8pPr marL="13357685" indent="-890508" algn="l" defTabSz="3562057" rtl="0" eaLnBrk="1" latinLnBrk="0" hangingPunct="1">
        <a:spcBef>
          <a:spcPct val="20000"/>
        </a:spcBef>
        <a:buFont typeface="Arial" pitchFamily="34" charset="0"/>
        <a:buChar char="•"/>
        <a:defRPr sz="7833" kern="1200">
          <a:solidFill>
            <a:schemeClr val="tx1"/>
          </a:solidFill>
          <a:latin typeface="+mn-lt"/>
          <a:ea typeface="+mn-ea"/>
          <a:cs typeface="+mn-cs"/>
        </a:defRPr>
      </a:lvl8pPr>
      <a:lvl9pPr marL="15138705" indent="-890508" algn="l" defTabSz="3562057" rtl="0" eaLnBrk="1" latinLnBrk="0" hangingPunct="1">
        <a:spcBef>
          <a:spcPct val="20000"/>
        </a:spcBef>
        <a:buFont typeface="Arial" pitchFamily="34" charset="0"/>
        <a:buChar char="•"/>
        <a:defRPr sz="7833" kern="1200">
          <a:solidFill>
            <a:schemeClr val="tx1"/>
          </a:solidFill>
          <a:latin typeface="+mn-lt"/>
          <a:ea typeface="+mn-ea"/>
          <a:cs typeface="+mn-cs"/>
        </a:defRPr>
      </a:lvl9pPr>
    </p:bodyStyle>
    <p:otherStyle>
      <a:defPPr>
        <a:defRPr lang="en-US"/>
      </a:defPPr>
      <a:lvl1pPr marL="0" algn="l" defTabSz="3562057" rtl="0" eaLnBrk="1" latinLnBrk="0" hangingPunct="1">
        <a:defRPr sz="7000" kern="1200">
          <a:solidFill>
            <a:schemeClr val="tx1"/>
          </a:solidFill>
          <a:latin typeface="+mn-lt"/>
          <a:ea typeface="+mn-ea"/>
          <a:cs typeface="+mn-cs"/>
        </a:defRPr>
      </a:lvl1pPr>
      <a:lvl2pPr marL="1781028" algn="l" defTabSz="3562057" rtl="0" eaLnBrk="1" latinLnBrk="0" hangingPunct="1">
        <a:defRPr sz="7000" kern="1200">
          <a:solidFill>
            <a:schemeClr val="tx1"/>
          </a:solidFill>
          <a:latin typeface="+mn-lt"/>
          <a:ea typeface="+mn-ea"/>
          <a:cs typeface="+mn-cs"/>
        </a:defRPr>
      </a:lvl2pPr>
      <a:lvl3pPr marL="3562057" algn="l" defTabSz="3562057" rtl="0" eaLnBrk="1" latinLnBrk="0" hangingPunct="1">
        <a:defRPr sz="7000" kern="1200">
          <a:solidFill>
            <a:schemeClr val="tx1"/>
          </a:solidFill>
          <a:latin typeface="+mn-lt"/>
          <a:ea typeface="+mn-ea"/>
          <a:cs typeface="+mn-cs"/>
        </a:defRPr>
      </a:lvl3pPr>
      <a:lvl4pPr marL="5343084" algn="l" defTabSz="3562057" rtl="0" eaLnBrk="1" latinLnBrk="0" hangingPunct="1">
        <a:defRPr sz="7000" kern="1200">
          <a:solidFill>
            <a:schemeClr val="tx1"/>
          </a:solidFill>
          <a:latin typeface="+mn-lt"/>
          <a:ea typeface="+mn-ea"/>
          <a:cs typeface="+mn-cs"/>
        </a:defRPr>
      </a:lvl4pPr>
      <a:lvl5pPr marL="7124104" algn="l" defTabSz="3562057" rtl="0" eaLnBrk="1" latinLnBrk="0" hangingPunct="1">
        <a:defRPr sz="7000" kern="1200">
          <a:solidFill>
            <a:schemeClr val="tx1"/>
          </a:solidFill>
          <a:latin typeface="+mn-lt"/>
          <a:ea typeface="+mn-ea"/>
          <a:cs typeface="+mn-cs"/>
        </a:defRPr>
      </a:lvl5pPr>
      <a:lvl6pPr marL="8905125" algn="l" defTabSz="3562057" rtl="0" eaLnBrk="1" latinLnBrk="0" hangingPunct="1">
        <a:defRPr sz="7000" kern="1200">
          <a:solidFill>
            <a:schemeClr val="tx1"/>
          </a:solidFill>
          <a:latin typeface="+mn-lt"/>
          <a:ea typeface="+mn-ea"/>
          <a:cs typeface="+mn-cs"/>
        </a:defRPr>
      </a:lvl6pPr>
      <a:lvl7pPr marL="10686141" algn="l" defTabSz="3562057" rtl="0" eaLnBrk="1" latinLnBrk="0" hangingPunct="1">
        <a:defRPr sz="7000" kern="1200">
          <a:solidFill>
            <a:schemeClr val="tx1"/>
          </a:solidFill>
          <a:latin typeface="+mn-lt"/>
          <a:ea typeface="+mn-ea"/>
          <a:cs typeface="+mn-cs"/>
        </a:defRPr>
      </a:lvl7pPr>
      <a:lvl8pPr marL="12467168" algn="l" defTabSz="3562057" rtl="0" eaLnBrk="1" latinLnBrk="0" hangingPunct="1">
        <a:defRPr sz="7000" kern="1200">
          <a:solidFill>
            <a:schemeClr val="tx1"/>
          </a:solidFill>
          <a:latin typeface="+mn-lt"/>
          <a:ea typeface="+mn-ea"/>
          <a:cs typeface="+mn-cs"/>
        </a:defRPr>
      </a:lvl8pPr>
      <a:lvl9pPr marL="14248192" algn="l" defTabSz="3562057" rtl="0" eaLnBrk="1" latinLnBrk="0" hangingPunct="1">
        <a:defRPr sz="7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9ECD2D-7E6A-05EA-FF37-9AD8E9D37AC4}"/>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544E9921-6290-59F3-50D6-33FB49AFF9D6}"/>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B047F31D-E70D-8A3A-F28B-02BC7A1D1D15}"/>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A94337B3-4424-FDFB-6026-9890BFB1D077}"/>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4A5E3120-8FB2-5729-E421-C1EFF3469236}"/>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D92F595C-67A4-8122-26BF-A3DE4931CA81}"/>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B2D65163-A71A-BA13-85FA-FCA4F5384800}"/>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437AB9B5-DB77-4913-6A10-DBC3657997D8}"/>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00AE833F-D393-084B-3847-E092FF009876}"/>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AEFE8766-BE74-A622-6E59-97FE1DFBD27A}"/>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3E62D9F3-8A4F-55D8-D53F-106612BE4A42}"/>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DFB39D11-B9E4-43D4-7682-C045BB0047B9}"/>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B49B9469-A735-5311-C2D9-0019A636B5CE}"/>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DD7C79B0-99B7-2D90-B0A0-94FEA361350C}"/>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129824370"/>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60254C0-CBF5-458D-98EF-E637ABD6DF3E}">
  <ds:schemaRefs>
    <ds:schemaRef ds:uri="http://schemas.microsoft.com/sharepoint/v3/contenttype/forms"/>
  </ds:schemaRefs>
</ds:datastoreItem>
</file>

<file path=customXml/itemProps2.xml><?xml version="1.0" encoding="utf-8"?>
<ds:datastoreItem xmlns:ds="http://schemas.openxmlformats.org/officeDocument/2006/customXml" ds:itemID="{88117671-7077-44D6-AAD6-F0A449046095}"/>
</file>

<file path=customXml/itemProps3.xml><?xml version="1.0" encoding="utf-8"?>
<ds:datastoreItem xmlns:ds="http://schemas.openxmlformats.org/officeDocument/2006/customXml" ds:itemID="{7C946F3C-9E81-4989-98B7-8E11259A4F51}">
  <ds:schemaRefs>
    <ds:schemaRef ds:uri="http://schemas.microsoft.com/office/2006/documentManagement/types"/>
    <ds:schemaRef ds:uri="http://purl.org/dc/terms/"/>
    <ds:schemaRef ds:uri="http://schemas.microsoft.com/office/2006/metadata/properties"/>
    <ds:schemaRef ds:uri="http://purl.org/dc/dcmitype/"/>
    <ds:schemaRef ds:uri="http://purl.org/dc/elements/1.1/"/>
    <ds:schemaRef ds:uri="http://schemas.openxmlformats.org/package/2006/metadata/core-properties"/>
    <ds:schemaRef ds:uri="http://schemas.microsoft.com/office/infopath/2007/PartnerControls"/>
    <ds:schemaRef ds:uri="8cb5f936-c297-426d-b367-8d80127451e1"/>
    <ds:schemaRef ds:uri="952b4952-d007-4d97-b50e-79165ea1204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36x48_BLUE</Template>
  <TotalTime>73</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12</cp:revision>
  <cp:lastPrinted>2008-03-12T16:04:08Z</cp:lastPrinted>
  <dcterms:created xsi:type="dcterms:W3CDTF">2014-09-24T17:47:45Z</dcterms:created>
  <dcterms:modified xsi:type="dcterms:W3CDTF">2026-04-14T17:40:44Z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