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51206400" cy="32918400"/>
  <p:notesSz cx="6888163" cy="10020300"/>
  <p:defaultTextStyle>
    <a:defPPr>
      <a:defRPr lang="en-US"/>
    </a:defPPr>
    <a:lvl1pPr algn="l" rtl="0" eaLnBrk="0" fontAlgn="base" hangingPunct="0">
      <a:spcBef>
        <a:spcPct val="0"/>
      </a:spcBef>
      <a:spcAft>
        <a:spcPct val="0"/>
      </a:spcAft>
      <a:defRPr sz="5500" kern="1200">
        <a:solidFill>
          <a:schemeClr val="tx1"/>
        </a:solidFill>
        <a:latin typeface="Times New Roman" pitchFamily="1" charset="0"/>
        <a:ea typeface="+mn-ea"/>
        <a:cs typeface="+mn-cs"/>
      </a:defRPr>
    </a:lvl1pPr>
    <a:lvl2pPr marL="1021998" indent="3562" algn="l" rtl="0" eaLnBrk="0" fontAlgn="base" hangingPunct="0">
      <a:spcBef>
        <a:spcPct val="0"/>
      </a:spcBef>
      <a:spcAft>
        <a:spcPct val="0"/>
      </a:spcAft>
      <a:defRPr sz="5500" kern="1200">
        <a:solidFill>
          <a:schemeClr val="tx1"/>
        </a:solidFill>
        <a:latin typeface="Times New Roman" pitchFamily="1" charset="0"/>
        <a:ea typeface="+mn-ea"/>
        <a:cs typeface="+mn-cs"/>
      </a:defRPr>
    </a:lvl2pPr>
    <a:lvl3pPr marL="2047557" indent="3562" algn="l" rtl="0" eaLnBrk="0" fontAlgn="base" hangingPunct="0">
      <a:spcBef>
        <a:spcPct val="0"/>
      </a:spcBef>
      <a:spcAft>
        <a:spcPct val="0"/>
      </a:spcAft>
      <a:defRPr sz="5500" kern="1200">
        <a:solidFill>
          <a:schemeClr val="tx1"/>
        </a:solidFill>
        <a:latin typeface="Times New Roman" pitchFamily="1" charset="0"/>
        <a:ea typeface="+mn-ea"/>
        <a:cs typeface="+mn-cs"/>
      </a:defRPr>
    </a:lvl3pPr>
    <a:lvl4pPr marL="3073113" indent="3562" algn="l" rtl="0" eaLnBrk="0" fontAlgn="base" hangingPunct="0">
      <a:spcBef>
        <a:spcPct val="0"/>
      </a:spcBef>
      <a:spcAft>
        <a:spcPct val="0"/>
      </a:spcAft>
      <a:defRPr sz="5500" kern="1200">
        <a:solidFill>
          <a:schemeClr val="tx1"/>
        </a:solidFill>
        <a:latin typeface="Times New Roman" pitchFamily="1" charset="0"/>
        <a:ea typeface="+mn-ea"/>
        <a:cs typeface="+mn-cs"/>
      </a:defRPr>
    </a:lvl4pPr>
    <a:lvl5pPr marL="4098672" indent="3562" algn="l" rtl="0" eaLnBrk="0" fontAlgn="base" hangingPunct="0">
      <a:spcBef>
        <a:spcPct val="0"/>
      </a:spcBef>
      <a:spcAft>
        <a:spcPct val="0"/>
      </a:spcAft>
      <a:defRPr sz="5500" kern="1200">
        <a:solidFill>
          <a:schemeClr val="tx1"/>
        </a:solidFill>
        <a:latin typeface="Times New Roman" pitchFamily="1" charset="0"/>
        <a:ea typeface="+mn-ea"/>
        <a:cs typeface="+mn-cs"/>
      </a:defRPr>
    </a:lvl5pPr>
    <a:lvl6pPr marL="5127789" algn="l" defTabSz="2051118" rtl="0" eaLnBrk="1" latinLnBrk="0" hangingPunct="1">
      <a:defRPr sz="5500" kern="1200">
        <a:solidFill>
          <a:schemeClr val="tx1"/>
        </a:solidFill>
        <a:latin typeface="Times New Roman" pitchFamily="1" charset="0"/>
        <a:ea typeface="+mn-ea"/>
        <a:cs typeface="+mn-cs"/>
      </a:defRPr>
    </a:lvl6pPr>
    <a:lvl7pPr marL="6153349" algn="l" defTabSz="2051118" rtl="0" eaLnBrk="1" latinLnBrk="0" hangingPunct="1">
      <a:defRPr sz="5500" kern="1200">
        <a:solidFill>
          <a:schemeClr val="tx1"/>
        </a:solidFill>
        <a:latin typeface="Times New Roman" pitchFamily="1" charset="0"/>
        <a:ea typeface="+mn-ea"/>
        <a:cs typeface="+mn-cs"/>
      </a:defRPr>
    </a:lvl7pPr>
    <a:lvl8pPr marL="7178906" algn="l" defTabSz="2051118" rtl="0" eaLnBrk="1" latinLnBrk="0" hangingPunct="1">
      <a:defRPr sz="5500" kern="1200">
        <a:solidFill>
          <a:schemeClr val="tx1"/>
        </a:solidFill>
        <a:latin typeface="Times New Roman" pitchFamily="1" charset="0"/>
        <a:ea typeface="+mn-ea"/>
        <a:cs typeface="+mn-cs"/>
      </a:defRPr>
    </a:lvl8pPr>
    <a:lvl9pPr marL="8204464" algn="l" defTabSz="2051118" rtl="0" eaLnBrk="1" latinLnBrk="0" hangingPunct="1">
      <a:defRPr sz="55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30698">
          <p15:clr>
            <a:srgbClr val="A4A3A4"/>
          </p15:clr>
        </p15:guide>
        <p15:guide id="2" orient="horz" pos="-7116">
          <p15:clr>
            <a:srgbClr val="A4A3A4"/>
          </p15:clr>
        </p15:guide>
        <p15:guide id="3" orient="horz" pos="-2645">
          <p15:clr>
            <a:srgbClr val="A4A3A4"/>
          </p15:clr>
        </p15:guide>
        <p15:guide id="4" pos="-14448">
          <p15:clr>
            <a:srgbClr val="A4A3A4"/>
          </p15:clr>
        </p15:guide>
        <p15:guide id="5" pos="46704">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005D41"/>
    <a:srgbClr val="EBE9C9"/>
    <a:srgbClr val="5F595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A7DBBE-41B7-C64C-B652-24A32A073039}" v="83" dt="2025-09-30T19:12:37.4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6751" autoAdjust="0"/>
    <p:restoredTop sz="86441" autoAdjust="0"/>
  </p:normalViewPr>
  <p:slideViewPr>
    <p:cSldViewPr>
      <p:cViewPr varScale="1">
        <p:scale>
          <a:sx n="46" d="100"/>
          <a:sy n="46" d="100"/>
        </p:scale>
        <p:origin x="2136" y="224"/>
      </p:cViewPr>
      <p:guideLst>
        <p:guide orient="horz" pos="30698"/>
        <p:guide orient="horz" pos="-7116"/>
        <p:guide orient="horz" pos="-2645"/>
        <p:guide pos="-14448"/>
        <p:guide pos="467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13:58.688" v="169" actId="680"/>
      <pc:docMkLst>
        <pc:docMk/>
      </pc:docMkLst>
      <pc:sldChg chg="del">
        <pc:chgData name="Brown, Jeffrey" userId="eb56c8e8-783c-45d4-8120-bcd00a17b328" providerId="ADAL" clId="{9879E2A1-6E15-5B5E-B796-952A4143164B}" dt="2025-09-30T19:13:57.466" v="168" actId="2696"/>
        <pc:sldMkLst>
          <pc:docMk/>
          <pc:sldMk cId="0" sldId="256"/>
        </pc:sldMkLst>
      </pc:sldChg>
      <pc:sldChg chg="new">
        <pc:chgData name="Brown, Jeffrey" userId="eb56c8e8-783c-45d4-8120-bcd00a17b328" providerId="ADAL" clId="{9879E2A1-6E15-5B5E-B796-952A4143164B}" dt="2025-09-30T19:13:58.688" v="169" actId="680"/>
        <pc:sldMkLst>
          <pc:docMk/>
          <pc:sldMk cId="76559556" sldId="256"/>
        </pc:sldMkLst>
      </pc:sldChg>
      <pc:sldMasterChg chg="modSldLayout">
        <pc:chgData name="Brown, Jeffrey" userId="eb56c8e8-783c-45d4-8120-bcd00a17b328" providerId="ADAL" clId="{9879E2A1-6E15-5B5E-B796-952A4143164B}" dt="2025-09-30T19:12:40.494" v="167" actId="478"/>
        <pc:sldMasterMkLst>
          <pc:docMk/>
          <pc:sldMasterMk cId="0" sldId="2147483648"/>
        </pc:sldMasterMkLst>
        <pc:sldLayoutChg chg="addSp delSp modSp mod">
          <pc:chgData name="Brown, Jeffrey" userId="eb56c8e8-783c-45d4-8120-bcd00a17b328" providerId="ADAL" clId="{9879E2A1-6E15-5B5E-B796-952A4143164B}" dt="2025-09-30T19:12:35.077" v="165" actId="478"/>
          <pc:sldLayoutMkLst>
            <pc:docMk/>
            <pc:sldMasterMk cId="0" sldId="2147483648"/>
            <pc:sldLayoutMk cId="0" sldId="2147483649"/>
          </pc:sldLayoutMkLst>
          <pc:spChg chg="add mod">
            <ac:chgData name="Brown, Jeffrey" userId="eb56c8e8-783c-45d4-8120-bcd00a17b328" providerId="ADAL" clId="{9879E2A1-6E15-5B5E-B796-952A4143164B}" dt="2025-09-30T19:10:07.613" v="128" actId="404"/>
            <ac:spMkLst>
              <pc:docMk/>
              <pc:sldMasterMk cId="0" sldId="2147483648"/>
              <pc:sldLayoutMk cId="0" sldId="2147483649"/>
              <ac:spMk id="2" creationId="{7A54D285-8D49-EF49-7BB7-AB13BB6999AD}"/>
            </ac:spMkLst>
          </pc:spChg>
          <pc:spChg chg="add mod">
            <ac:chgData name="Brown, Jeffrey" userId="eb56c8e8-783c-45d4-8120-bcd00a17b328" providerId="ADAL" clId="{9879E2A1-6E15-5B5E-B796-952A4143164B}" dt="2025-09-30T19:10:18.080" v="131" actId="16037"/>
            <ac:spMkLst>
              <pc:docMk/>
              <pc:sldMasterMk cId="0" sldId="2147483648"/>
              <pc:sldLayoutMk cId="0" sldId="2147483649"/>
              <ac:spMk id="3" creationId="{5B401622-0D7D-69BA-A120-38CDD6845292}"/>
            </ac:spMkLst>
          </pc:spChg>
          <pc:spChg chg="add mod">
            <ac:chgData name="Brown, Jeffrey" userId="eb56c8e8-783c-45d4-8120-bcd00a17b328" providerId="ADAL" clId="{9879E2A1-6E15-5B5E-B796-952A4143164B}" dt="2025-09-16T18:06:48.935" v="18" actId="167"/>
            <ac:spMkLst>
              <pc:docMk/>
              <pc:sldMasterMk cId="0" sldId="2147483648"/>
              <pc:sldLayoutMk cId="0" sldId="2147483649"/>
              <ac:spMk id="9" creationId="{80D14FCD-41A5-A90E-5B3C-4DE0A8164C09}"/>
            </ac:spMkLst>
          </pc:spChg>
          <pc:spChg chg="add del mod">
            <ac:chgData name="Brown, Jeffrey" userId="eb56c8e8-783c-45d4-8120-bcd00a17b328" providerId="ADAL" clId="{9879E2A1-6E15-5B5E-B796-952A4143164B}" dt="2025-09-30T19:12:35.077" v="165" actId="478"/>
            <ac:spMkLst>
              <pc:docMk/>
              <pc:sldMasterMk cId="0" sldId="2147483648"/>
              <pc:sldLayoutMk cId="0" sldId="2147483649"/>
              <ac:spMk id="10" creationId="{F9F36E25-CCA5-0EE2-B815-81B4DA4C5ACE}"/>
            </ac:spMkLst>
          </pc:spChg>
          <pc:spChg chg="mod">
            <ac:chgData name="Brown, Jeffrey" userId="eb56c8e8-783c-45d4-8120-bcd00a17b328" providerId="ADAL" clId="{9879E2A1-6E15-5B5E-B796-952A4143164B}" dt="2025-09-16T18:11:10.274" v="85"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8:09:30.735" v="52" actId="255"/>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09:39.639" v="115"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8:06:19.962" v="14"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8:06:36.308" v="17"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8:08:19.995" v="34"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8:07:37.312" v="25"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8:08:31.508" v="38"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09:46.795" v="119"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8:08:41.962" v="42"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8:10:18.989" v="67"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09:46.795" v="119" actId="1036"/>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9:12:34.268" v="164" actId="478"/>
            <ac:picMkLst>
              <pc:docMk/>
              <pc:sldMasterMk cId="0" sldId="2147483648"/>
              <pc:sldLayoutMk cId="0" sldId="2147483649"/>
              <ac:picMk id="7" creationId="{4A8A5E2B-605C-C572-DAB4-3D5FDC15C34F}"/>
            </ac:picMkLst>
          </pc:picChg>
          <pc:picChg chg="add mod">
            <ac:chgData name="Brown, Jeffrey" userId="eb56c8e8-783c-45d4-8120-bcd00a17b328" providerId="ADAL" clId="{9879E2A1-6E15-5B5E-B796-952A4143164B}" dt="2025-09-16T18:05:29.872" v="6" actId="1076"/>
            <ac:picMkLst>
              <pc:docMk/>
              <pc:sldMasterMk cId="0" sldId="2147483648"/>
              <pc:sldLayoutMk cId="0" sldId="2147483649"/>
              <ac:picMk id="8" creationId="{57986E12-287D-D0ED-D755-F8D3ADFE21F3}"/>
            </ac:picMkLst>
          </pc:picChg>
        </pc:sldLayoutChg>
        <pc:sldLayoutChg chg="addSp delSp modSp mod">
          <pc:chgData name="Brown, Jeffrey" userId="eb56c8e8-783c-45d4-8120-bcd00a17b328" providerId="ADAL" clId="{9879E2A1-6E15-5B5E-B796-952A4143164B}" dt="2025-09-30T19:10:58" v="138"/>
          <pc:sldLayoutMkLst>
            <pc:docMk/>
            <pc:sldMasterMk cId="0" sldId="2147483648"/>
            <pc:sldLayoutMk cId="3897467656" sldId="2147483650"/>
          </pc:sldLayoutMkLst>
          <pc:spChg chg="add mod">
            <ac:chgData name="Brown, Jeffrey" userId="eb56c8e8-783c-45d4-8120-bcd00a17b328" providerId="ADAL" clId="{9879E2A1-6E15-5B5E-B796-952A4143164B}" dt="2025-09-30T19:10:58" v="138"/>
            <ac:spMkLst>
              <pc:docMk/>
              <pc:sldMasterMk cId="0" sldId="2147483648"/>
              <pc:sldLayoutMk cId="3897467656" sldId="2147483650"/>
              <ac:spMk id="3" creationId="{E203C27C-2E9B-B27E-DB49-CE33AF6A2D9D}"/>
            </ac:spMkLst>
          </pc:spChg>
          <pc:spChg chg="add mod">
            <ac:chgData name="Brown, Jeffrey" userId="eb56c8e8-783c-45d4-8120-bcd00a17b328" providerId="ADAL" clId="{9879E2A1-6E15-5B5E-B796-952A4143164B}" dt="2025-09-30T19:10:58" v="138"/>
            <ac:spMkLst>
              <pc:docMk/>
              <pc:sldMasterMk cId="0" sldId="2147483648"/>
              <pc:sldLayoutMk cId="3897467656" sldId="2147483650"/>
              <ac:spMk id="4" creationId="{3E37FBB2-9B14-A786-1111-6344D10E393C}"/>
            </ac:spMkLst>
          </pc:spChg>
          <pc:spChg chg="add mod">
            <ac:chgData name="Brown, Jeffrey" userId="eb56c8e8-783c-45d4-8120-bcd00a17b328" providerId="ADAL" clId="{9879E2A1-6E15-5B5E-B796-952A4143164B}" dt="2025-09-30T19:10:58" v="138"/>
            <ac:spMkLst>
              <pc:docMk/>
              <pc:sldMasterMk cId="0" sldId="2147483648"/>
              <pc:sldLayoutMk cId="3897467656" sldId="2147483650"/>
              <ac:spMk id="5" creationId="{ED92FCAB-AE7C-8CA0-EBD9-441A03E578D7}"/>
            </ac:spMkLst>
          </pc:spChg>
          <pc:spChg chg="add mod">
            <ac:chgData name="Brown, Jeffrey" userId="eb56c8e8-783c-45d4-8120-bcd00a17b328" providerId="ADAL" clId="{9879E2A1-6E15-5B5E-B796-952A4143164B}" dt="2025-09-30T19:10:58" v="138"/>
            <ac:spMkLst>
              <pc:docMk/>
              <pc:sldMasterMk cId="0" sldId="2147483648"/>
              <pc:sldLayoutMk cId="3897467656" sldId="2147483650"/>
              <ac:spMk id="6" creationId="{F7394B17-9065-3831-4C37-2028E8A6F568}"/>
            </ac:spMkLst>
          </pc:spChg>
          <pc:spChg chg="add mod">
            <ac:chgData name="Brown, Jeffrey" userId="eb56c8e8-783c-45d4-8120-bcd00a17b328" providerId="ADAL" clId="{9879E2A1-6E15-5B5E-B796-952A4143164B}" dt="2025-09-30T19:10:58" v="138"/>
            <ac:spMkLst>
              <pc:docMk/>
              <pc:sldMasterMk cId="0" sldId="2147483648"/>
              <pc:sldLayoutMk cId="3897467656" sldId="2147483650"/>
              <ac:spMk id="7" creationId="{B112E343-0BCB-4E61-81AF-63D52FA68D36}"/>
            </ac:spMkLst>
          </pc:spChg>
          <pc:spChg chg="mod">
            <ac:chgData name="Brown, Jeffrey" userId="eb56c8e8-783c-45d4-8120-bcd00a17b328" providerId="ADAL" clId="{9879E2A1-6E15-5B5E-B796-952A4143164B}" dt="2025-09-16T18:11:50.200" v="87" actId="207"/>
            <ac:spMkLst>
              <pc:docMk/>
              <pc:sldMasterMk cId="0" sldId="2147483648"/>
              <pc:sldLayoutMk cId="3897467656" sldId="2147483650"/>
              <ac:spMk id="9" creationId="{80D14FCD-41A5-A90E-5B3C-4DE0A8164C09}"/>
            </ac:spMkLst>
          </pc:spChg>
          <pc:spChg chg="add del mod">
            <ac:chgData name="Brown, Jeffrey" userId="eb56c8e8-783c-45d4-8120-bcd00a17b328" providerId="ADAL" clId="{9879E2A1-6E15-5B5E-B796-952A4143164B}" dt="2025-09-30T19:10:53.582" v="135" actId="478"/>
            <ac:spMkLst>
              <pc:docMk/>
              <pc:sldMasterMk cId="0" sldId="2147483648"/>
              <pc:sldLayoutMk cId="3897467656" sldId="2147483650"/>
              <ac:spMk id="10" creationId="{F9F36E25-CCA5-0EE2-B815-81B4DA4C5ACE}"/>
            </ac:spMkLst>
          </pc:spChg>
          <pc:spChg chg="add mod">
            <ac:chgData name="Brown, Jeffrey" userId="eb56c8e8-783c-45d4-8120-bcd00a17b328" providerId="ADAL" clId="{9879E2A1-6E15-5B5E-B796-952A4143164B}" dt="2025-09-30T19:10:58" v="138"/>
            <ac:spMkLst>
              <pc:docMk/>
              <pc:sldMasterMk cId="0" sldId="2147483648"/>
              <pc:sldLayoutMk cId="3897467656" sldId="2147483650"/>
              <ac:spMk id="11" creationId="{E85051BC-84BE-4307-979D-F20CE417AE0E}"/>
            </ac:spMkLst>
          </pc:spChg>
          <pc:spChg chg="del">
            <ac:chgData name="Brown, Jeffrey" userId="eb56c8e8-783c-45d4-8120-bcd00a17b328" providerId="ADAL" clId="{9879E2A1-6E15-5B5E-B796-952A4143164B}" dt="2025-09-30T19:10:51.069" v="133" actId="478"/>
            <ac:spMkLst>
              <pc:docMk/>
              <pc:sldMasterMk cId="0" sldId="2147483648"/>
              <pc:sldLayoutMk cId="3897467656" sldId="2147483650"/>
              <ac:spMk id="20" creationId="{00000000-0000-0000-0000-000000000000}"/>
            </ac:spMkLst>
          </pc:spChg>
          <pc:spChg chg="del">
            <ac:chgData name="Brown, Jeffrey" userId="eb56c8e8-783c-45d4-8120-bcd00a17b328" providerId="ADAL" clId="{9879E2A1-6E15-5B5E-B796-952A4143164B}" dt="2025-09-30T19:10:49.569" v="132" actId="478"/>
            <ac:spMkLst>
              <pc:docMk/>
              <pc:sldMasterMk cId="0" sldId="2147483648"/>
              <pc:sldLayoutMk cId="3897467656" sldId="2147483650"/>
              <ac:spMk id="28" creationId="{00000000-0000-0000-0000-000000000000}"/>
            </ac:spMkLst>
          </pc:spChg>
          <pc:spChg chg="del">
            <ac:chgData name="Brown, Jeffrey" userId="eb56c8e8-783c-45d4-8120-bcd00a17b328" providerId="ADAL" clId="{9879E2A1-6E15-5B5E-B796-952A4143164B}" dt="2025-09-30T19:10:55.494" v="136" actId="478"/>
            <ac:spMkLst>
              <pc:docMk/>
              <pc:sldMasterMk cId="0" sldId="2147483648"/>
              <pc:sldLayoutMk cId="3897467656" sldId="2147483650"/>
              <ac:spMk id="29" creationId="{00000000-0000-0000-0000-000000000000}"/>
            </ac:spMkLst>
          </pc:spChg>
          <pc:spChg chg="del">
            <ac:chgData name="Brown, Jeffrey" userId="eb56c8e8-783c-45d4-8120-bcd00a17b328" providerId="ADAL" clId="{9879E2A1-6E15-5B5E-B796-952A4143164B}" dt="2025-09-30T19:10:56.935" v="137" actId="478"/>
            <ac:spMkLst>
              <pc:docMk/>
              <pc:sldMasterMk cId="0" sldId="2147483648"/>
              <pc:sldLayoutMk cId="3897467656" sldId="2147483650"/>
              <ac:spMk id="32" creationId="{00000000-0000-0000-0000-000000000000}"/>
            </ac:spMkLst>
          </pc:spChg>
          <pc:picChg chg="add mod">
            <ac:chgData name="Brown, Jeffrey" userId="eb56c8e8-783c-45d4-8120-bcd00a17b328" providerId="ADAL" clId="{9879E2A1-6E15-5B5E-B796-952A4143164B}" dt="2025-09-16T18:12:05.759" v="90" actId="1076"/>
            <ac:picMkLst>
              <pc:docMk/>
              <pc:sldMasterMk cId="0" sldId="2147483648"/>
              <pc:sldLayoutMk cId="3897467656" sldId="2147483650"/>
              <ac:picMk id="2" creationId="{F32F4D83-B87B-0823-0C05-D04A27606E0B}"/>
            </ac:picMkLst>
          </pc:picChg>
        </pc:sldLayoutChg>
        <pc:sldLayoutChg chg="addSp delSp modSp mod">
          <pc:chgData name="Brown, Jeffrey" userId="eb56c8e8-783c-45d4-8120-bcd00a17b328" providerId="ADAL" clId="{9879E2A1-6E15-5B5E-B796-952A4143164B}" dt="2025-09-30T19:12:27.085" v="163" actId="1037"/>
          <pc:sldLayoutMkLst>
            <pc:docMk/>
            <pc:sldMasterMk cId="0" sldId="2147483648"/>
            <pc:sldLayoutMk cId="498467336" sldId="2147483651"/>
          </pc:sldLayoutMkLst>
          <pc:spChg chg="add mod">
            <ac:chgData name="Brown, Jeffrey" userId="eb56c8e8-783c-45d4-8120-bcd00a17b328" providerId="ADAL" clId="{9879E2A1-6E15-5B5E-B796-952A4143164B}" dt="2025-09-30T19:11:10.103" v="143"/>
            <ac:spMkLst>
              <pc:docMk/>
              <pc:sldMasterMk cId="0" sldId="2147483648"/>
              <pc:sldLayoutMk cId="498467336" sldId="2147483651"/>
              <ac:spMk id="3" creationId="{7CAB1F14-506A-6F9F-1C15-528A5F043915}"/>
            </ac:spMkLst>
          </pc:spChg>
          <pc:spChg chg="add mod">
            <ac:chgData name="Brown, Jeffrey" userId="eb56c8e8-783c-45d4-8120-bcd00a17b328" providerId="ADAL" clId="{9879E2A1-6E15-5B5E-B796-952A4143164B}" dt="2025-09-30T19:11:21.263" v="144" actId="207"/>
            <ac:spMkLst>
              <pc:docMk/>
              <pc:sldMasterMk cId="0" sldId="2147483648"/>
              <pc:sldLayoutMk cId="498467336" sldId="2147483651"/>
              <ac:spMk id="5" creationId="{9941086B-0F38-EBC9-10A7-81115F89D3BE}"/>
            </ac:spMkLst>
          </pc:spChg>
          <pc:spChg chg="add mod">
            <ac:chgData name="Brown, Jeffrey" userId="eb56c8e8-783c-45d4-8120-bcd00a17b328" providerId="ADAL" clId="{9879E2A1-6E15-5B5E-B796-952A4143164B}" dt="2025-09-30T19:11:24.907" v="145" actId="207"/>
            <ac:spMkLst>
              <pc:docMk/>
              <pc:sldMasterMk cId="0" sldId="2147483648"/>
              <pc:sldLayoutMk cId="498467336" sldId="2147483651"/>
              <ac:spMk id="6" creationId="{1208BD7C-C1CE-676C-F577-4249A1438CE0}"/>
            </ac:spMkLst>
          </pc:spChg>
          <pc:spChg chg="add mod">
            <ac:chgData name="Brown, Jeffrey" userId="eb56c8e8-783c-45d4-8120-bcd00a17b328" providerId="ADAL" clId="{9879E2A1-6E15-5B5E-B796-952A4143164B}" dt="2025-09-30T19:11:10.103" v="143"/>
            <ac:spMkLst>
              <pc:docMk/>
              <pc:sldMasterMk cId="0" sldId="2147483648"/>
              <pc:sldLayoutMk cId="498467336" sldId="2147483651"/>
              <ac:spMk id="7" creationId="{E2360F26-08BA-73FF-863B-997AE77ADFC2}"/>
            </ac:spMkLst>
          </pc:spChg>
          <pc:spChg chg="add mod">
            <ac:chgData name="Brown, Jeffrey" userId="eb56c8e8-783c-45d4-8120-bcd00a17b328" providerId="ADAL" clId="{9879E2A1-6E15-5B5E-B796-952A4143164B}" dt="2025-09-30T19:11:29.154" v="146" actId="207"/>
            <ac:spMkLst>
              <pc:docMk/>
              <pc:sldMasterMk cId="0" sldId="2147483648"/>
              <pc:sldLayoutMk cId="498467336" sldId="2147483651"/>
              <ac:spMk id="8" creationId="{EDE7C11A-8D76-4AA2-EB41-331408B7EC01}"/>
            </ac:spMkLst>
          </pc:spChg>
          <pc:spChg chg="mod">
            <ac:chgData name="Brown, Jeffrey" userId="eb56c8e8-783c-45d4-8120-bcd00a17b328" providerId="ADAL" clId="{9879E2A1-6E15-5B5E-B796-952A4143164B}" dt="2025-09-16T18:15:07.989" v="114" actId="167"/>
            <ac:spMkLst>
              <pc:docMk/>
              <pc:sldMasterMk cId="0" sldId="2147483648"/>
              <pc:sldLayoutMk cId="498467336" sldId="2147483651"/>
              <ac:spMk id="9" creationId="{80D14FCD-41A5-A90E-5B3C-4DE0A8164C09}"/>
            </ac:spMkLst>
          </pc:spChg>
          <pc:spChg chg="mod">
            <ac:chgData name="Brown, Jeffrey" userId="eb56c8e8-783c-45d4-8120-bcd00a17b328" providerId="ADAL" clId="{9879E2A1-6E15-5B5E-B796-952A4143164B}" dt="2025-09-16T18:13:34.837" v="94" actId="207"/>
            <ac:spMkLst>
              <pc:docMk/>
              <pc:sldMasterMk cId="0" sldId="2147483648"/>
              <pc:sldLayoutMk cId="498467336" sldId="2147483651"/>
              <ac:spMk id="10" creationId="{F9F36E25-CCA5-0EE2-B815-81B4DA4C5ACE}"/>
            </ac:spMkLst>
          </pc:spChg>
          <pc:spChg chg="add mod">
            <ac:chgData name="Brown, Jeffrey" userId="eb56c8e8-783c-45d4-8120-bcd00a17b328" providerId="ADAL" clId="{9879E2A1-6E15-5B5E-B796-952A4143164B}" dt="2025-09-30T19:11:10.103" v="143"/>
            <ac:spMkLst>
              <pc:docMk/>
              <pc:sldMasterMk cId="0" sldId="2147483648"/>
              <pc:sldLayoutMk cId="498467336" sldId="2147483651"/>
              <ac:spMk id="11" creationId="{AAB2D743-B99D-5B00-F8A8-244D41BE5D85}"/>
            </ac:spMkLst>
          </pc:spChg>
          <pc:spChg chg="del">
            <ac:chgData name="Brown, Jeffrey" userId="eb56c8e8-783c-45d4-8120-bcd00a17b328" providerId="ADAL" clId="{9879E2A1-6E15-5B5E-B796-952A4143164B}" dt="2025-09-30T19:11:06.083" v="140" actId="478"/>
            <ac:spMkLst>
              <pc:docMk/>
              <pc:sldMasterMk cId="0" sldId="2147483648"/>
              <pc:sldLayoutMk cId="498467336" sldId="2147483651"/>
              <ac:spMk id="20" creationId="{00000000-0000-0000-0000-000000000000}"/>
            </ac:spMkLst>
          </pc:spChg>
          <pc:spChg chg="mod">
            <ac:chgData name="Brown, Jeffrey" userId="eb56c8e8-783c-45d4-8120-bcd00a17b328" providerId="ADAL" clId="{9879E2A1-6E15-5B5E-B796-952A4143164B}" dt="2025-09-30T19:11:33.172" v="148" actId="207"/>
            <ac:spMkLst>
              <pc:docMk/>
              <pc:sldMasterMk cId="0" sldId="2147483648"/>
              <pc:sldLayoutMk cId="498467336" sldId="2147483651"/>
              <ac:spMk id="21" creationId="{00000000-0000-0000-0000-000000000000}"/>
            </ac:spMkLst>
          </pc:spChg>
          <pc:spChg chg="mod">
            <ac:chgData name="Brown, Jeffrey" userId="eb56c8e8-783c-45d4-8120-bcd00a17b328" providerId="ADAL" clId="{9879E2A1-6E15-5B5E-B796-952A4143164B}" dt="2025-09-30T19:11:31.340" v="147" actId="207"/>
            <ac:spMkLst>
              <pc:docMk/>
              <pc:sldMasterMk cId="0" sldId="2147483648"/>
              <pc:sldLayoutMk cId="498467336" sldId="2147483651"/>
              <ac:spMk id="23" creationId="{00000000-0000-0000-0000-000000000000}"/>
            </ac:spMkLst>
          </pc:spChg>
          <pc:spChg chg="mod">
            <ac:chgData name="Brown, Jeffrey" userId="eb56c8e8-783c-45d4-8120-bcd00a17b328" providerId="ADAL" clId="{9879E2A1-6E15-5B5E-B796-952A4143164B}" dt="2025-09-30T19:11:37.389" v="150" actId="207"/>
            <ac:spMkLst>
              <pc:docMk/>
              <pc:sldMasterMk cId="0" sldId="2147483648"/>
              <pc:sldLayoutMk cId="498467336" sldId="2147483651"/>
              <ac:spMk id="26" creationId="{00000000-0000-0000-0000-000000000000}"/>
            </ac:spMkLst>
          </pc:spChg>
          <pc:spChg chg="mod">
            <ac:chgData name="Brown, Jeffrey" userId="eb56c8e8-783c-45d4-8120-bcd00a17b328" providerId="ADAL" clId="{9879E2A1-6E15-5B5E-B796-952A4143164B}" dt="2025-09-30T19:11:35.376" v="149" actId="207"/>
            <ac:spMkLst>
              <pc:docMk/>
              <pc:sldMasterMk cId="0" sldId="2147483648"/>
              <pc:sldLayoutMk cId="498467336" sldId="2147483651"/>
              <ac:spMk id="27" creationId="{00000000-0000-0000-0000-000000000000}"/>
            </ac:spMkLst>
          </pc:spChg>
          <pc:spChg chg="del mod">
            <ac:chgData name="Brown, Jeffrey" userId="eb56c8e8-783c-45d4-8120-bcd00a17b328" providerId="ADAL" clId="{9879E2A1-6E15-5B5E-B796-952A4143164B}" dt="2025-09-30T19:11:02.589" v="139" actId="478"/>
            <ac:spMkLst>
              <pc:docMk/>
              <pc:sldMasterMk cId="0" sldId="2147483648"/>
              <pc:sldLayoutMk cId="498467336" sldId="2147483651"/>
              <ac:spMk id="28" creationId="{00000000-0000-0000-0000-000000000000}"/>
            </ac:spMkLst>
          </pc:spChg>
          <pc:spChg chg="del mod">
            <ac:chgData name="Brown, Jeffrey" userId="eb56c8e8-783c-45d4-8120-bcd00a17b328" providerId="ADAL" clId="{9879E2A1-6E15-5B5E-B796-952A4143164B}" dt="2025-09-30T19:11:07.842" v="141" actId="478"/>
            <ac:spMkLst>
              <pc:docMk/>
              <pc:sldMasterMk cId="0" sldId="2147483648"/>
              <pc:sldLayoutMk cId="498467336" sldId="2147483651"/>
              <ac:spMk id="29" creationId="{00000000-0000-0000-0000-000000000000}"/>
            </ac:spMkLst>
          </pc:spChg>
          <pc:spChg chg="mod">
            <ac:chgData name="Brown, Jeffrey" userId="eb56c8e8-783c-45d4-8120-bcd00a17b328" providerId="ADAL" clId="{9879E2A1-6E15-5B5E-B796-952A4143164B}" dt="2025-09-30T19:11:39.522" v="151" actId="207"/>
            <ac:spMkLst>
              <pc:docMk/>
              <pc:sldMasterMk cId="0" sldId="2147483648"/>
              <pc:sldLayoutMk cId="498467336" sldId="2147483651"/>
              <ac:spMk id="30" creationId="{00000000-0000-0000-0000-000000000000}"/>
            </ac:spMkLst>
          </pc:spChg>
          <pc:spChg chg="del">
            <ac:chgData name="Brown, Jeffrey" userId="eb56c8e8-783c-45d4-8120-bcd00a17b328" providerId="ADAL" clId="{9879E2A1-6E15-5B5E-B796-952A4143164B}" dt="2025-09-30T19:11:09.129" v="142" actId="478"/>
            <ac:spMkLst>
              <pc:docMk/>
              <pc:sldMasterMk cId="0" sldId="2147483648"/>
              <pc:sldLayoutMk cId="498467336" sldId="2147483651"/>
              <ac:spMk id="32" creationId="{00000000-0000-0000-0000-000000000000}"/>
            </ac:spMkLst>
          </pc:spChg>
          <pc:picChg chg="mod">
            <ac:chgData name="Brown, Jeffrey" userId="eb56c8e8-783c-45d4-8120-bcd00a17b328" providerId="ADAL" clId="{9879E2A1-6E15-5B5E-B796-952A4143164B}" dt="2025-09-16T18:13:51.981" v="96" actId="167"/>
            <ac:picMkLst>
              <pc:docMk/>
              <pc:sldMasterMk cId="0" sldId="2147483648"/>
              <pc:sldLayoutMk cId="498467336" sldId="2147483651"/>
              <ac:picMk id="2" creationId="{F32F4D83-B87B-0823-0C05-D04A27606E0B}"/>
            </ac:picMkLst>
          </pc:picChg>
          <pc:picChg chg="add del mod">
            <ac:chgData name="Brown, Jeffrey" userId="eb56c8e8-783c-45d4-8120-bcd00a17b328" providerId="ADAL" clId="{9879E2A1-6E15-5B5E-B796-952A4143164B}" dt="2025-09-30T19:12:24.553" v="159" actId="478"/>
            <ac:picMkLst>
              <pc:docMk/>
              <pc:sldMasterMk cId="0" sldId="2147483648"/>
              <pc:sldLayoutMk cId="498467336" sldId="2147483651"/>
              <ac:picMk id="4" creationId="{19D75F7F-5E98-7824-6F82-CA479CB35D11}"/>
            </ac:picMkLst>
          </pc:picChg>
          <pc:picChg chg="add mod">
            <ac:chgData name="Brown, Jeffrey" userId="eb56c8e8-783c-45d4-8120-bcd00a17b328" providerId="ADAL" clId="{9879E2A1-6E15-5B5E-B796-952A4143164B}" dt="2025-09-30T19:12:27.085" v="163" actId="1037"/>
            <ac:picMkLst>
              <pc:docMk/>
              <pc:sldMasterMk cId="0" sldId="2147483648"/>
              <pc:sldLayoutMk cId="498467336" sldId="2147483651"/>
              <ac:picMk id="12" creationId="{1AE55EC3-2A47-7649-CCC8-7BED1505B105}"/>
            </ac:picMkLst>
          </pc:picChg>
        </pc:sldLayoutChg>
        <pc:sldLayoutChg chg="delSp mod">
          <pc:chgData name="Brown, Jeffrey" userId="eb56c8e8-783c-45d4-8120-bcd00a17b328" providerId="ADAL" clId="{9879E2A1-6E15-5B5E-B796-952A4143164B}" dt="2025-09-30T19:12:40.494" v="167" actId="478"/>
          <pc:sldLayoutMkLst>
            <pc:docMk/>
            <pc:sldMasterMk cId="0" sldId="2147483648"/>
            <pc:sldLayoutMk cId="4037196905" sldId="2147483653"/>
          </pc:sldLayoutMkLst>
          <pc:spChg chg="del">
            <ac:chgData name="Brown, Jeffrey" userId="eb56c8e8-783c-45d4-8120-bcd00a17b328" providerId="ADAL" clId="{9879E2A1-6E15-5B5E-B796-952A4143164B}" dt="2025-09-30T19:12:40.494" v="167" actId="478"/>
            <ac:spMkLst>
              <pc:docMk/>
              <pc:sldMasterMk cId="0" sldId="2147483648"/>
              <pc:sldLayoutMk cId="4037196905" sldId="2147483653"/>
              <ac:spMk id="10" creationId="{F9F36E25-CCA5-0EE2-B815-81B4DA4C5ACE}"/>
            </ac:spMkLst>
          </pc:spChg>
          <pc:picChg chg="del">
            <ac:chgData name="Brown, Jeffrey" userId="eb56c8e8-783c-45d4-8120-bcd00a17b328" providerId="ADAL" clId="{9879E2A1-6E15-5B5E-B796-952A4143164B}" dt="2025-09-30T19:12:39.520" v="166" actId="478"/>
            <ac:picMkLst>
              <pc:docMk/>
              <pc:sldMasterMk cId="0" sldId="2147483648"/>
              <pc:sldLayoutMk cId="4037196905" sldId="2147483653"/>
              <ac:picMk id="2" creationId="{F32F4D83-B87B-0823-0C05-D04A27606E0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508000" y="749300"/>
            <a:ext cx="582930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100" kern="1200">
        <a:solidFill>
          <a:schemeClr val="tx1"/>
        </a:solidFill>
        <a:latin typeface="Times New Roman" pitchFamily="1" charset="0"/>
        <a:ea typeface="+mn-ea"/>
        <a:cs typeface="+mn-cs"/>
      </a:defRPr>
    </a:lvl1pPr>
    <a:lvl2pPr marL="1021998" algn="l" rtl="0" eaLnBrk="0" fontAlgn="base" hangingPunct="0">
      <a:spcBef>
        <a:spcPct val="30000"/>
      </a:spcBef>
      <a:spcAft>
        <a:spcPct val="0"/>
      </a:spcAft>
      <a:defRPr sz="2100" kern="1200">
        <a:solidFill>
          <a:schemeClr val="tx1"/>
        </a:solidFill>
        <a:latin typeface="Times New Roman" pitchFamily="1" charset="0"/>
        <a:ea typeface="+mn-ea"/>
        <a:cs typeface="+mn-cs"/>
      </a:defRPr>
    </a:lvl2pPr>
    <a:lvl3pPr marL="2047557" algn="l" rtl="0" eaLnBrk="0" fontAlgn="base" hangingPunct="0">
      <a:spcBef>
        <a:spcPct val="30000"/>
      </a:spcBef>
      <a:spcAft>
        <a:spcPct val="0"/>
      </a:spcAft>
      <a:defRPr sz="2100" kern="1200">
        <a:solidFill>
          <a:schemeClr val="tx1"/>
        </a:solidFill>
        <a:latin typeface="Times New Roman" pitchFamily="1" charset="0"/>
        <a:ea typeface="+mn-ea"/>
        <a:cs typeface="+mn-cs"/>
      </a:defRPr>
    </a:lvl3pPr>
    <a:lvl4pPr marL="3073113" algn="l" rtl="0" eaLnBrk="0" fontAlgn="base" hangingPunct="0">
      <a:spcBef>
        <a:spcPct val="30000"/>
      </a:spcBef>
      <a:spcAft>
        <a:spcPct val="0"/>
      </a:spcAft>
      <a:defRPr sz="2100" kern="1200">
        <a:solidFill>
          <a:schemeClr val="tx1"/>
        </a:solidFill>
        <a:latin typeface="Times New Roman" pitchFamily="1" charset="0"/>
        <a:ea typeface="+mn-ea"/>
        <a:cs typeface="+mn-cs"/>
      </a:defRPr>
    </a:lvl4pPr>
    <a:lvl5pPr marL="4098672" algn="l" rtl="0" eaLnBrk="0" fontAlgn="base" hangingPunct="0">
      <a:spcBef>
        <a:spcPct val="30000"/>
      </a:spcBef>
      <a:spcAft>
        <a:spcPct val="0"/>
      </a:spcAft>
      <a:defRPr sz="2100" kern="1200">
        <a:solidFill>
          <a:schemeClr val="tx1"/>
        </a:solidFill>
        <a:latin typeface="Times New Roman" pitchFamily="1" charset="0"/>
        <a:ea typeface="+mn-ea"/>
        <a:cs typeface="+mn-cs"/>
      </a:defRPr>
    </a:lvl5pPr>
    <a:lvl6pPr marL="5126155" algn="l" defTabSz="2050471" rtl="0" eaLnBrk="1" latinLnBrk="0" hangingPunct="1">
      <a:defRPr sz="2100" kern="1200">
        <a:solidFill>
          <a:schemeClr val="tx1"/>
        </a:solidFill>
        <a:latin typeface="+mn-lt"/>
        <a:ea typeface="+mn-ea"/>
        <a:cs typeface="+mn-cs"/>
      </a:defRPr>
    </a:lvl6pPr>
    <a:lvl7pPr marL="6151386" algn="l" defTabSz="2050471" rtl="0" eaLnBrk="1" latinLnBrk="0" hangingPunct="1">
      <a:defRPr sz="2100" kern="1200">
        <a:solidFill>
          <a:schemeClr val="tx1"/>
        </a:solidFill>
        <a:latin typeface="+mn-lt"/>
        <a:ea typeface="+mn-ea"/>
        <a:cs typeface="+mn-cs"/>
      </a:defRPr>
    </a:lvl7pPr>
    <a:lvl8pPr marL="7176603" algn="l" defTabSz="2050471" rtl="0" eaLnBrk="1" latinLnBrk="0" hangingPunct="1">
      <a:defRPr sz="2100" kern="1200">
        <a:solidFill>
          <a:schemeClr val="tx1"/>
        </a:solidFill>
        <a:latin typeface="+mn-lt"/>
        <a:ea typeface="+mn-ea"/>
        <a:cs typeface="+mn-cs"/>
      </a:defRPr>
    </a:lvl8pPr>
    <a:lvl9pPr marL="8201836" algn="l" defTabSz="2050471"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D14FCD-41A5-A90E-5B3C-4DE0A8164C09}"/>
              </a:ext>
            </a:extLst>
          </p:cNvPr>
          <p:cNvSpPr/>
          <p:nvPr userDrawn="1"/>
        </p:nvSpPr>
        <p:spPr>
          <a:xfrm>
            <a:off x="-1" y="20782"/>
            <a:ext cx="51206401" cy="4935073"/>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2559153" y="17427389"/>
            <a:ext cx="13868400" cy="13554636"/>
          </a:xfrm>
          <a:prstGeom prst="rect">
            <a:avLst/>
          </a:prstGeom>
        </p:spPr>
        <p:txBody>
          <a:bodyPr lIns="205113" tIns="102555" rIns="205113" bIns="10255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66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7745507"/>
            <a:ext cx="13868400" cy="23236518"/>
          </a:xfrm>
          <a:prstGeom prst="rect">
            <a:avLst/>
          </a:prstGeom>
        </p:spPr>
        <p:txBody>
          <a:bodyPr lIns="205113" tIns="102555" rIns="205113" bIns="10255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34705977" y="7745508"/>
            <a:ext cx="13868400" cy="14223148"/>
          </a:xfrm>
          <a:prstGeom prst="rect">
            <a:avLst/>
          </a:prstGeom>
        </p:spPr>
        <p:txBody>
          <a:bodyPr lIns="205113" tIns="102555" rIns="205113" bIns="102555"/>
          <a:lstStyle>
            <a:lvl1pPr>
              <a:buFontTx/>
              <a:buNone/>
              <a:defRPr sz="3600">
                <a:latin typeface="Times New Roman" panose="02020603050405020304" pitchFamily="18" charset="0"/>
                <a:cs typeface="Times New Roman" panose="02020603050405020304" pitchFamily="18" charset="0"/>
              </a:defRPr>
            </a:lvl1pPr>
            <a:lvl2pPr>
              <a:defRPr sz="5500"/>
            </a:lvl2pPr>
            <a:lvl3pPr>
              <a:defRPr sz="5500"/>
            </a:lvl3pPr>
            <a:lvl4pPr>
              <a:defRPr sz="5500"/>
            </a:lvl4pPr>
            <a:lvl5pPr>
              <a:defRPr sz="5500"/>
            </a:lvl5pPr>
          </a:lstStyle>
          <a:p>
            <a:pPr lvl="0"/>
            <a:r>
              <a:rPr lang="en-US" dirty="0"/>
              <a:t>Click here to edit this text</a:t>
            </a:r>
          </a:p>
        </p:txBody>
      </p:sp>
      <p:sp>
        <p:nvSpPr>
          <p:cNvPr id="21" name="Title 20"/>
          <p:cNvSpPr>
            <a:spLocks noGrp="1"/>
          </p:cNvSpPr>
          <p:nvPr>
            <p:ph type="title" hasCustomPrompt="1"/>
          </p:nvPr>
        </p:nvSpPr>
        <p:spPr>
          <a:xfrm>
            <a:off x="9067807" y="968189"/>
            <a:ext cx="29870398" cy="3388661"/>
          </a:xfrm>
          <a:prstGeom prst="rect">
            <a:avLst/>
          </a:prstGeom>
          <a:ln>
            <a:solidFill>
              <a:schemeClr val="accent1"/>
            </a:solidFill>
          </a:ln>
        </p:spPr>
        <p:txBody>
          <a:bodyPr lIns="205113" tIns="102555" rIns="205113" bIns="10255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1290920"/>
            <a:ext cx="9956800" cy="3065930"/>
          </a:xfrm>
          <a:prstGeom prst="rect">
            <a:avLst/>
          </a:prstGeom>
          <a:ln>
            <a:solidFill>
              <a:schemeClr val="accent1"/>
            </a:solidFill>
          </a:ln>
        </p:spPr>
        <p:txBody>
          <a:bodyPr lIns="205113" tIns="102555" rIns="205113" bIns="10255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6777319"/>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6777319"/>
            <a:ext cx="13868400" cy="968189"/>
          </a:xfrm>
          <a:prstGeom prst="rect">
            <a:avLst/>
          </a:prstGeom>
        </p:spPr>
        <p:txBody>
          <a:bodyPr lIns="205113" tIns="102555" rIns="205113" bIns="10255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34705977" y="6754267"/>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34740953" y="22393835"/>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6459201"/>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7745509"/>
            <a:ext cx="13868400" cy="8390966"/>
          </a:xfrm>
          <a:prstGeom prst="rect">
            <a:avLst/>
          </a:prstGeom>
        </p:spPr>
        <p:txBody>
          <a:bodyPr lIns="205113" tIns="102555" rIns="205113" bIns="10255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34740953" y="23362024"/>
            <a:ext cx="13868400" cy="4679576"/>
          </a:xfrm>
          <a:prstGeom prst="rect">
            <a:avLst/>
          </a:prstGeom>
        </p:spPr>
        <p:txBody>
          <a:bodyPr lIns="205113" tIns="102555" rIns="205113" bIns="10255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7A54D285-8D49-EF49-7BB7-AB13BB6999AD}"/>
              </a:ext>
            </a:extLst>
          </p:cNvPr>
          <p:cNvSpPr>
            <a:spLocks noGrp="1"/>
          </p:cNvSpPr>
          <p:nvPr>
            <p:ph type="body" sz="quarter" idx="26" hasCustomPrompt="1"/>
          </p:nvPr>
        </p:nvSpPr>
        <p:spPr>
          <a:xfrm>
            <a:off x="34740953" y="28346400"/>
            <a:ext cx="13868400" cy="968189"/>
          </a:xfrm>
          <a:prstGeom prst="rect">
            <a:avLst/>
          </a:prstGeom>
        </p:spPr>
        <p:txBody>
          <a:bodyPr lIns="205113" tIns="102555" rIns="205113" bIns="10255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5B401622-0D7D-69BA-A120-38CDD6845292}"/>
              </a:ext>
            </a:extLst>
          </p:cNvPr>
          <p:cNvSpPr>
            <a:spLocks noGrp="1"/>
          </p:cNvSpPr>
          <p:nvPr>
            <p:ph type="body" sz="quarter" idx="27" hasCustomPrompt="1"/>
          </p:nvPr>
        </p:nvSpPr>
        <p:spPr>
          <a:xfrm>
            <a:off x="34740953" y="29314589"/>
            <a:ext cx="13868400" cy="1667436"/>
          </a:xfrm>
          <a:prstGeom prst="rect">
            <a:avLst/>
          </a:prstGeom>
        </p:spPr>
        <p:txBody>
          <a:bodyPr lIns="205113" tIns="102555" rIns="205113" bIns="10255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1AE6A529-5068-B910-2832-DC3AAEB72FD3}"/>
              </a:ext>
            </a:extLst>
          </p:cNvPr>
          <p:cNvPicPr>
            <a:picLocks noChangeAspect="1"/>
          </p:cNvPicPr>
          <p:nvPr userDrawn="1"/>
        </p:nvPicPr>
        <p:blipFill>
          <a:blip r:embed="rId2"/>
          <a:stretch>
            <a:fillRect/>
          </a:stretch>
        </p:blipFill>
        <p:spPr>
          <a:xfrm>
            <a:off x="2438400" y="1219200"/>
            <a:ext cx="4419600" cy="2548035"/>
          </a:xfrm>
          <a:prstGeom prst="rect">
            <a:avLst/>
          </a:prstGeom>
        </p:spPr>
      </p:pic>
    </p:spTree>
  </p:cSld>
  <p:clrMapOvr>
    <a:masterClrMapping/>
  </p:clrMapOvr>
  <p:extLst>
    <p:ext uri="{DCECCB84-F9BA-43D5-87BE-67443E8EF086}">
      <p15:sldGuideLst xmlns:p15="http://schemas.microsoft.com/office/powerpoint/2012/main">
        <p15:guide id="1" pos="864" userDrawn="1">
          <p15:clr>
            <a:srgbClr val="FBAE40"/>
          </p15:clr>
        </p15:guide>
        <p15:guide id="2" orient="horz" pos="331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D14FCD-41A5-A90E-5B3C-4DE0A8164C09}"/>
              </a:ext>
            </a:extLst>
          </p:cNvPr>
          <p:cNvSpPr/>
          <p:nvPr userDrawn="1"/>
        </p:nvSpPr>
        <p:spPr>
          <a:xfrm>
            <a:off x="-1" y="34636"/>
            <a:ext cx="51206401" cy="4935073"/>
          </a:xfrm>
          <a:prstGeom prst="rect">
            <a:avLst/>
          </a:prstGeom>
          <a:solidFill>
            <a:srgbClr val="EBE9C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2559153" y="17427389"/>
            <a:ext cx="13868400" cy="13554636"/>
          </a:xfrm>
          <a:prstGeom prst="rect">
            <a:avLst/>
          </a:prstGeom>
        </p:spPr>
        <p:txBody>
          <a:bodyPr lIns="205113" tIns="102555" rIns="205113" bIns="10255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66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7745507"/>
            <a:ext cx="13868400" cy="23236518"/>
          </a:xfrm>
          <a:prstGeom prst="rect">
            <a:avLst/>
          </a:prstGeom>
        </p:spPr>
        <p:txBody>
          <a:bodyPr lIns="205113" tIns="102555" rIns="205113" bIns="10255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9067807" y="968189"/>
            <a:ext cx="29870398" cy="3388661"/>
          </a:xfrm>
          <a:prstGeom prst="rect">
            <a:avLst/>
          </a:prstGeom>
          <a:ln>
            <a:solidFill>
              <a:schemeClr val="accent1"/>
            </a:solidFill>
          </a:ln>
        </p:spPr>
        <p:txBody>
          <a:bodyPr lIns="205113" tIns="102555" rIns="205113" bIns="102555"/>
          <a:lstStyle>
            <a:lvl1pPr>
              <a:defRPr sz="9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1290920"/>
            <a:ext cx="9956800" cy="3065930"/>
          </a:xfrm>
          <a:prstGeom prst="rect">
            <a:avLst/>
          </a:prstGeom>
          <a:ln>
            <a:solidFill>
              <a:schemeClr val="accent1"/>
            </a:solidFill>
          </a:ln>
        </p:spPr>
        <p:txBody>
          <a:bodyPr lIns="205113" tIns="102555" rIns="205113" bIns="102555"/>
          <a:lstStyle>
            <a:lvl1pPr>
              <a:buFontTx/>
              <a:buNone/>
              <a:defRPr sz="5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6777319"/>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6777319"/>
            <a:ext cx="13868400" cy="968189"/>
          </a:xfrm>
          <a:prstGeom prst="rect">
            <a:avLst/>
          </a:prstGeom>
        </p:spPr>
        <p:txBody>
          <a:bodyPr lIns="205113" tIns="102555" rIns="205113" bIns="102555" anchor="ctr"/>
          <a:lstStyle>
            <a:lvl1pPr>
              <a:buFontTx/>
              <a:buNone/>
              <a:defRPr sz="6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6459201"/>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7745509"/>
            <a:ext cx="13868400" cy="8390966"/>
          </a:xfrm>
          <a:prstGeom prst="rect">
            <a:avLst/>
          </a:prstGeom>
        </p:spPr>
        <p:txBody>
          <a:bodyPr lIns="205113" tIns="102555" rIns="205113" bIns="10255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CAB1F14-506A-6F9F-1C15-528A5F043915}"/>
              </a:ext>
            </a:extLst>
          </p:cNvPr>
          <p:cNvSpPr>
            <a:spLocks noGrp="1"/>
          </p:cNvSpPr>
          <p:nvPr>
            <p:ph type="body" sz="quarter" idx="16" hasCustomPrompt="1"/>
          </p:nvPr>
        </p:nvSpPr>
        <p:spPr>
          <a:xfrm>
            <a:off x="34705977" y="7745508"/>
            <a:ext cx="13868400" cy="14223148"/>
          </a:xfrm>
          <a:prstGeom prst="rect">
            <a:avLst/>
          </a:prstGeom>
        </p:spPr>
        <p:txBody>
          <a:bodyPr lIns="205113" tIns="102555" rIns="205113" bIns="102555"/>
          <a:lstStyle>
            <a:lvl1pPr>
              <a:buFontTx/>
              <a:buNone/>
              <a:defRPr sz="3600">
                <a:latin typeface="Times New Roman" panose="02020603050405020304" pitchFamily="18" charset="0"/>
                <a:cs typeface="Times New Roman" panose="02020603050405020304" pitchFamily="18" charset="0"/>
              </a:defRPr>
            </a:lvl1pPr>
            <a:lvl2pPr>
              <a:defRPr sz="5500"/>
            </a:lvl2pPr>
            <a:lvl3pPr>
              <a:defRPr sz="5500"/>
            </a:lvl3pPr>
            <a:lvl4pPr>
              <a:defRPr sz="5500"/>
            </a:lvl4pPr>
            <a:lvl5pPr>
              <a:defRPr sz="5500"/>
            </a:lvl5pPr>
          </a:lstStyle>
          <a:p>
            <a:pPr lvl="0"/>
            <a:r>
              <a:rPr lang="en-US" dirty="0"/>
              <a:t>Click here to edit this text</a:t>
            </a:r>
          </a:p>
        </p:txBody>
      </p:sp>
      <p:sp>
        <p:nvSpPr>
          <p:cNvPr id="5" name="Text Placeholder 24">
            <a:extLst>
              <a:ext uri="{FF2B5EF4-FFF2-40B4-BE49-F238E27FC236}">
                <a16:creationId xmlns:a16="http://schemas.microsoft.com/office/drawing/2014/main" id="{9941086B-0F38-EBC9-10A7-81115F89D3BE}"/>
              </a:ext>
            </a:extLst>
          </p:cNvPr>
          <p:cNvSpPr>
            <a:spLocks noGrp="1"/>
          </p:cNvSpPr>
          <p:nvPr>
            <p:ph type="body" sz="quarter" idx="21" hasCustomPrompt="1"/>
          </p:nvPr>
        </p:nvSpPr>
        <p:spPr>
          <a:xfrm>
            <a:off x="34705977" y="6754267"/>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1208BD7C-C1CE-676C-F577-4249A1438CE0}"/>
              </a:ext>
            </a:extLst>
          </p:cNvPr>
          <p:cNvSpPr>
            <a:spLocks noGrp="1"/>
          </p:cNvSpPr>
          <p:nvPr>
            <p:ph type="body" sz="quarter" idx="22" hasCustomPrompt="1"/>
          </p:nvPr>
        </p:nvSpPr>
        <p:spPr>
          <a:xfrm>
            <a:off x="34740953" y="22393835"/>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E2360F26-08BA-73FF-863B-997AE77ADFC2}"/>
              </a:ext>
            </a:extLst>
          </p:cNvPr>
          <p:cNvSpPr>
            <a:spLocks noGrp="1"/>
          </p:cNvSpPr>
          <p:nvPr>
            <p:ph type="body" sz="quarter" idx="25" hasCustomPrompt="1"/>
          </p:nvPr>
        </p:nvSpPr>
        <p:spPr>
          <a:xfrm>
            <a:off x="34740953" y="23362024"/>
            <a:ext cx="13868400" cy="4679576"/>
          </a:xfrm>
          <a:prstGeom prst="rect">
            <a:avLst/>
          </a:prstGeom>
        </p:spPr>
        <p:txBody>
          <a:bodyPr lIns="205113" tIns="102555" rIns="205113" bIns="10255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EDE7C11A-8D76-4AA2-EB41-331408B7EC01}"/>
              </a:ext>
            </a:extLst>
          </p:cNvPr>
          <p:cNvSpPr>
            <a:spLocks noGrp="1"/>
          </p:cNvSpPr>
          <p:nvPr>
            <p:ph type="body" sz="quarter" idx="26" hasCustomPrompt="1"/>
          </p:nvPr>
        </p:nvSpPr>
        <p:spPr>
          <a:xfrm>
            <a:off x="34740953" y="28346400"/>
            <a:ext cx="13868400" cy="968189"/>
          </a:xfrm>
          <a:prstGeom prst="rect">
            <a:avLst/>
          </a:prstGeom>
        </p:spPr>
        <p:txBody>
          <a:bodyPr lIns="205113" tIns="102555" rIns="205113" bIns="10255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AAB2D743-B99D-5B00-F8A8-244D41BE5D85}"/>
              </a:ext>
            </a:extLst>
          </p:cNvPr>
          <p:cNvSpPr>
            <a:spLocks noGrp="1"/>
          </p:cNvSpPr>
          <p:nvPr>
            <p:ph type="body" sz="quarter" idx="27" hasCustomPrompt="1"/>
          </p:nvPr>
        </p:nvSpPr>
        <p:spPr>
          <a:xfrm>
            <a:off x="34740953" y="29314589"/>
            <a:ext cx="13868400" cy="1667436"/>
          </a:xfrm>
          <a:prstGeom prst="rect">
            <a:avLst/>
          </a:prstGeom>
        </p:spPr>
        <p:txBody>
          <a:bodyPr lIns="205113" tIns="102555" rIns="205113" bIns="10255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1301BE53-ECCF-B388-06BC-0E005B5F2736}"/>
              </a:ext>
            </a:extLst>
          </p:cNvPr>
          <p:cNvPicPr>
            <a:picLocks noChangeAspect="1"/>
          </p:cNvPicPr>
          <p:nvPr userDrawn="1"/>
        </p:nvPicPr>
        <p:blipFill>
          <a:blip r:embed="rId2"/>
          <a:stretch>
            <a:fillRect/>
          </a:stretch>
        </p:blipFill>
        <p:spPr>
          <a:xfrm>
            <a:off x="2362200" y="1295400"/>
            <a:ext cx="4493774" cy="2590800"/>
          </a:xfrm>
          <a:prstGeom prst="rect">
            <a:avLst/>
          </a:prstGeom>
        </p:spPr>
      </p:pic>
    </p:spTree>
    <p:extLst>
      <p:ext uri="{BB962C8B-B14F-4D97-AF65-F5344CB8AC3E}">
        <p14:creationId xmlns:p14="http://schemas.microsoft.com/office/powerpoint/2010/main" val="4037196905"/>
      </p:ext>
    </p:extLst>
  </p:cSld>
  <p:clrMapOvr>
    <a:masterClrMapping/>
  </p:clrMapOvr>
  <p:extLst>
    <p:ext uri="{DCECCB84-F9BA-43D5-87BE-67443E8EF086}">
      <p15:sldGuideLst xmlns:p15="http://schemas.microsoft.com/office/powerpoint/2012/main">
        <p15:guide id="1" pos="864">
          <p15:clr>
            <a:srgbClr val="FBAE40"/>
          </p15:clr>
        </p15:guide>
        <p15:guide id="2" orient="horz" pos="331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F36E25-CCA5-0EE2-B815-81B4DA4C5ACE}"/>
              </a:ext>
            </a:extLst>
          </p:cNvPr>
          <p:cNvSpPr/>
          <p:nvPr userDrawn="1"/>
        </p:nvSpPr>
        <p:spPr>
          <a:xfrm>
            <a:off x="0" y="5120640"/>
            <a:ext cx="51206400" cy="2779776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D14FCD-41A5-A90E-5B3C-4DE0A8164C09}"/>
              </a:ext>
            </a:extLst>
          </p:cNvPr>
          <p:cNvSpPr/>
          <p:nvPr userDrawn="1"/>
        </p:nvSpPr>
        <p:spPr>
          <a:xfrm>
            <a:off x="-1" y="0"/>
            <a:ext cx="51206401" cy="4935073"/>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ack and white background with lines&#10;&#10;AI-generated content may be incorrect.">
            <a:extLst>
              <a:ext uri="{FF2B5EF4-FFF2-40B4-BE49-F238E27FC236}">
                <a16:creationId xmlns:a16="http://schemas.microsoft.com/office/drawing/2014/main" id="{4A8A5E2B-605C-C572-DAB4-3D5FDC15C34F}"/>
              </a:ext>
            </a:extLst>
          </p:cNvPr>
          <p:cNvPicPr>
            <a:picLocks/>
          </p:cNvPicPr>
          <p:nvPr userDrawn="1"/>
        </p:nvPicPr>
        <p:blipFill>
          <a:blip r:embed="rId2">
            <a:alphaModFix amt="10000"/>
            <a:extLst>
              <a:ext uri="{28A0092B-C50C-407E-A947-70E740481C1C}">
                <a14:useLocalDpi xmlns:a14="http://schemas.microsoft.com/office/drawing/2010/main" val="0"/>
              </a:ext>
            </a:extLst>
          </a:blip>
          <a:srcRect r="32237" b="5986"/>
          <a:stretch>
            <a:fillRect/>
          </a:stretch>
        </p:blipFill>
        <p:spPr>
          <a:xfrm>
            <a:off x="-1" y="75302"/>
            <a:ext cx="51226157" cy="4859771"/>
          </a:xfrm>
          <a:prstGeom prst="rect">
            <a:avLst/>
          </a:prstGeom>
        </p:spPr>
      </p:pic>
      <p:sp>
        <p:nvSpPr>
          <p:cNvPr id="16" name="Text Placeholder 15"/>
          <p:cNvSpPr>
            <a:spLocks noGrp="1"/>
          </p:cNvSpPr>
          <p:nvPr>
            <p:ph type="body" sz="quarter" idx="14" hasCustomPrompt="1"/>
          </p:nvPr>
        </p:nvSpPr>
        <p:spPr>
          <a:xfrm>
            <a:off x="2559153" y="17427389"/>
            <a:ext cx="13868400" cy="13554636"/>
          </a:xfrm>
          <a:prstGeom prst="rect">
            <a:avLst/>
          </a:prstGeom>
        </p:spPr>
        <p:txBody>
          <a:bodyPr lIns="205113" tIns="102555" rIns="205113" bIns="10255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66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7745507"/>
            <a:ext cx="13868400" cy="23236518"/>
          </a:xfrm>
          <a:prstGeom prst="rect">
            <a:avLst/>
          </a:prstGeom>
        </p:spPr>
        <p:txBody>
          <a:bodyPr lIns="205113" tIns="102555" rIns="205113" bIns="10255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34705977" y="7745508"/>
            <a:ext cx="13868400" cy="14223148"/>
          </a:xfrm>
          <a:prstGeom prst="rect">
            <a:avLst/>
          </a:prstGeom>
        </p:spPr>
        <p:txBody>
          <a:bodyPr lIns="205113" tIns="102555" rIns="205113" bIns="102555"/>
          <a:lstStyle>
            <a:lvl1pPr>
              <a:buFontTx/>
              <a:buNone/>
              <a:defRPr sz="3600">
                <a:latin typeface="Times New Roman" panose="02020603050405020304" pitchFamily="18" charset="0"/>
                <a:cs typeface="Times New Roman" panose="02020603050405020304" pitchFamily="18" charset="0"/>
              </a:defRPr>
            </a:lvl1pPr>
            <a:lvl2pPr>
              <a:defRPr sz="5500"/>
            </a:lvl2pPr>
            <a:lvl3pPr>
              <a:defRPr sz="5500"/>
            </a:lvl3pPr>
            <a:lvl4pPr>
              <a:defRPr sz="5500"/>
            </a:lvl4pPr>
            <a:lvl5pPr>
              <a:defRPr sz="5500"/>
            </a:lvl5pPr>
          </a:lstStyle>
          <a:p>
            <a:pPr lvl="0"/>
            <a:r>
              <a:rPr lang="en-US" dirty="0"/>
              <a:t>Click here to edit this text</a:t>
            </a:r>
          </a:p>
        </p:txBody>
      </p:sp>
      <p:sp>
        <p:nvSpPr>
          <p:cNvPr id="21" name="Title 20"/>
          <p:cNvSpPr>
            <a:spLocks noGrp="1"/>
          </p:cNvSpPr>
          <p:nvPr>
            <p:ph type="title" hasCustomPrompt="1"/>
          </p:nvPr>
        </p:nvSpPr>
        <p:spPr>
          <a:xfrm>
            <a:off x="9067807" y="968189"/>
            <a:ext cx="29870398" cy="3388661"/>
          </a:xfrm>
          <a:prstGeom prst="rect">
            <a:avLst/>
          </a:prstGeom>
          <a:ln>
            <a:solidFill>
              <a:schemeClr val="accent1"/>
            </a:solidFill>
          </a:ln>
        </p:spPr>
        <p:txBody>
          <a:bodyPr lIns="205113" tIns="102555" rIns="205113" bIns="10255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1290920"/>
            <a:ext cx="9956800" cy="3065930"/>
          </a:xfrm>
          <a:prstGeom prst="rect">
            <a:avLst/>
          </a:prstGeom>
          <a:ln>
            <a:solidFill>
              <a:schemeClr val="accent1"/>
            </a:solidFill>
          </a:ln>
        </p:spPr>
        <p:txBody>
          <a:bodyPr lIns="205113" tIns="102555" rIns="205113" bIns="10255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6777319"/>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6777319"/>
            <a:ext cx="13868400" cy="968189"/>
          </a:xfrm>
          <a:prstGeom prst="rect">
            <a:avLst/>
          </a:prstGeom>
        </p:spPr>
        <p:txBody>
          <a:bodyPr lIns="205113" tIns="102555" rIns="205113" bIns="10255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34705977" y="6754267"/>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34740953" y="22393835"/>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6459201"/>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7745509"/>
            <a:ext cx="13868400" cy="8390966"/>
          </a:xfrm>
          <a:prstGeom prst="rect">
            <a:avLst/>
          </a:prstGeom>
        </p:spPr>
        <p:txBody>
          <a:bodyPr lIns="205113" tIns="102555" rIns="205113" bIns="10255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34740953" y="23362024"/>
            <a:ext cx="13868400" cy="4679576"/>
          </a:xfrm>
          <a:prstGeom prst="rect">
            <a:avLst/>
          </a:prstGeom>
        </p:spPr>
        <p:txBody>
          <a:bodyPr lIns="205113" tIns="102555" rIns="205113" bIns="10255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7A54D285-8D49-EF49-7BB7-AB13BB6999AD}"/>
              </a:ext>
            </a:extLst>
          </p:cNvPr>
          <p:cNvSpPr>
            <a:spLocks noGrp="1"/>
          </p:cNvSpPr>
          <p:nvPr>
            <p:ph type="body" sz="quarter" idx="26" hasCustomPrompt="1"/>
          </p:nvPr>
        </p:nvSpPr>
        <p:spPr>
          <a:xfrm>
            <a:off x="34740953" y="28346400"/>
            <a:ext cx="13868400" cy="968189"/>
          </a:xfrm>
          <a:prstGeom prst="rect">
            <a:avLst/>
          </a:prstGeom>
        </p:spPr>
        <p:txBody>
          <a:bodyPr lIns="205113" tIns="102555" rIns="205113" bIns="10255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5B401622-0D7D-69BA-A120-38CDD6845292}"/>
              </a:ext>
            </a:extLst>
          </p:cNvPr>
          <p:cNvSpPr>
            <a:spLocks noGrp="1"/>
          </p:cNvSpPr>
          <p:nvPr>
            <p:ph type="body" sz="quarter" idx="27" hasCustomPrompt="1"/>
          </p:nvPr>
        </p:nvSpPr>
        <p:spPr>
          <a:xfrm>
            <a:off x="34740953" y="29314589"/>
            <a:ext cx="13868400" cy="1667436"/>
          </a:xfrm>
          <a:prstGeom prst="rect">
            <a:avLst/>
          </a:prstGeom>
        </p:spPr>
        <p:txBody>
          <a:bodyPr lIns="205113" tIns="102555" rIns="205113" bIns="10255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55DAF46F-0218-52B2-BBDA-677FF5075DC8}"/>
              </a:ext>
            </a:extLst>
          </p:cNvPr>
          <p:cNvPicPr>
            <a:picLocks noChangeAspect="1"/>
          </p:cNvPicPr>
          <p:nvPr userDrawn="1"/>
        </p:nvPicPr>
        <p:blipFill>
          <a:blip r:embed="rId3"/>
          <a:stretch>
            <a:fillRect/>
          </a:stretch>
        </p:blipFill>
        <p:spPr>
          <a:xfrm>
            <a:off x="2438400" y="1219200"/>
            <a:ext cx="4419600" cy="2548035"/>
          </a:xfrm>
          <a:prstGeom prst="rect">
            <a:avLst/>
          </a:prstGeom>
        </p:spPr>
      </p:pic>
    </p:spTree>
    <p:extLst>
      <p:ext uri="{BB962C8B-B14F-4D97-AF65-F5344CB8AC3E}">
        <p14:creationId xmlns:p14="http://schemas.microsoft.com/office/powerpoint/2010/main" val="1706155796"/>
      </p:ext>
    </p:extLst>
  </p:cSld>
  <p:clrMapOvr>
    <a:masterClrMapping/>
  </p:clrMapOvr>
  <p:extLst>
    <p:ext uri="{DCECCB84-F9BA-43D5-87BE-67443E8EF086}">
      <p15:sldGuideLst xmlns:p15="http://schemas.microsoft.com/office/powerpoint/2012/main">
        <p15:guide id="1" pos="864">
          <p15:clr>
            <a:srgbClr val="FBAE40"/>
          </p15:clr>
        </p15:guide>
        <p15:guide id="2" orient="horz" pos="331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F36E25-CCA5-0EE2-B815-81B4DA4C5ACE}"/>
              </a:ext>
            </a:extLst>
          </p:cNvPr>
          <p:cNvSpPr/>
          <p:nvPr userDrawn="1"/>
        </p:nvSpPr>
        <p:spPr>
          <a:xfrm>
            <a:off x="0" y="5120640"/>
            <a:ext cx="51206400" cy="2779776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D14FCD-41A5-A90E-5B3C-4DE0A8164C09}"/>
              </a:ext>
            </a:extLst>
          </p:cNvPr>
          <p:cNvSpPr/>
          <p:nvPr userDrawn="1"/>
        </p:nvSpPr>
        <p:spPr>
          <a:xfrm>
            <a:off x="-1" y="0"/>
            <a:ext cx="51206401" cy="4935073"/>
          </a:xfrm>
          <a:prstGeom prst="rect">
            <a:avLst/>
          </a:prstGeom>
          <a:solidFill>
            <a:srgbClr val="5F59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F32F4D83-B87B-0823-0C05-D04A27606E0B}"/>
              </a:ext>
            </a:extLst>
          </p:cNvPr>
          <p:cNvPicPr>
            <a:picLocks/>
          </p:cNvPicPr>
          <p:nvPr userDrawn="1"/>
        </p:nvPicPr>
        <p:blipFill>
          <a:blip r:embed="rId2">
            <a:alphaModFix amt="10000"/>
            <a:extLst>
              <a:ext uri="{28A0092B-C50C-407E-A947-70E740481C1C}">
                <a14:useLocalDpi xmlns:a14="http://schemas.microsoft.com/office/drawing/2010/main" val="0"/>
              </a:ext>
            </a:extLst>
          </a:blip>
          <a:srcRect r="32237" b="5986"/>
          <a:stretch>
            <a:fillRect/>
          </a:stretch>
        </p:blipFill>
        <p:spPr>
          <a:xfrm>
            <a:off x="0" y="63905"/>
            <a:ext cx="51226157" cy="4859771"/>
          </a:xfrm>
          <a:prstGeom prst="rect">
            <a:avLst/>
          </a:prstGeom>
        </p:spPr>
      </p:pic>
      <p:sp>
        <p:nvSpPr>
          <p:cNvPr id="16" name="Text Placeholder 15"/>
          <p:cNvSpPr>
            <a:spLocks noGrp="1"/>
          </p:cNvSpPr>
          <p:nvPr>
            <p:ph type="body" sz="quarter" idx="14" hasCustomPrompt="1"/>
          </p:nvPr>
        </p:nvSpPr>
        <p:spPr>
          <a:xfrm>
            <a:off x="2559153" y="17427389"/>
            <a:ext cx="13868400" cy="13554636"/>
          </a:xfrm>
          <a:prstGeom prst="rect">
            <a:avLst/>
          </a:prstGeom>
        </p:spPr>
        <p:txBody>
          <a:bodyPr lIns="205113" tIns="102555" rIns="205113" bIns="10255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66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7745507"/>
            <a:ext cx="13868400" cy="23236518"/>
          </a:xfrm>
          <a:prstGeom prst="rect">
            <a:avLst/>
          </a:prstGeom>
        </p:spPr>
        <p:txBody>
          <a:bodyPr lIns="205113" tIns="102555" rIns="205113" bIns="10255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9067807" y="968189"/>
            <a:ext cx="29870398" cy="3388661"/>
          </a:xfrm>
          <a:prstGeom prst="rect">
            <a:avLst/>
          </a:prstGeom>
          <a:ln>
            <a:noFill/>
          </a:ln>
        </p:spPr>
        <p:txBody>
          <a:bodyPr lIns="205113" tIns="102555" rIns="205113" bIns="10255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1290920"/>
            <a:ext cx="9956800" cy="3065930"/>
          </a:xfrm>
          <a:prstGeom prst="rect">
            <a:avLst/>
          </a:prstGeom>
          <a:ln>
            <a:noFill/>
          </a:ln>
        </p:spPr>
        <p:txBody>
          <a:bodyPr lIns="205113" tIns="102555" rIns="205113" bIns="10255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6777319"/>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6777319"/>
            <a:ext cx="13868400" cy="968189"/>
          </a:xfrm>
          <a:prstGeom prst="rect">
            <a:avLst/>
          </a:prstGeom>
        </p:spPr>
        <p:txBody>
          <a:bodyPr lIns="205113" tIns="102555" rIns="205113" bIns="10255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6459201"/>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7745509"/>
            <a:ext cx="13868400" cy="8390966"/>
          </a:xfrm>
          <a:prstGeom prst="rect">
            <a:avLst/>
          </a:prstGeom>
        </p:spPr>
        <p:txBody>
          <a:bodyPr lIns="205113" tIns="102555" rIns="205113" bIns="10255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E203C27C-2E9B-B27E-DB49-CE33AF6A2D9D}"/>
              </a:ext>
            </a:extLst>
          </p:cNvPr>
          <p:cNvSpPr>
            <a:spLocks noGrp="1"/>
          </p:cNvSpPr>
          <p:nvPr>
            <p:ph type="body" sz="quarter" idx="16" hasCustomPrompt="1"/>
          </p:nvPr>
        </p:nvSpPr>
        <p:spPr>
          <a:xfrm>
            <a:off x="34705977" y="7745508"/>
            <a:ext cx="13868400" cy="14223148"/>
          </a:xfrm>
          <a:prstGeom prst="rect">
            <a:avLst/>
          </a:prstGeom>
        </p:spPr>
        <p:txBody>
          <a:bodyPr lIns="205113" tIns="102555" rIns="205113" bIns="102555"/>
          <a:lstStyle>
            <a:lvl1pPr>
              <a:buFontTx/>
              <a:buNone/>
              <a:defRPr sz="3600">
                <a:latin typeface="Times New Roman" panose="02020603050405020304" pitchFamily="18" charset="0"/>
                <a:cs typeface="Times New Roman" panose="02020603050405020304" pitchFamily="18" charset="0"/>
              </a:defRPr>
            </a:lvl1pPr>
            <a:lvl2pPr>
              <a:defRPr sz="5500"/>
            </a:lvl2pPr>
            <a:lvl3pPr>
              <a:defRPr sz="5500"/>
            </a:lvl3pPr>
            <a:lvl4pPr>
              <a:defRPr sz="5500"/>
            </a:lvl4pPr>
            <a:lvl5pPr>
              <a:defRPr sz="5500"/>
            </a:lvl5pPr>
          </a:lstStyle>
          <a:p>
            <a:pPr lvl="0"/>
            <a:r>
              <a:rPr lang="en-US" dirty="0"/>
              <a:t>Click here to edit this text</a:t>
            </a:r>
          </a:p>
        </p:txBody>
      </p:sp>
      <p:sp>
        <p:nvSpPr>
          <p:cNvPr id="4" name="Text Placeholder 24">
            <a:extLst>
              <a:ext uri="{FF2B5EF4-FFF2-40B4-BE49-F238E27FC236}">
                <a16:creationId xmlns:a16="http://schemas.microsoft.com/office/drawing/2014/main" id="{3E37FBB2-9B14-A786-1111-6344D10E393C}"/>
              </a:ext>
            </a:extLst>
          </p:cNvPr>
          <p:cNvSpPr>
            <a:spLocks noGrp="1"/>
          </p:cNvSpPr>
          <p:nvPr>
            <p:ph type="body" sz="quarter" idx="21" hasCustomPrompt="1"/>
          </p:nvPr>
        </p:nvSpPr>
        <p:spPr>
          <a:xfrm>
            <a:off x="34705977" y="6754267"/>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ED92FCAB-AE7C-8CA0-EBD9-441A03E578D7}"/>
              </a:ext>
            </a:extLst>
          </p:cNvPr>
          <p:cNvSpPr>
            <a:spLocks noGrp="1"/>
          </p:cNvSpPr>
          <p:nvPr>
            <p:ph type="body" sz="quarter" idx="22" hasCustomPrompt="1"/>
          </p:nvPr>
        </p:nvSpPr>
        <p:spPr>
          <a:xfrm>
            <a:off x="34740953" y="22393835"/>
            <a:ext cx="13868400" cy="968189"/>
          </a:xfrm>
          <a:prstGeom prst="rect">
            <a:avLst/>
          </a:prstGeom>
        </p:spPr>
        <p:txBody>
          <a:bodyPr lIns="205113" tIns="102555" rIns="205113" bIns="10255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F7394B17-9065-3831-4C37-2028E8A6F568}"/>
              </a:ext>
            </a:extLst>
          </p:cNvPr>
          <p:cNvSpPr>
            <a:spLocks noGrp="1"/>
          </p:cNvSpPr>
          <p:nvPr>
            <p:ph type="body" sz="quarter" idx="25" hasCustomPrompt="1"/>
          </p:nvPr>
        </p:nvSpPr>
        <p:spPr>
          <a:xfrm>
            <a:off x="34740953" y="23362024"/>
            <a:ext cx="13868400" cy="4679576"/>
          </a:xfrm>
          <a:prstGeom prst="rect">
            <a:avLst/>
          </a:prstGeom>
        </p:spPr>
        <p:txBody>
          <a:bodyPr lIns="205113" tIns="102555" rIns="205113" bIns="10255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7" name="Text Placeholder 24">
            <a:extLst>
              <a:ext uri="{FF2B5EF4-FFF2-40B4-BE49-F238E27FC236}">
                <a16:creationId xmlns:a16="http://schemas.microsoft.com/office/drawing/2014/main" id="{B112E343-0BCB-4E61-81AF-63D52FA68D36}"/>
              </a:ext>
            </a:extLst>
          </p:cNvPr>
          <p:cNvSpPr>
            <a:spLocks noGrp="1"/>
          </p:cNvSpPr>
          <p:nvPr>
            <p:ph type="body" sz="quarter" idx="26" hasCustomPrompt="1"/>
          </p:nvPr>
        </p:nvSpPr>
        <p:spPr>
          <a:xfrm>
            <a:off x="34740953" y="28346400"/>
            <a:ext cx="13868400" cy="968189"/>
          </a:xfrm>
          <a:prstGeom prst="rect">
            <a:avLst/>
          </a:prstGeom>
        </p:spPr>
        <p:txBody>
          <a:bodyPr lIns="205113" tIns="102555" rIns="205113" bIns="10255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E85051BC-84BE-4307-979D-F20CE417AE0E}"/>
              </a:ext>
            </a:extLst>
          </p:cNvPr>
          <p:cNvSpPr>
            <a:spLocks noGrp="1"/>
          </p:cNvSpPr>
          <p:nvPr>
            <p:ph type="body" sz="quarter" idx="27" hasCustomPrompt="1"/>
          </p:nvPr>
        </p:nvSpPr>
        <p:spPr>
          <a:xfrm>
            <a:off x="34740953" y="29314589"/>
            <a:ext cx="13868400" cy="1667436"/>
          </a:xfrm>
          <a:prstGeom prst="rect">
            <a:avLst/>
          </a:prstGeom>
        </p:spPr>
        <p:txBody>
          <a:bodyPr lIns="205113" tIns="102555" rIns="205113" bIns="10255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8E18D310-FB2B-CF41-B84D-FDAF75DFD7D5}"/>
              </a:ext>
            </a:extLst>
          </p:cNvPr>
          <p:cNvPicPr>
            <a:picLocks noChangeAspect="1"/>
          </p:cNvPicPr>
          <p:nvPr userDrawn="1"/>
        </p:nvPicPr>
        <p:blipFill>
          <a:blip r:embed="rId3"/>
          <a:stretch>
            <a:fillRect/>
          </a:stretch>
        </p:blipFill>
        <p:spPr>
          <a:xfrm>
            <a:off x="2438400" y="1219200"/>
            <a:ext cx="4419600" cy="2548035"/>
          </a:xfrm>
          <a:prstGeom prst="rect">
            <a:avLst/>
          </a:prstGeom>
        </p:spPr>
      </p:pic>
    </p:spTree>
    <p:extLst>
      <p:ext uri="{BB962C8B-B14F-4D97-AF65-F5344CB8AC3E}">
        <p14:creationId xmlns:p14="http://schemas.microsoft.com/office/powerpoint/2010/main" val="3897467656"/>
      </p:ext>
    </p:extLst>
  </p:cSld>
  <p:clrMapOvr>
    <a:masterClrMapping/>
  </p:clrMapOvr>
  <p:extLst>
    <p:ext uri="{DCECCB84-F9BA-43D5-87BE-67443E8EF086}">
      <p15:sldGuideLst xmlns:p15="http://schemas.microsoft.com/office/powerpoint/2012/main">
        <p15:guide id="1" pos="864">
          <p15:clr>
            <a:srgbClr val="FBAE40"/>
          </p15:clr>
        </p15:guide>
        <p15:guide id="2" orient="horz" pos="331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D14FCD-41A5-A90E-5B3C-4DE0A8164C09}"/>
              </a:ext>
            </a:extLst>
          </p:cNvPr>
          <p:cNvSpPr/>
          <p:nvPr userDrawn="1"/>
        </p:nvSpPr>
        <p:spPr>
          <a:xfrm>
            <a:off x="-1" y="0"/>
            <a:ext cx="51206401" cy="4935073"/>
          </a:xfrm>
          <a:prstGeom prst="rect">
            <a:avLst/>
          </a:prstGeom>
          <a:solidFill>
            <a:srgbClr val="EBE9C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F32F4D83-B87B-0823-0C05-D04A27606E0B}"/>
              </a:ext>
            </a:extLst>
          </p:cNvPr>
          <p:cNvPicPr>
            <a:picLocks/>
          </p:cNvPicPr>
          <p:nvPr userDrawn="1"/>
        </p:nvPicPr>
        <p:blipFill>
          <a:blip r:embed="rId2">
            <a:alphaModFix amt="50000"/>
            <a:extLst>
              <a:ext uri="{28A0092B-C50C-407E-A947-70E740481C1C}">
                <a14:useLocalDpi xmlns:a14="http://schemas.microsoft.com/office/drawing/2010/main" val="0"/>
              </a:ext>
            </a:extLst>
          </a:blip>
          <a:srcRect r="32237" b="5986"/>
          <a:stretch>
            <a:fillRect/>
          </a:stretch>
        </p:blipFill>
        <p:spPr>
          <a:xfrm>
            <a:off x="0" y="63905"/>
            <a:ext cx="51226157" cy="4859771"/>
          </a:xfrm>
          <a:prstGeom prst="rect">
            <a:avLst/>
          </a:prstGeom>
        </p:spPr>
      </p:pic>
      <p:sp>
        <p:nvSpPr>
          <p:cNvPr id="10" name="Rectangle 9">
            <a:extLst>
              <a:ext uri="{FF2B5EF4-FFF2-40B4-BE49-F238E27FC236}">
                <a16:creationId xmlns:a16="http://schemas.microsoft.com/office/drawing/2014/main" id="{F9F36E25-CCA5-0EE2-B815-81B4DA4C5ACE}"/>
              </a:ext>
            </a:extLst>
          </p:cNvPr>
          <p:cNvSpPr/>
          <p:nvPr userDrawn="1"/>
        </p:nvSpPr>
        <p:spPr>
          <a:xfrm>
            <a:off x="0" y="5120640"/>
            <a:ext cx="51206400" cy="2779776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559153" y="17427389"/>
            <a:ext cx="13868400" cy="13554636"/>
          </a:xfrm>
          <a:prstGeom prst="rect">
            <a:avLst/>
          </a:prstGeom>
        </p:spPr>
        <p:txBody>
          <a:bodyPr lIns="205113" tIns="102555" rIns="205113" bIns="10255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66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7745507"/>
            <a:ext cx="13868400" cy="23236518"/>
          </a:xfrm>
          <a:prstGeom prst="rect">
            <a:avLst/>
          </a:prstGeom>
        </p:spPr>
        <p:txBody>
          <a:bodyPr lIns="205113" tIns="102555" rIns="205113" bIns="10255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9067807" y="968189"/>
            <a:ext cx="29870398" cy="3388661"/>
          </a:xfrm>
          <a:prstGeom prst="rect">
            <a:avLst/>
          </a:prstGeom>
          <a:ln>
            <a:noFill/>
          </a:ln>
        </p:spPr>
        <p:txBody>
          <a:bodyPr lIns="205113" tIns="102555" rIns="205113" bIns="102555"/>
          <a:lstStyle>
            <a:lvl1pPr>
              <a:defRPr sz="9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1290920"/>
            <a:ext cx="9956800" cy="3065930"/>
          </a:xfrm>
          <a:prstGeom prst="rect">
            <a:avLst/>
          </a:prstGeom>
          <a:ln>
            <a:noFill/>
          </a:ln>
        </p:spPr>
        <p:txBody>
          <a:bodyPr lIns="205113" tIns="102555" rIns="205113" bIns="102555"/>
          <a:lstStyle>
            <a:lvl1pPr>
              <a:buFontTx/>
              <a:buNone/>
              <a:defRPr sz="5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6777319"/>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6777319"/>
            <a:ext cx="13868400" cy="968189"/>
          </a:xfrm>
          <a:prstGeom prst="rect">
            <a:avLst/>
          </a:prstGeom>
        </p:spPr>
        <p:txBody>
          <a:bodyPr lIns="205113" tIns="102555" rIns="205113" bIns="102555" anchor="ctr"/>
          <a:lstStyle>
            <a:lvl1pPr>
              <a:buFontTx/>
              <a:buNone/>
              <a:defRPr sz="6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6459201"/>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7745509"/>
            <a:ext cx="13868400" cy="8390966"/>
          </a:xfrm>
          <a:prstGeom prst="rect">
            <a:avLst/>
          </a:prstGeom>
        </p:spPr>
        <p:txBody>
          <a:bodyPr lIns="205113" tIns="102555" rIns="205113" bIns="10255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CAB1F14-506A-6F9F-1C15-528A5F043915}"/>
              </a:ext>
            </a:extLst>
          </p:cNvPr>
          <p:cNvSpPr>
            <a:spLocks noGrp="1"/>
          </p:cNvSpPr>
          <p:nvPr>
            <p:ph type="body" sz="quarter" idx="16" hasCustomPrompt="1"/>
          </p:nvPr>
        </p:nvSpPr>
        <p:spPr>
          <a:xfrm>
            <a:off x="34705977" y="7745508"/>
            <a:ext cx="13868400" cy="14223148"/>
          </a:xfrm>
          <a:prstGeom prst="rect">
            <a:avLst/>
          </a:prstGeom>
        </p:spPr>
        <p:txBody>
          <a:bodyPr lIns="205113" tIns="102555" rIns="205113" bIns="102555"/>
          <a:lstStyle>
            <a:lvl1pPr>
              <a:buFontTx/>
              <a:buNone/>
              <a:defRPr sz="3600">
                <a:latin typeface="Times New Roman" panose="02020603050405020304" pitchFamily="18" charset="0"/>
                <a:cs typeface="Times New Roman" panose="02020603050405020304" pitchFamily="18" charset="0"/>
              </a:defRPr>
            </a:lvl1pPr>
            <a:lvl2pPr>
              <a:defRPr sz="5500"/>
            </a:lvl2pPr>
            <a:lvl3pPr>
              <a:defRPr sz="5500"/>
            </a:lvl3pPr>
            <a:lvl4pPr>
              <a:defRPr sz="5500"/>
            </a:lvl4pPr>
            <a:lvl5pPr>
              <a:defRPr sz="5500"/>
            </a:lvl5pPr>
          </a:lstStyle>
          <a:p>
            <a:pPr lvl="0"/>
            <a:r>
              <a:rPr lang="en-US" dirty="0"/>
              <a:t>Click here to edit this text</a:t>
            </a:r>
          </a:p>
        </p:txBody>
      </p:sp>
      <p:sp>
        <p:nvSpPr>
          <p:cNvPr id="5" name="Text Placeholder 24">
            <a:extLst>
              <a:ext uri="{FF2B5EF4-FFF2-40B4-BE49-F238E27FC236}">
                <a16:creationId xmlns:a16="http://schemas.microsoft.com/office/drawing/2014/main" id="{9941086B-0F38-EBC9-10A7-81115F89D3BE}"/>
              </a:ext>
            </a:extLst>
          </p:cNvPr>
          <p:cNvSpPr>
            <a:spLocks noGrp="1"/>
          </p:cNvSpPr>
          <p:nvPr>
            <p:ph type="body" sz="quarter" idx="21" hasCustomPrompt="1"/>
          </p:nvPr>
        </p:nvSpPr>
        <p:spPr>
          <a:xfrm>
            <a:off x="34705977" y="6754267"/>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1208BD7C-C1CE-676C-F577-4249A1438CE0}"/>
              </a:ext>
            </a:extLst>
          </p:cNvPr>
          <p:cNvSpPr>
            <a:spLocks noGrp="1"/>
          </p:cNvSpPr>
          <p:nvPr>
            <p:ph type="body" sz="quarter" idx="22" hasCustomPrompt="1"/>
          </p:nvPr>
        </p:nvSpPr>
        <p:spPr>
          <a:xfrm>
            <a:off x="34740953" y="22393835"/>
            <a:ext cx="13868400" cy="968189"/>
          </a:xfrm>
          <a:prstGeom prst="rect">
            <a:avLst/>
          </a:prstGeom>
        </p:spPr>
        <p:txBody>
          <a:bodyPr lIns="205113" tIns="102555" rIns="205113" bIns="10255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E2360F26-08BA-73FF-863B-997AE77ADFC2}"/>
              </a:ext>
            </a:extLst>
          </p:cNvPr>
          <p:cNvSpPr>
            <a:spLocks noGrp="1"/>
          </p:cNvSpPr>
          <p:nvPr>
            <p:ph type="body" sz="quarter" idx="25" hasCustomPrompt="1"/>
          </p:nvPr>
        </p:nvSpPr>
        <p:spPr>
          <a:xfrm>
            <a:off x="34740953" y="23362024"/>
            <a:ext cx="13868400" cy="4679576"/>
          </a:xfrm>
          <a:prstGeom prst="rect">
            <a:avLst/>
          </a:prstGeom>
        </p:spPr>
        <p:txBody>
          <a:bodyPr lIns="205113" tIns="102555" rIns="205113" bIns="10255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EDE7C11A-8D76-4AA2-EB41-331408B7EC01}"/>
              </a:ext>
            </a:extLst>
          </p:cNvPr>
          <p:cNvSpPr>
            <a:spLocks noGrp="1"/>
          </p:cNvSpPr>
          <p:nvPr>
            <p:ph type="body" sz="quarter" idx="26" hasCustomPrompt="1"/>
          </p:nvPr>
        </p:nvSpPr>
        <p:spPr>
          <a:xfrm>
            <a:off x="34740953" y="28346400"/>
            <a:ext cx="13868400" cy="968189"/>
          </a:xfrm>
          <a:prstGeom prst="rect">
            <a:avLst/>
          </a:prstGeom>
        </p:spPr>
        <p:txBody>
          <a:bodyPr lIns="205113" tIns="102555" rIns="205113" bIns="10255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AAB2D743-B99D-5B00-F8A8-244D41BE5D85}"/>
              </a:ext>
            </a:extLst>
          </p:cNvPr>
          <p:cNvSpPr>
            <a:spLocks noGrp="1"/>
          </p:cNvSpPr>
          <p:nvPr>
            <p:ph type="body" sz="quarter" idx="27" hasCustomPrompt="1"/>
          </p:nvPr>
        </p:nvSpPr>
        <p:spPr>
          <a:xfrm>
            <a:off x="34740953" y="29314589"/>
            <a:ext cx="13868400" cy="1667436"/>
          </a:xfrm>
          <a:prstGeom prst="rect">
            <a:avLst/>
          </a:prstGeom>
        </p:spPr>
        <p:txBody>
          <a:bodyPr lIns="205113" tIns="102555" rIns="205113" bIns="10255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47899513-D927-95A8-C5F2-5935C7718868}"/>
              </a:ext>
            </a:extLst>
          </p:cNvPr>
          <p:cNvPicPr>
            <a:picLocks noChangeAspect="1"/>
          </p:cNvPicPr>
          <p:nvPr userDrawn="1"/>
        </p:nvPicPr>
        <p:blipFill>
          <a:blip r:embed="rId3"/>
          <a:stretch>
            <a:fillRect/>
          </a:stretch>
        </p:blipFill>
        <p:spPr>
          <a:xfrm>
            <a:off x="2362200" y="1295400"/>
            <a:ext cx="4493774" cy="2590800"/>
          </a:xfrm>
          <a:prstGeom prst="rect">
            <a:avLst/>
          </a:prstGeom>
        </p:spPr>
      </p:pic>
    </p:spTree>
    <p:extLst>
      <p:ext uri="{BB962C8B-B14F-4D97-AF65-F5344CB8AC3E}">
        <p14:creationId xmlns:p14="http://schemas.microsoft.com/office/powerpoint/2010/main" val="498467336"/>
      </p:ext>
    </p:extLst>
  </p:cSld>
  <p:clrMapOvr>
    <a:masterClrMapping/>
  </p:clrMapOvr>
  <p:extLst>
    <p:ext uri="{DCECCB84-F9BA-43D5-87BE-67443E8EF086}">
      <p15:sldGuideLst xmlns:p15="http://schemas.microsoft.com/office/powerpoint/2012/main">
        <p15:guide id="1" pos="864">
          <p15:clr>
            <a:srgbClr val="FBAE40"/>
          </p15:clr>
        </p15:guide>
        <p15:guide id="2" orient="horz" pos="331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4796621" rtl="0" eaLnBrk="1" fontAlgn="base" hangingPunct="1">
        <a:spcBef>
          <a:spcPct val="0"/>
        </a:spcBef>
        <a:spcAft>
          <a:spcPct val="0"/>
        </a:spcAft>
        <a:defRPr sz="10300" b="1" kern="1200">
          <a:solidFill>
            <a:schemeClr val="tx1"/>
          </a:solidFill>
          <a:latin typeface="+mj-lt"/>
          <a:ea typeface="+mj-ea"/>
          <a:cs typeface="+mj-cs"/>
        </a:defRPr>
      </a:lvl1pPr>
      <a:lvl2pPr algn="ctr" defTabSz="4796621" rtl="0" eaLnBrk="1" fontAlgn="base" hangingPunct="1">
        <a:spcBef>
          <a:spcPct val="0"/>
        </a:spcBef>
        <a:spcAft>
          <a:spcPct val="0"/>
        </a:spcAft>
        <a:defRPr sz="23200">
          <a:solidFill>
            <a:schemeClr val="tx1"/>
          </a:solidFill>
          <a:latin typeface="Calibri" pitchFamily="34" charset="0"/>
        </a:defRPr>
      </a:lvl2pPr>
      <a:lvl3pPr algn="ctr" defTabSz="4796621" rtl="0" eaLnBrk="1" fontAlgn="base" hangingPunct="1">
        <a:spcBef>
          <a:spcPct val="0"/>
        </a:spcBef>
        <a:spcAft>
          <a:spcPct val="0"/>
        </a:spcAft>
        <a:defRPr sz="23200">
          <a:solidFill>
            <a:schemeClr val="tx1"/>
          </a:solidFill>
          <a:latin typeface="Calibri" pitchFamily="34" charset="0"/>
        </a:defRPr>
      </a:lvl3pPr>
      <a:lvl4pPr algn="ctr" defTabSz="4796621" rtl="0" eaLnBrk="1" fontAlgn="base" hangingPunct="1">
        <a:spcBef>
          <a:spcPct val="0"/>
        </a:spcBef>
        <a:spcAft>
          <a:spcPct val="0"/>
        </a:spcAft>
        <a:defRPr sz="23200">
          <a:solidFill>
            <a:schemeClr val="tx1"/>
          </a:solidFill>
          <a:latin typeface="Calibri" pitchFamily="34" charset="0"/>
        </a:defRPr>
      </a:lvl4pPr>
      <a:lvl5pPr algn="ctr" defTabSz="4796621" rtl="0" eaLnBrk="1" fontAlgn="base" hangingPunct="1">
        <a:spcBef>
          <a:spcPct val="0"/>
        </a:spcBef>
        <a:spcAft>
          <a:spcPct val="0"/>
        </a:spcAft>
        <a:defRPr sz="23200">
          <a:solidFill>
            <a:schemeClr val="tx1"/>
          </a:solidFill>
          <a:latin typeface="Calibri" pitchFamily="34" charset="0"/>
        </a:defRPr>
      </a:lvl5pPr>
      <a:lvl6pPr marL="1025558" algn="ctr" defTabSz="4796621" rtl="0" eaLnBrk="1" fontAlgn="base" hangingPunct="1">
        <a:spcBef>
          <a:spcPct val="0"/>
        </a:spcBef>
        <a:spcAft>
          <a:spcPct val="0"/>
        </a:spcAft>
        <a:defRPr sz="23200">
          <a:solidFill>
            <a:schemeClr val="tx1"/>
          </a:solidFill>
          <a:latin typeface="Calibri" pitchFamily="34" charset="0"/>
        </a:defRPr>
      </a:lvl6pPr>
      <a:lvl7pPr marL="2051118" algn="ctr" defTabSz="4796621" rtl="0" eaLnBrk="1" fontAlgn="base" hangingPunct="1">
        <a:spcBef>
          <a:spcPct val="0"/>
        </a:spcBef>
        <a:spcAft>
          <a:spcPct val="0"/>
        </a:spcAft>
        <a:defRPr sz="23200">
          <a:solidFill>
            <a:schemeClr val="tx1"/>
          </a:solidFill>
          <a:latin typeface="Calibri" pitchFamily="34" charset="0"/>
        </a:defRPr>
      </a:lvl7pPr>
      <a:lvl8pPr marL="3076675" algn="ctr" defTabSz="4796621" rtl="0" eaLnBrk="1" fontAlgn="base" hangingPunct="1">
        <a:spcBef>
          <a:spcPct val="0"/>
        </a:spcBef>
        <a:spcAft>
          <a:spcPct val="0"/>
        </a:spcAft>
        <a:defRPr sz="23200">
          <a:solidFill>
            <a:schemeClr val="tx1"/>
          </a:solidFill>
          <a:latin typeface="Calibri" pitchFamily="34" charset="0"/>
        </a:defRPr>
      </a:lvl8pPr>
      <a:lvl9pPr marL="4102234" algn="ctr" defTabSz="4796621" rtl="0" eaLnBrk="1" fontAlgn="base" hangingPunct="1">
        <a:spcBef>
          <a:spcPct val="0"/>
        </a:spcBef>
        <a:spcAft>
          <a:spcPct val="0"/>
        </a:spcAft>
        <a:defRPr sz="23200">
          <a:solidFill>
            <a:schemeClr val="tx1"/>
          </a:solidFill>
          <a:latin typeface="Calibri" pitchFamily="34" charset="0"/>
        </a:defRPr>
      </a:lvl9pPr>
    </p:titleStyle>
    <p:bodyStyle>
      <a:lvl1pPr marL="0" indent="0" algn="l" defTabSz="4796621" rtl="0" eaLnBrk="1" fontAlgn="base" hangingPunct="1">
        <a:spcBef>
          <a:spcPct val="20000"/>
        </a:spcBef>
        <a:spcAft>
          <a:spcPct val="0"/>
        </a:spcAft>
        <a:buFontTx/>
        <a:buNone/>
        <a:defRPr lang="en-US" sz="5500" kern="1200" dirty="0" smtClean="0">
          <a:solidFill>
            <a:schemeClr val="tx1"/>
          </a:solidFill>
          <a:latin typeface="+mn-lt"/>
          <a:ea typeface="+mn-ea"/>
          <a:cs typeface="+mn-cs"/>
        </a:defRPr>
      </a:lvl1pPr>
      <a:lvl2pPr marL="3899259" indent="-1499166" algn="l" defTabSz="4796621" rtl="0" eaLnBrk="1" fontAlgn="base" hangingPunct="1">
        <a:spcBef>
          <a:spcPct val="20000"/>
        </a:spcBef>
        <a:spcAft>
          <a:spcPct val="0"/>
        </a:spcAft>
        <a:buFont typeface="Arial" charset="0"/>
        <a:buChar char="–"/>
        <a:defRPr sz="14700" kern="1200">
          <a:solidFill>
            <a:schemeClr val="tx1"/>
          </a:solidFill>
          <a:latin typeface="+mn-lt"/>
          <a:ea typeface="+mn-ea"/>
          <a:cs typeface="+mn-cs"/>
        </a:defRPr>
      </a:lvl2pPr>
      <a:lvl3pPr marL="5996664" indent="-1200048" algn="l" defTabSz="4796621" rtl="0" eaLnBrk="1" fontAlgn="base" hangingPunct="1">
        <a:spcBef>
          <a:spcPct val="20000"/>
        </a:spcBef>
        <a:spcAft>
          <a:spcPct val="0"/>
        </a:spcAft>
        <a:buFont typeface="Arial" charset="0"/>
        <a:buChar char="•"/>
        <a:defRPr sz="12700" kern="1200">
          <a:solidFill>
            <a:schemeClr val="tx1"/>
          </a:solidFill>
          <a:latin typeface="+mn-lt"/>
          <a:ea typeface="+mn-ea"/>
          <a:cs typeface="+mn-cs"/>
        </a:defRPr>
      </a:lvl3pPr>
      <a:lvl4pPr marL="8396757" indent="-1200048" algn="l" defTabSz="4796621" rtl="0" eaLnBrk="1" fontAlgn="base" hangingPunct="1">
        <a:spcBef>
          <a:spcPct val="20000"/>
        </a:spcBef>
        <a:spcAft>
          <a:spcPct val="0"/>
        </a:spcAft>
        <a:buFont typeface="Arial" charset="0"/>
        <a:buChar char="–"/>
        <a:defRPr sz="10600" kern="1200">
          <a:solidFill>
            <a:schemeClr val="tx1"/>
          </a:solidFill>
          <a:latin typeface="+mn-lt"/>
          <a:ea typeface="+mn-ea"/>
          <a:cs typeface="+mn-cs"/>
        </a:defRPr>
      </a:lvl4pPr>
      <a:lvl5pPr marL="10793285" indent="-1200048" algn="l" defTabSz="4796621" rtl="0" eaLnBrk="1" fontAlgn="base" hangingPunct="1">
        <a:spcBef>
          <a:spcPct val="20000"/>
        </a:spcBef>
        <a:spcAft>
          <a:spcPct val="0"/>
        </a:spcAft>
        <a:buFont typeface="Arial" charset="0"/>
        <a:buChar char="»"/>
        <a:defRPr sz="10600" kern="1200">
          <a:solidFill>
            <a:schemeClr val="tx1"/>
          </a:solidFill>
          <a:latin typeface="+mn-lt"/>
          <a:ea typeface="+mn-ea"/>
          <a:cs typeface="+mn-cs"/>
        </a:defRPr>
      </a:lvl5pPr>
      <a:lvl6pPr marL="27035774" indent="-2457785" algn="l" defTabSz="9831210" rtl="0" eaLnBrk="1" latinLnBrk="0" hangingPunct="1">
        <a:spcBef>
          <a:spcPct val="20000"/>
        </a:spcBef>
        <a:buFont typeface="Arial" pitchFamily="34" charset="0"/>
        <a:buChar char="•"/>
        <a:defRPr sz="21600" kern="1200">
          <a:solidFill>
            <a:schemeClr val="tx1"/>
          </a:solidFill>
          <a:latin typeface="+mn-lt"/>
          <a:ea typeface="+mn-ea"/>
          <a:cs typeface="+mn-cs"/>
        </a:defRPr>
      </a:lvl6pPr>
      <a:lvl7pPr marL="31951376" indent="-2457785" algn="l" defTabSz="9831210" rtl="0" eaLnBrk="1" latinLnBrk="0" hangingPunct="1">
        <a:spcBef>
          <a:spcPct val="20000"/>
        </a:spcBef>
        <a:buFont typeface="Arial" pitchFamily="34" charset="0"/>
        <a:buChar char="•"/>
        <a:defRPr sz="21600" kern="1200">
          <a:solidFill>
            <a:schemeClr val="tx1"/>
          </a:solidFill>
          <a:latin typeface="+mn-lt"/>
          <a:ea typeface="+mn-ea"/>
          <a:cs typeface="+mn-cs"/>
        </a:defRPr>
      </a:lvl7pPr>
      <a:lvl8pPr marL="36866960" indent="-2457785" algn="l" defTabSz="9831210" rtl="0" eaLnBrk="1" latinLnBrk="0" hangingPunct="1">
        <a:spcBef>
          <a:spcPct val="20000"/>
        </a:spcBef>
        <a:buFont typeface="Arial" pitchFamily="34" charset="0"/>
        <a:buChar char="•"/>
        <a:defRPr sz="21600" kern="1200">
          <a:solidFill>
            <a:schemeClr val="tx1"/>
          </a:solidFill>
          <a:latin typeface="+mn-lt"/>
          <a:ea typeface="+mn-ea"/>
          <a:cs typeface="+mn-cs"/>
        </a:defRPr>
      </a:lvl8pPr>
      <a:lvl9pPr marL="41782542" indent="-2457785" algn="l" defTabSz="9831210" rtl="0" eaLnBrk="1" latinLnBrk="0" hangingPunct="1">
        <a:spcBef>
          <a:spcPct val="20000"/>
        </a:spcBef>
        <a:buFont typeface="Arial" pitchFamily="34" charset="0"/>
        <a:buChar char="•"/>
        <a:defRPr sz="21600" kern="1200">
          <a:solidFill>
            <a:schemeClr val="tx1"/>
          </a:solidFill>
          <a:latin typeface="+mn-lt"/>
          <a:ea typeface="+mn-ea"/>
          <a:cs typeface="+mn-cs"/>
        </a:defRPr>
      </a:lvl9pPr>
    </p:bodyStyle>
    <p:otherStyle>
      <a:defPPr>
        <a:defRPr lang="en-US"/>
      </a:defPPr>
      <a:lvl1pPr marL="0" algn="l" defTabSz="9831210" rtl="0" eaLnBrk="1" latinLnBrk="0" hangingPunct="1">
        <a:defRPr sz="19300" kern="1200">
          <a:solidFill>
            <a:schemeClr val="tx1"/>
          </a:solidFill>
          <a:latin typeface="+mn-lt"/>
          <a:ea typeface="+mn-ea"/>
          <a:cs typeface="+mn-cs"/>
        </a:defRPr>
      </a:lvl1pPr>
      <a:lvl2pPr marL="4915602" algn="l" defTabSz="9831210" rtl="0" eaLnBrk="1" latinLnBrk="0" hangingPunct="1">
        <a:defRPr sz="19300" kern="1200">
          <a:solidFill>
            <a:schemeClr val="tx1"/>
          </a:solidFill>
          <a:latin typeface="+mn-lt"/>
          <a:ea typeface="+mn-ea"/>
          <a:cs typeface="+mn-cs"/>
        </a:defRPr>
      </a:lvl2pPr>
      <a:lvl3pPr marL="9831210" algn="l" defTabSz="9831210" rtl="0" eaLnBrk="1" latinLnBrk="0" hangingPunct="1">
        <a:defRPr sz="19300" kern="1200">
          <a:solidFill>
            <a:schemeClr val="tx1"/>
          </a:solidFill>
          <a:latin typeface="+mn-lt"/>
          <a:ea typeface="+mn-ea"/>
          <a:cs typeface="+mn-cs"/>
        </a:defRPr>
      </a:lvl3pPr>
      <a:lvl4pPr marL="14746812" algn="l" defTabSz="9831210" rtl="0" eaLnBrk="1" latinLnBrk="0" hangingPunct="1">
        <a:defRPr sz="19300" kern="1200">
          <a:solidFill>
            <a:schemeClr val="tx1"/>
          </a:solidFill>
          <a:latin typeface="+mn-lt"/>
          <a:ea typeface="+mn-ea"/>
          <a:cs typeface="+mn-cs"/>
        </a:defRPr>
      </a:lvl4pPr>
      <a:lvl5pPr marL="19662394" algn="l" defTabSz="9831210" rtl="0" eaLnBrk="1" latinLnBrk="0" hangingPunct="1">
        <a:defRPr sz="19300" kern="1200">
          <a:solidFill>
            <a:schemeClr val="tx1"/>
          </a:solidFill>
          <a:latin typeface="+mn-lt"/>
          <a:ea typeface="+mn-ea"/>
          <a:cs typeface="+mn-cs"/>
        </a:defRPr>
      </a:lvl5pPr>
      <a:lvl6pPr marL="24577977" algn="l" defTabSz="9831210" rtl="0" eaLnBrk="1" latinLnBrk="0" hangingPunct="1">
        <a:defRPr sz="19300" kern="1200">
          <a:solidFill>
            <a:schemeClr val="tx1"/>
          </a:solidFill>
          <a:latin typeface="+mn-lt"/>
          <a:ea typeface="+mn-ea"/>
          <a:cs typeface="+mn-cs"/>
        </a:defRPr>
      </a:lvl6pPr>
      <a:lvl7pPr marL="29493548" algn="l" defTabSz="9831210" rtl="0" eaLnBrk="1" latinLnBrk="0" hangingPunct="1">
        <a:defRPr sz="19300" kern="1200">
          <a:solidFill>
            <a:schemeClr val="tx1"/>
          </a:solidFill>
          <a:latin typeface="+mn-lt"/>
          <a:ea typeface="+mn-ea"/>
          <a:cs typeface="+mn-cs"/>
        </a:defRPr>
      </a:lvl7pPr>
      <a:lvl8pPr marL="34409150" algn="l" defTabSz="9831210" rtl="0" eaLnBrk="1" latinLnBrk="0" hangingPunct="1">
        <a:defRPr sz="19300" kern="1200">
          <a:solidFill>
            <a:schemeClr val="tx1"/>
          </a:solidFill>
          <a:latin typeface="+mn-lt"/>
          <a:ea typeface="+mn-ea"/>
          <a:cs typeface="+mn-cs"/>
        </a:defRPr>
      </a:lvl8pPr>
      <a:lvl9pPr marL="39324744" algn="l" defTabSz="9831210" rtl="0" eaLnBrk="1" latinLnBrk="0" hangingPunct="1">
        <a:defRPr sz="1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9DE558-3229-1D87-EEAF-8BC353BBB38F}"/>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A4829066-CC19-B47C-D52D-E546BEFADCC8}"/>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60672976-445E-CC43-D55C-343D7C26A8E9}"/>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F9A5F34E-30BE-08D8-BF24-C8F619678E1E}"/>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20E785BD-9AED-E7A9-652C-58B42AEF4354}"/>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49631E9C-9CA0-D605-0E38-FEA2017805AF}"/>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8542F56B-0865-0BDD-49C5-3CB4AF0EADD7}"/>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CA5CA4A1-8E40-5C6A-1D8D-5049BD7FC023}"/>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62D1EC24-A8A5-8DEE-81E3-F5E8D3BD1CC4}"/>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3D982D23-73A3-7730-D936-D7AA52C4B79D}"/>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982682D1-B625-C513-4824-90B2C66C6BE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5BC6DCB1-AF49-0130-1009-F35824D565BE}"/>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A3B2E7C0-5A47-56A7-7E45-FC38CF72B895}"/>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F594386D-2956-BD00-AC06-CF666C0D6A21}"/>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76559556"/>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F795515-E92C-4B33-B2C4-FF3F17D04651}">
  <ds:schemaRefs>
    <ds:schemaRef ds:uri="http://schemas.microsoft.com/sharepoint/v3/contenttype/forms"/>
  </ds:schemaRefs>
</ds:datastoreItem>
</file>

<file path=customXml/itemProps2.xml><?xml version="1.0" encoding="utf-8"?>
<ds:datastoreItem xmlns:ds="http://schemas.openxmlformats.org/officeDocument/2006/customXml" ds:itemID="{75CA9F21-0883-4BA7-945B-CB88F884CDB4}"/>
</file>

<file path=customXml/itemProps3.xml><?xml version="1.0" encoding="utf-8"?>
<ds:datastoreItem xmlns:ds="http://schemas.openxmlformats.org/officeDocument/2006/customXml" ds:itemID="{E2591CBC-AAF5-4E06-8D3C-D61F7299AF95}">
  <ds:schemaRefs>
    <ds:schemaRef ds:uri="952b4952-d007-4d97-b50e-79165ea12049"/>
    <ds:schemaRef ds:uri="http://purl.org/dc/elements/1.1/"/>
    <ds:schemaRef ds:uri="http://schemas.microsoft.com/office/infopath/2007/PartnerControls"/>
    <ds:schemaRef ds:uri="8cb5f936-c297-426d-b367-8d80127451e1"/>
    <ds:schemaRef ds:uri="http://www.w3.org/XML/1998/namespace"/>
    <ds:schemaRef ds:uri="http://purl.org/dc/dcmitype/"/>
    <ds:schemaRef ds:uri="http://purl.org/dc/terms/"/>
    <ds:schemaRef ds:uri="http://schemas.microsoft.com/office/2006/documentManagement/type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36x48_BLUE</Template>
  <TotalTime>83</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8</cp:revision>
  <cp:lastPrinted>2008-03-12T16:04:08Z</cp:lastPrinted>
  <dcterms:created xsi:type="dcterms:W3CDTF">2014-09-24T17:47:45Z</dcterms:created>
  <dcterms:modified xsi:type="dcterms:W3CDTF">2026-04-14T17:37:52Z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