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32004000" cy="18288000"/>
  <p:notesSz cx="6888163" cy="10020300"/>
  <p:defaultTextStyle>
    <a:defPPr>
      <a:defRPr lang="en-US"/>
    </a:defPPr>
    <a:lvl1pPr algn="l" rtl="0" eaLnBrk="0" fontAlgn="base" hangingPunct="0">
      <a:spcBef>
        <a:spcPct val="0"/>
      </a:spcBef>
      <a:spcAft>
        <a:spcPct val="0"/>
      </a:spcAft>
      <a:defRPr sz="3750" kern="1200">
        <a:solidFill>
          <a:schemeClr val="tx1"/>
        </a:solidFill>
        <a:latin typeface="Times New Roman" pitchFamily="1" charset="0"/>
        <a:ea typeface="+mn-ea"/>
        <a:cs typeface="+mn-cs"/>
      </a:defRPr>
    </a:lvl1pPr>
    <a:lvl2pPr marL="69426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2pPr>
    <a:lvl3pPr marL="139094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3pPr>
    <a:lvl4pPr marL="208762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4pPr>
    <a:lvl5pPr marL="2784304"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5pPr>
    <a:lvl6pPr marL="3483402" algn="l" defTabSz="1393363" rtl="0" eaLnBrk="1" latinLnBrk="0" hangingPunct="1">
      <a:defRPr sz="3750" kern="1200">
        <a:solidFill>
          <a:schemeClr val="tx1"/>
        </a:solidFill>
        <a:latin typeface="Times New Roman" pitchFamily="1" charset="0"/>
        <a:ea typeface="+mn-ea"/>
        <a:cs typeface="+mn-cs"/>
      </a:defRPr>
    </a:lvl6pPr>
    <a:lvl7pPr marL="4180084" algn="l" defTabSz="1393363" rtl="0" eaLnBrk="1" latinLnBrk="0" hangingPunct="1">
      <a:defRPr sz="3750" kern="1200">
        <a:solidFill>
          <a:schemeClr val="tx1"/>
        </a:solidFill>
        <a:latin typeface="Times New Roman" pitchFamily="1" charset="0"/>
        <a:ea typeface="+mn-ea"/>
        <a:cs typeface="+mn-cs"/>
      </a:defRPr>
    </a:lvl7pPr>
    <a:lvl8pPr marL="4876764" algn="l" defTabSz="1393363" rtl="0" eaLnBrk="1" latinLnBrk="0" hangingPunct="1">
      <a:defRPr sz="3750" kern="1200">
        <a:solidFill>
          <a:schemeClr val="tx1"/>
        </a:solidFill>
        <a:latin typeface="Times New Roman" pitchFamily="1" charset="0"/>
        <a:ea typeface="+mn-ea"/>
        <a:cs typeface="+mn-cs"/>
      </a:defRPr>
    </a:lvl8pPr>
    <a:lvl9pPr marL="5573444" algn="l" defTabSz="1393363" rtl="0" eaLnBrk="1" latinLnBrk="0" hangingPunct="1">
      <a:defRPr sz="375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7055" userDrawn="1">
          <p15:clr>
            <a:srgbClr val="A4A3A4"/>
          </p15:clr>
        </p15:guide>
        <p15:guide id="2" orient="horz" pos="-3954" userDrawn="1">
          <p15:clr>
            <a:srgbClr val="A4A3A4"/>
          </p15:clr>
        </p15:guide>
        <p15:guide id="3" orient="horz" pos="-1470" userDrawn="1">
          <p15:clr>
            <a:srgbClr val="A4A3A4"/>
          </p15:clr>
        </p15:guide>
        <p15:guide id="4" pos="-9030" userDrawn="1">
          <p15:clr>
            <a:srgbClr val="A4A3A4"/>
          </p15:clr>
        </p15:guide>
        <p15:guide id="5" pos="29190"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EBE9C9"/>
    <a:srgbClr val="003622"/>
    <a:srgbClr val="005D41"/>
    <a:srgbClr val="5F5951"/>
    <a:srgbClr val="4F81BD"/>
    <a:srgbClr val="F4E589"/>
    <a:srgbClr val="003366"/>
    <a:srgbClr val="336699"/>
    <a:srgbClr val="6E9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794B6B-8AB5-194C-839F-3D31D1AFCBED}" v="122" dt="2025-09-30T19:45:30.4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7123" autoAdjust="0"/>
    <p:restoredTop sz="86441" autoAdjust="0"/>
  </p:normalViewPr>
  <p:slideViewPr>
    <p:cSldViewPr>
      <p:cViewPr varScale="1">
        <p:scale>
          <a:sx n="83" d="100"/>
          <a:sy n="83" d="100"/>
        </p:scale>
        <p:origin x="1232" y="256"/>
      </p:cViewPr>
      <p:guideLst>
        <p:guide orient="horz" pos="17055"/>
        <p:guide orient="horz" pos="-3954"/>
        <p:guide orient="horz" pos="-1470"/>
        <p:guide pos="-9030"/>
        <p:guide pos="2919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9:46:37.653" v="219" actId="680"/>
      <pc:docMkLst>
        <pc:docMk/>
      </pc:docMkLst>
      <pc:sldChg chg="del">
        <pc:chgData name="Brown, Jeffrey" userId="eb56c8e8-783c-45d4-8120-bcd00a17b328" providerId="ADAL" clId="{9879E2A1-6E15-5B5E-B796-952A4143164B}" dt="2025-09-30T19:46:36.767" v="218" actId="2696"/>
        <pc:sldMkLst>
          <pc:docMk/>
          <pc:sldMk cId="0" sldId="256"/>
        </pc:sldMkLst>
      </pc:sldChg>
      <pc:sldChg chg="new">
        <pc:chgData name="Brown, Jeffrey" userId="eb56c8e8-783c-45d4-8120-bcd00a17b328" providerId="ADAL" clId="{9879E2A1-6E15-5B5E-B796-952A4143164B}" dt="2025-09-30T19:46:37.653" v="219" actId="680"/>
        <pc:sldMkLst>
          <pc:docMk/>
          <pc:sldMk cId="3904255982" sldId="256"/>
        </pc:sldMkLst>
      </pc:sldChg>
      <pc:sldMasterChg chg="modSldLayout">
        <pc:chgData name="Brown, Jeffrey" userId="eb56c8e8-783c-45d4-8120-bcd00a17b328" providerId="ADAL" clId="{9879E2A1-6E15-5B5E-B796-952A4143164B}" dt="2025-09-30T19:45:30.499" v="217" actId="167"/>
        <pc:sldMasterMkLst>
          <pc:docMk/>
          <pc:sldMasterMk cId="0" sldId="2147483648"/>
        </pc:sldMasterMkLst>
        <pc:sldLayoutChg chg="addSp delSp modSp mod">
          <pc:chgData name="Brown, Jeffrey" userId="eb56c8e8-783c-45d4-8120-bcd00a17b328" providerId="ADAL" clId="{9879E2A1-6E15-5B5E-B796-952A4143164B}" dt="2025-09-30T19:43:15.199" v="179" actId="478"/>
          <pc:sldLayoutMkLst>
            <pc:docMk/>
            <pc:sldMasterMk cId="0" sldId="2147483648"/>
            <pc:sldLayoutMk cId="0" sldId="2147483649"/>
          </pc:sldLayoutMkLst>
          <pc:spChg chg="add mod">
            <ac:chgData name="Brown, Jeffrey" userId="eb56c8e8-783c-45d4-8120-bcd00a17b328" providerId="ADAL" clId="{9879E2A1-6E15-5B5E-B796-952A4143164B}" dt="2025-09-30T19:42:52.107" v="174" actId="404"/>
            <ac:spMkLst>
              <pc:docMk/>
              <pc:sldMasterMk cId="0" sldId="2147483648"/>
              <pc:sldLayoutMk cId="0" sldId="2147483649"/>
              <ac:spMk id="4" creationId="{B4E38E6C-9308-31CE-3B6E-2528CEE30230}"/>
            </ac:spMkLst>
          </pc:spChg>
          <pc:spChg chg="add mod">
            <ac:chgData name="Brown, Jeffrey" userId="eb56c8e8-783c-45d4-8120-bcd00a17b328" providerId="ADAL" clId="{9879E2A1-6E15-5B5E-B796-952A4143164B}" dt="2025-09-30T19:43:06.224" v="177" actId="16037"/>
            <ac:spMkLst>
              <pc:docMk/>
              <pc:sldMasterMk cId="0" sldId="2147483648"/>
              <pc:sldLayoutMk cId="0" sldId="2147483649"/>
              <ac:spMk id="5" creationId="{C70FD7EE-5E33-1659-7138-D6FF513459E4}"/>
            </ac:spMkLst>
          </pc:spChg>
          <pc:spChg chg="add mod">
            <ac:chgData name="Brown, Jeffrey" userId="eb56c8e8-783c-45d4-8120-bcd00a17b328" providerId="ADAL" clId="{9879E2A1-6E15-5B5E-B796-952A4143164B}" dt="2025-09-17T13:01:10.202" v="20" actId="167"/>
            <ac:spMkLst>
              <pc:docMk/>
              <pc:sldMasterMk cId="0" sldId="2147483648"/>
              <pc:sldLayoutMk cId="0" sldId="2147483649"/>
              <ac:spMk id="6" creationId="{483850F1-6D55-35F3-D50D-FCA103CE2102}"/>
            </ac:spMkLst>
          </pc:spChg>
          <pc:spChg chg="add del mod">
            <ac:chgData name="Brown, Jeffrey" userId="eb56c8e8-783c-45d4-8120-bcd00a17b328" providerId="ADAL" clId="{9879E2A1-6E15-5B5E-B796-952A4143164B}" dt="2025-09-30T19:43:15.199" v="179" actId="478"/>
            <ac:spMkLst>
              <pc:docMk/>
              <pc:sldMasterMk cId="0" sldId="2147483648"/>
              <pc:sldLayoutMk cId="0" sldId="2147483649"/>
              <ac:spMk id="10" creationId="{0A50A785-E1ED-0043-1DA5-71EB2862D6D8}"/>
            </ac:spMkLst>
          </pc:spChg>
          <pc:spChg chg="mod">
            <ac:chgData name="Brown, Jeffrey" userId="eb56c8e8-783c-45d4-8120-bcd00a17b328" providerId="ADAL" clId="{9879E2A1-6E15-5B5E-B796-952A4143164B}" dt="2025-09-17T13:05:41.370" v="132"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7T13:04:03.759" v="92" actId="404"/>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9:42:24.646" v="156"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7T13:01:39.807" v="27"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7T13:01:55.350" v="31" actId="2711"/>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7T13:02:53.823" v="49" actId="242"/>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7T13:02:31.305" v="40" actId="207"/>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7T13:03:06.771" v="58"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42:29.070" v="158"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7T13:03:18.357" v="67" actId="242"/>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7T13:04:58.660" v="114"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9:42:29.070" v="158" actId="1036"/>
            <ac:spMkLst>
              <pc:docMk/>
              <pc:sldMasterMk cId="0" sldId="2147483648"/>
              <pc:sldLayoutMk cId="0" sldId="2147483649"/>
              <ac:spMk id="32" creationId="{00000000-0000-0000-0000-000000000000}"/>
            </ac:spMkLst>
          </pc:spChg>
          <pc:picChg chg="add mod modCrop">
            <ac:chgData name="Brown, Jeffrey" userId="eb56c8e8-783c-45d4-8120-bcd00a17b328" providerId="ADAL" clId="{9879E2A1-6E15-5B5E-B796-952A4143164B}" dt="2025-09-17T12:59:40.294" v="10" actId="14100"/>
            <ac:picMkLst>
              <pc:docMk/>
              <pc:sldMasterMk cId="0" sldId="2147483648"/>
              <pc:sldLayoutMk cId="0" sldId="2147483649"/>
              <ac:picMk id="2" creationId="{9371EF14-A3EE-169A-2C13-5060EC49F1B8}"/>
            </ac:picMkLst>
          </pc:picChg>
          <pc:picChg chg="add mod">
            <ac:chgData name="Brown, Jeffrey" userId="eb56c8e8-783c-45d4-8120-bcd00a17b328" providerId="ADAL" clId="{9879E2A1-6E15-5B5E-B796-952A4143164B}" dt="2025-09-17T13:01:21.813" v="21" actId="1076"/>
            <ac:picMkLst>
              <pc:docMk/>
              <pc:sldMasterMk cId="0" sldId="2147483648"/>
              <pc:sldLayoutMk cId="0" sldId="2147483649"/>
              <ac:picMk id="3" creationId="{5B86D328-04AA-78DE-E8DA-A5AD3F468EEA}"/>
            </ac:picMkLst>
          </pc:picChg>
          <pc:picChg chg="add del mod">
            <ac:chgData name="Brown, Jeffrey" userId="eb56c8e8-783c-45d4-8120-bcd00a17b328" providerId="ADAL" clId="{9879E2A1-6E15-5B5E-B796-952A4143164B}" dt="2025-09-30T19:43:13.906" v="178" actId="478"/>
            <ac:picMkLst>
              <pc:docMk/>
              <pc:sldMasterMk cId="0" sldId="2147483648"/>
              <pc:sldLayoutMk cId="0" sldId="2147483649"/>
              <ac:picMk id="9" creationId="{2A105D7F-15EC-356F-6694-F65853E35623}"/>
            </ac:picMkLst>
          </pc:picChg>
        </pc:sldLayoutChg>
        <pc:sldLayoutChg chg="addSp delSp modSp mod">
          <pc:chgData name="Brown, Jeffrey" userId="eb56c8e8-783c-45d4-8120-bcd00a17b328" providerId="ADAL" clId="{9879E2A1-6E15-5B5E-B796-952A4143164B}" dt="2025-09-30T19:43:27.599" v="184"/>
          <pc:sldLayoutMkLst>
            <pc:docMk/>
            <pc:sldMasterMk cId="0" sldId="2147483648"/>
            <pc:sldLayoutMk cId="3847757898" sldId="2147483650"/>
          </pc:sldLayoutMkLst>
          <pc:spChg chg="add mod">
            <ac:chgData name="Brown, Jeffrey" userId="eb56c8e8-783c-45d4-8120-bcd00a17b328" providerId="ADAL" clId="{9879E2A1-6E15-5B5E-B796-952A4143164B}" dt="2025-09-30T19:43:27.599" v="184"/>
            <ac:spMkLst>
              <pc:docMk/>
              <pc:sldMasterMk cId="0" sldId="2147483648"/>
              <pc:sldLayoutMk cId="3847757898" sldId="2147483650"/>
              <ac:spMk id="4" creationId="{E0AA708F-7BC1-DDFC-0E66-8E4502191031}"/>
            </ac:spMkLst>
          </pc:spChg>
          <pc:spChg chg="mod">
            <ac:chgData name="Brown, Jeffrey" userId="eb56c8e8-783c-45d4-8120-bcd00a17b328" providerId="ADAL" clId="{9879E2A1-6E15-5B5E-B796-952A4143164B}" dt="2025-09-17T13:06:09.030" v="134" actId="207"/>
            <ac:spMkLst>
              <pc:docMk/>
              <pc:sldMasterMk cId="0" sldId="2147483648"/>
              <pc:sldLayoutMk cId="3847757898" sldId="2147483650"/>
              <ac:spMk id="6" creationId="{483850F1-6D55-35F3-D50D-FCA103CE2102}"/>
            </ac:spMkLst>
          </pc:spChg>
          <pc:spChg chg="add mod">
            <ac:chgData name="Brown, Jeffrey" userId="eb56c8e8-783c-45d4-8120-bcd00a17b328" providerId="ADAL" clId="{9879E2A1-6E15-5B5E-B796-952A4143164B}" dt="2025-09-30T19:43:27.599" v="184"/>
            <ac:spMkLst>
              <pc:docMk/>
              <pc:sldMasterMk cId="0" sldId="2147483648"/>
              <pc:sldLayoutMk cId="3847757898" sldId="2147483650"/>
              <ac:spMk id="7" creationId="{41E9E058-BFAF-CEF6-ADBE-0B1B4A63A875}"/>
            </ac:spMkLst>
          </pc:spChg>
          <pc:spChg chg="add mod">
            <ac:chgData name="Brown, Jeffrey" userId="eb56c8e8-783c-45d4-8120-bcd00a17b328" providerId="ADAL" clId="{9879E2A1-6E15-5B5E-B796-952A4143164B}" dt="2025-09-30T19:43:27.599" v="184"/>
            <ac:spMkLst>
              <pc:docMk/>
              <pc:sldMasterMk cId="0" sldId="2147483648"/>
              <pc:sldLayoutMk cId="3847757898" sldId="2147483650"/>
              <ac:spMk id="8" creationId="{756C6CBF-C08E-3464-37D2-26984444CC05}"/>
            </ac:spMkLst>
          </pc:spChg>
          <pc:spChg chg="add mod">
            <ac:chgData name="Brown, Jeffrey" userId="eb56c8e8-783c-45d4-8120-bcd00a17b328" providerId="ADAL" clId="{9879E2A1-6E15-5B5E-B796-952A4143164B}" dt="2025-09-30T19:43:27.599" v="184"/>
            <ac:spMkLst>
              <pc:docMk/>
              <pc:sldMasterMk cId="0" sldId="2147483648"/>
              <pc:sldLayoutMk cId="3847757898" sldId="2147483650"/>
              <ac:spMk id="9" creationId="{AD656D41-1DDC-BB9C-0300-90E8576EB2EF}"/>
            </ac:spMkLst>
          </pc:spChg>
          <pc:spChg chg="mod">
            <ac:chgData name="Brown, Jeffrey" userId="eb56c8e8-783c-45d4-8120-bcd00a17b328" providerId="ADAL" clId="{9879E2A1-6E15-5B5E-B796-952A4143164B}" dt="2025-09-17T13:07:18.268" v="138" actId="207"/>
            <ac:spMkLst>
              <pc:docMk/>
              <pc:sldMasterMk cId="0" sldId="2147483648"/>
              <pc:sldLayoutMk cId="3847757898" sldId="2147483650"/>
              <ac:spMk id="10" creationId="{0A50A785-E1ED-0043-1DA5-71EB2862D6D8}"/>
            </ac:spMkLst>
          </pc:spChg>
          <pc:spChg chg="add mod">
            <ac:chgData name="Brown, Jeffrey" userId="eb56c8e8-783c-45d4-8120-bcd00a17b328" providerId="ADAL" clId="{9879E2A1-6E15-5B5E-B796-952A4143164B}" dt="2025-09-30T19:43:27.599" v="184"/>
            <ac:spMkLst>
              <pc:docMk/>
              <pc:sldMasterMk cId="0" sldId="2147483648"/>
              <pc:sldLayoutMk cId="3847757898" sldId="2147483650"/>
              <ac:spMk id="11" creationId="{91511706-E5E0-B8C8-EE42-6F373AB98EA3}"/>
            </ac:spMkLst>
          </pc:spChg>
          <pc:spChg chg="add mod">
            <ac:chgData name="Brown, Jeffrey" userId="eb56c8e8-783c-45d4-8120-bcd00a17b328" providerId="ADAL" clId="{9879E2A1-6E15-5B5E-B796-952A4143164B}" dt="2025-09-30T19:43:27.599" v="184"/>
            <ac:spMkLst>
              <pc:docMk/>
              <pc:sldMasterMk cId="0" sldId="2147483648"/>
              <pc:sldLayoutMk cId="3847757898" sldId="2147483650"/>
              <ac:spMk id="12" creationId="{DEFED529-C7D5-CEF2-6F7E-ADB6B237B259}"/>
            </ac:spMkLst>
          </pc:spChg>
          <pc:spChg chg="del">
            <ac:chgData name="Brown, Jeffrey" userId="eb56c8e8-783c-45d4-8120-bcd00a17b328" providerId="ADAL" clId="{9879E2A1-6E15-5B5E-B796-952A4143164B}" dt="2025-09-30T19:43:23.522" v="181" actId="478"/>
            <ac:spMkLst>
              <pc:docMk/>
              <pc:sldMasterMk cId="0" sldId="2147483648"/>
              <pc:sldLayoutMk cId="3847757898" sldId="2147483650"/>
              <ac:spMk id="20" creationId="{00000000-0000-0000-0000-000000000000}"/>
            </ac:spMkLst>
          </pc:spChg>
          <pc:spChg chg="del">
            <ac:chgData name="Brown, Jeffrey" userId="eb56c8e8-783c-45d4-8120-bcd00a17b328" providerId="ADAL" clId="{9879E2A1-6E15-5B5E-B796-952A4143164B}" dt="2025-09-30T19:43:22.099" v="180" actId="478"/>
            <ac:spMkLst>
              <pc:docMk/>
              <pc:sldMasterMk cId="0" sldId="2147483648"/>
              <pc:sldLayoutMk cId="3847757898" sldId="2147483650"/>
              <ac:spMk id="28" creationId="{00000000-0000-0000-0000-000000000000}"/>
            </ac:spMkLst>
          </pc:spChg>
          <pc:spChg chg="del">
            <ac:chgData name="Brown, Jeffrey" userId="eb56c8e8-783c-45d4-8120-bcd00a17b328" providerId="ADAL" clId="{9879E2A1-6E15-5B5E-B796-952A4143164B}" dt="2025-09-30T19:43:24.977" v="182" actId="478"/>
            <ac:spMkLst>
              <pc:docMk/>
              <pc:sldMasterMk cId="0" sldId="2147483648"/>
              <pc:sldLayoutMk cId="3847757898" sldId="2147483650"/>
              <ac:spMk id="29" creationId="{00000000-0000-0000-0000-000000000000}"/>
            </ac:spMkLst>
          </pc:spChg>
          <pc:spChg chg="del">
            <ac:chgData name="Brown, Jeffrey" userId="eb56c8e8-783c-45d4-8120-bcd00a17b328" providerId="ADAL" clId="{9879E2A1-6E15-5B5E-B796-952A4143164B}" dt="2025-09-30T19:43:26.608" v="183" actId="478"/>
            <ac:spMkLst>
              <pc:docMk/>
              <pc:sldMasterMk cId="0" sldId="2147483648"/>
              <pc:sldLayoutMk cId="3847757898" sldId="2147483650"/>
              <ac:spMk id="32" creationId="{00000000-0000-0000-0000-000000000000}"/>
            </ac:spMkLst>
          </pc:spChg>
          <pc:picChg chg="add mod">
            <ac:chgData name="Brown, Jeffrey" userId="eb56c8e8-783c-45d4-8120-bcd00a17b328" providerId="ADAL" clId="{9879E2A1-6E15-5B5E-B796-952A4143164B}" dt="2025-09-17T13:06:20.169" v="136"/>
            <ac:picMkLst>
              <pc:docMk/>
              <pc:sldMasterMk cId="0" sldId="2147483648"/>
              <pc:sldLayoutMk cId="3847757898" sldId="2147483650"/>
              <ac:picMk id="5" creationId="{100A5058-F6F9-1164-6A08-4A52A04036AA}"/>
            </ac:picMkLst>
          </pc:picChg>
        </pc:sldLayoutChg>
        <pc:sldLayoutChg chg="addSp delSp modSp mod">
          <pc:chgData name="Brown, Jeffrey" userId="eb56c8e8-783c-45d4-8120-bcd00a17b328" providerId="ADAL" clId="{9879E2A1-6E15-5B5E-B796-952A4143164B}" dt="2025-09-30T19:45:30.499" v="217" actId="167"/>
          <pc:sldLayoutMkLst>
            <pc:docMk/>
            <pc:sldMasterMk cId="0" sldId="2147483648"/>
            <pc:sldLayoutMk cId="60012647" sldId="2147483651"/>
          </pc:sldLayoutMkLst>
          <pc:spChg chg="add mod">
            <ac:chgData name="Brown, Jeffrey" userId="eb56c8e8-783c-45d4-8120-bcd00a17b328" providerId="ADAL" clId="{9879E2A1-6E15-5B5E-B796-952A4143164B}" dt="2025-09-30T19:43:45.892" v="189"/>
            <ac:spMkLst>
              <pc:docMk/>
              <pc:sldMasterMk cId="0" sldId="2147483648"/>
              <pc:sldLayoutMk cId="60012647" sldId="2147483651"/>
              <ac:spMk id="3" creationId="{65A2044B-9FEF-2265-2A9C-2E93E4BF842C}"/>
            </ac:spMkLst>
          </pc:spChg>
          <pc:spChg chg="add mod">
            <ac:chgData name="Brown, Jeffrey" userId="eb56c8e8-783c-45d4-8120-bcd00a17b328" providerId="ADAL" clId="{9879E2A1-6E15-5B5E-B796-952A4143164B}" dt="2025-09-30T19:43:58.285" v="190" actId="207"/>
            <ac:spMkLst>
              <pc:docMk/>
              <pc:sldMasterMk cId="0" sldId="2147483648"/>
              <pc:sldLayoutMk cId="60012647" sldId="2147483651"/>
              <ac:spMk id="4" creationId="{DC8FB158-4EEA-C893-16CA-1026E51A9ED0}"/>
            </ac:spMkLst>
          </pc:spChg>
          <pc:spChg chg="add mod">
            <ac:chgData name="Brown, Jeffrey" userId="eb56c8e8-783c-45d4-8120-bcd00a17b328" providerId="ADAL" clId="{9879E2A1-6E15-5B5E-B796-952A4143164B}" dt="2025-09-30T19:44:02.249" v="191" actId="207"/>
            <ac:spMkLst>
              <pc:docMk/>
              <pc:sldMasterMk cId="0" sldId="2147483648"/>
              <pc:sldLayoutMk cId="60012647" sldId="2147483651"/>
              <ac:spMk id="5" creationId="{BDDEB2E3-12E1-CEFA-BFF5-BFA7FDB7C9B7}"/>
            </ac:spMkLst>
          </pc:spChg>
          <pc:spChg chg="mod">
            <ac:chgData name="Brown, Jeffrey" userId="eb56c8e8-783c-45d4-8120-bcd00a17b328" providerId="ADAL" clId="{9879E2A1-6E15-5B5E-B796-952A4143164B}" dt="2025-09-30T19:45:30.499" v="217" actId="167"/>
            <ac:spMkLst>
              <pc:docMk/>
              <pc:sldMasterMk cId="0" sldId="2147483648"/>
              <pc:sldLayoutMk cId="60012647" sldId="2147483651"/>
              <ac:spMk id="6" creationId="{483850F1-6D55-35F3-D50D-FCA103CE2102}"/>
            </ac:spMkLst>
          </pc:spChg>
          <pc:spChg chg="add mod">
            <ac:chgData name="Brown, Jeffrey" userId="eb56c8e8-783c-45d4-8120-bcd00a17b328" providerId="ADAL" clId="{9879E2A1-6E15-5B5E-B796-952A4143164B}" dt="2025-09-30T19:43:45.892" v="189"/>
            <ac:spMkLst>
              <pc:docMk/>
              <pc:sldMasterMk cId="0" sldId="2147483648"/>
              <pc:sldLayoutMk cId="60012647" sldId="2147483651"/>
              <ac:spMk id="8" creationId="{7E785646-8031-CD18-D370-2CFFFB90BA24}"/>
            </ac:spMkLst>
          </pc:spChg>
          <pc:spChg chg="add mod">
            <ac:chgData name="Brown, Jeffrey" userId="eb56c8e8-783c-45d4-8120-bcd00a17b328" providerId="ADAL" clId="{9879E2A1-6E15-5B5E-B796-952A4143164B}" dt="2025-09-30T19:44:04.783" v="192" actId="207"/>
            <ac:spMkLst>
              <pc:docMk/>
              <pc:sldMasterMk cId="0" sldId="2147483648"/>
              <pc:sldLayoutMk cId="60012647" sldId="2147483651"/>
              <ac:spMk id="9" creationId="{E0BDE6A7-3FC2-04A4-6D25-6AB6AF72CF13}"/>
            </ac:spMkLst>
          </pc:spChg>
          <pc:spChg chg="mod">
            <ac:chgData name="Brown, Jeffrey" userId="eb56c8e8-783c-45d4-8120-bcd00a17b328" providerId="ADAL" clId="{9879E2A1-6E15-5B5E-B796-952A4143164B}" dt="2025-09-17T13:08:18.453" v="150" actId="207"/>
            <ac:spMkLst>
              <pc:docMk/>
              <pc:sldMasterMk cId="0" sldId="2147483648"/>
              <pc:sldLayoutMk cId="60012647" sldId="2147483651"/>
              <ac:spMk id="10" creationId="{0A50A785-E1ED-0043-1DA5-71EB2862D6D8}"/>
            </ac:spMkLst>
          </pc:spChg>
          <pc:spChg chg="add mod">
            <ac:chgData name="Brown, Jeffrey" userId="eb56c8e8-783c-45d4-8120-bcd00a17b328" providerId="ADAL" clId="{9879E2A1-6E15-5B5E-B796-952A4143164B}" dt="2025-09-30T19:43:45.892" v="189"/>
            <ac:spMkLst>
              <pc:docMk/>
              <pc:sldMasterMk cId="0" sldId="2147483648"/>
              <pc:sldLayoutMk cId="60012647" sldId="2147483651"/>
              <ac:spMk id="11" creationId="{1CC32FE8-5F2A-AFEB-1DD4-7A409ACE6302}"/>
            </ac:spMkLst>
          </pc:spChg>
          <pc:spChg chg="del">
            <ac:chgData name="Brown, Jeffrey" userId="eb56c8e8-783c-45d4-8120-bcd00a17b328" providerId="ADAL" clId="{9879E2A1-6E15-5B5E-B796-952A4143164B}" dt="2025-09-30T19:43:36.239" v="185" actId="478"/>
            <ac:spMkLst>
              <pc:docMk/>
              <pc:sldMasterMk cId="0" sldId="2147483648"/>
              <pc:sldLayoutMk cId="60012647" sldId="2147483651"/>
              <ac:spMk id="20" creationId="{00000000-0000-0000-0000-000000000000}"/>
            </ac:spMkLst>
          </pc:spChg>
          <pc:spChg chg="mod">
            <ac:chgData name="Brown, Jeffrey" userId="eb56c8e8-783c-45d4-8120-bcd00a17b328" providerId="ADAL" clId="{9879E2A1-6E15-5B5E-B796-952A4143164B}" dt="2025-09-30T19:44:09.115" v="194" actId="207"/>
            <ac:spMkLst>
              <pc:docMk/>
              <pc:sldMasterMk cId="0" sldId="2147483648"/>
              <pc:sldLayoutMk cId="60012647" sldId="2147483651"/>
              <ac:spMk id="21" creationId="{00000000-0000-0000-0000-000000000000}"/>
            </ac:spMkLst>
          </pc:spChg>
          <pc:spChg chg="mod">
            <ac:chgData name="Brown, Jeffrey" userId="eb56c8e8-783c-45d4-8120-bcd00a17b328" providerId="ADAL" clId="{9879E2A1-6E15-5B5E-B796-952A4143164B}" dt="2025-09-30T19:44:07.258" v="193" actId="207"/>
            <ac:spMkLst>
              <pc:docMk/>
              <pc:sldMasterMk cId="0" sldId="2147483648"/>
              <pc:sldLayoutMk cId="60012647" sldId="2147483651"/>
              <ac:spMk id="23" creationId="{00000000-0000-0000-0000-000000000000}"/>
            </ac:spMkLst>
          </pc:spChg>
          <pc:spChg chg="mod">
            <ac:chgData name="Brown, Jeffrey" userId="eb56c8e8-783c-45d4-8120-bcd00a17b328" providerId="ADAL" clId="{9879E2A1-6E15-5B5E-B796-952A4143164B}" dt="2025-09-30T19:44:16.949" v="197" actId="207"/>
            <ac:spMkLst>
              <pc:docMk/>
              <pc:sldMasterMk cId="0" sldId="2147483648"/>
              <pc:sldLayoutMk cId="60012647" sldId="2147483651"/>
              <ac:spMk id="26" creationId="{00000000-0000-0000-0000-000000000000}"/>
            </ac:spMkLst>
          </pc:spChg>
          <pc:spChg chg="mod">
            <ac:chgData name="Brown, Jeffrey" userId="eb56c8e8-783c-45d4-8120-bcd00a17b328" providerId="ADAL" clId="{9879E2A1-6E15-5B5E-B796-952A4143164B}" dt="2025-09-30T19:44:11.476" v="195" actId="207"/>
            <ac:spMkLst>
              <pc:docMk/>
              <pc:sldMasterMk cId="0" sldId="2147483648"/>
              <pc:sldLayoutMk cId="60012647" sldId="2147483651"/>
              <ac:spMk id="27" creationId="{00000000-0000-0000-0000-000000000000}"/>
            </ac:spMkLst>
          </pc:spChg>
          <pc:spChg chg="del mod">
            <ac:chgData name="Brown, Jeffrey" userId="eb56c8e8-783c-45d4-8120-bcd00a17b328" providerId="ADAL" clId="{9879E2A1-6E15-5B5E-B796-952A4143164B}" dt="2025-09-30T19:43:40.399" v="186" actId="478"/>
            <ac:spMkLst>
              <pc:docMk/>
              <pc:sldMasterMk cId="0" sldId="2147483648"/>
              <pc:sldLayoutMk cId="60012647" sldId="2147483651"/>
              <ac:spMk id="28" creationId="{00000000-0000-0000-0000-000000000000}"/>
            </ac:spMkLst>
          </pc:spChg>
          <pc:spChg chg="del mod">
            <ac:chgData name="Brown, Jeffrey" userId="eb56c8e8-783c-45d4-8120-bcd00a17b328" providerId="ADAL" clId="{9879E2A1-6E15-5B5E-B796-952A4143164B}" dt="2025-09-30T19:43:43.052" v="187" actId="478"/>
            <ac:spMkLst>
              <pc:docMk/>
              <pc:sldMasterMk cId="0" sldId="2147483648"/>
              <pc:sldLayoutMk cId="60012647" sldId="2147483651"/>
              <ac:spMk id="29" creationId="{00000000-0000-0000-0000-000000000000}"/>
            </ac:spMkLst>
          </pc:spChg>
          <pc:spChg chg="mod">
            <ac:chgData name="Brown, Jeffrey" userId="eb56c8e8-783c-45d4-8120-bcd00a17b328" providerId="ADAL" clId="{9879E2A1-6E15-5B5E-B796-952A4143164B}" dt="2025-09-30T19:44:15.149" v="196" actId="207"/>
            <ac:spMkLst>
              <pc:docMk/>
              <pc:sldMasterMk cId="0" sldId="2147483648"/>
              <pc:sldLayoutMk cId="60012647" sldId="2147483651"/>
              <ac:spMk id="30" creationId="{00000000-0000-0000-0000-000000000000}"/>
            </ac:spMkLst>
          </pc:spChg>
          <pc:spChg chg="del">
            <ac:chgData name="Brown, Jeffrey" userId="eb56c8e8-783c-45d4-8120-bcd00a17b328" providerId="ADAL" clId="{9879E2A1-6E15-5B5E-B796-952A4143164B}" dt="2025-09-30T19:43:44.894" v="188" actId="478"/>
            <ac:spMkLst>
              <pc:docMk/>
              <pc:sldMasterMk cId="0" sldId="2147483648"/>
              <pc:sldLayoutMk cId="60012647" sldId="2147483651"/>
              <ac:spMk id="32" creationId="{00000000-0000-0000-0000-000000000000}"/>
            </ac:spMkLst>
          </pc:spChg>
          <pc:picChg chg="add del mod">
            <ac:chgData name="Brown, Jeffrey" userId="eb56c8e8-783c-45d4-8120-bcd00a17b328" providerId="ADAL" clId="{9879E2A1-6E15-5B5E-B796-952A4143164B}" dt="2025-09-30T19:44:42.218" v="205" actId="478"/>
            <ac:picMkLst>
              <pc:docMk/>
              <pc:sldMasterMk cId="0" sldId="2147483648"/>
              <pc:sldLayoutMk cId="60012647" sldId="2147483651"/>
              <ac:picMk id="7" creationId="{D59BD05E-2950-2E8A-74F6-172039107835}"/>
            </ac:picMkLst>
          </pc:picChg>
          <pc:picChg chg="add mod">
            <ac:chgData name="Brown, Jeffrey" userId="eb56c8e8-783c-45d4-8120-bcd00a17b328" providerId="ADAL" clId="{9879E2A1-6E15-5B5E-B796-952A4143164B}" dt="2025-09-30T19:44:44.875" v="209" actId="1037"/>
            <ac:picMkLst>
              <pc:docMk/>
              <pc:sldMasterMk cId="0" sldId="2147483648"/>
              <pc:sldLayoutMk cId="60012647" sldId="2147483651"/>
              <ac:picMk id="12" creationId="{9E2423AA-AB16-6FF4-748C-0AC3BEBD8428}"/>
            </ac:picMkLst>
          </pc:picChg>
          <pc:picChg chg="add mod">
            <ac:chgData name="Brown, Jeffrey" userId="eb56c8e8-783c-45d4-8120-bcd00a17b328" providerId="ADAL" clId="{9879E2A1-6E15-5B5E-B796-952A4143164B}" dt="2025-09-30T19:45:25.458" v="216" actId="167"/>
            <ac:picMkLst>
              <pc:docMk/>
              <pc:sldMasterMk cId="0" sldId="2147483648"/>
              <pc:sldLayoutMk cId="60012647" sldId="2147483651"/>
              <ac:picMk id="13" creationId="{76A109C6-B305-C3CB-6F19-45FA68725C22}"/>
            </ac:picMkLst>
          </pc:picChg>
        </pc:sldLayoutChg>
        <pc:sldLayoutChg chg="delSp modSp mod">
          <pc:chgData name="Brown, Jeffrey" userId="eb56c8e8-783c-45d4-8120-bcd00a17b328" providerId="ADAL" clId="{9879E2A1-6E15-5B5E-B796-952A4143164B}" dt="2025-09-30T19:45:00.022" v="212" actId="478"/>
          <pc:sldLayoutMkLst>
            <pc:docMk/>
            <pc:sldMasterMk cId="0" sldId="2147483648"/>
            <pc:sldLayoutMk cId="1924229613" sldId="2147483653"/>
          </pc:sldLayoutMkLst>
          <pc:spChg chg="mod">
            <ac:chgData name="Brown, Jeffrey" userId="eb56c8e8-783c-45d4-8120-bcd00a17b328" providerId="ADAL" clId="{9879E2A1-6E15-5B5E-B796-952A4143164B}" dt="2025-09-30T19:44:55.029" v="211" actId="1076"/>
            <ac:spMkLst>
              <pc:docMk/>
              <pc:sldMasterMk cId="0" sldId="2147483648"/>
              <pc:sldLayoutMk cId="1924229613" sldId="2147483653"/>
              <ac:spMk id="6" creationId="{483850F1-6D55-35F3-D50D-FCA103CE2102}"/>
            </ac:spMkLst>
          </pc:spChg>
          <pc:spChg chg="del">
            <ac:chgData name="Brown, Jeffrey" userId="eb56c8e8-783c-45d4-8120-bcd00a17b328" providerId="ADAL" clId="{9879E2A1-6E15-5B5E-B796-952A4143164B}" dt="2025-09-30T19:45:00.022" v="212" actId="478"/>
            <ac:spMkLst>
              <pc:docMk/>
              <pc:sldMasterMk cId="0" sldId="2147483648"/>
              <pc:sldLayoutMk cId="1924229613" sldId="2147483653"/>
              <ac:spMk id="10" creationId="{0A50A785-E1ED-0043-1DA5-71EB2862D6D8}"/>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144463" y="749300"/>
            <a:ext cx="6556375"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58" kern="1200">
        <a:solidFill>
          <a:schemeClr val="tx1"/>
        </a:solidFill>
        <a:latin typeface="Times New Roman" pitchFamily="1" charset="0"/>
        <a:ea typeface="+mn-ea"/>
        <a:cs typeface="+mn-cs"/>
      </a:defRPr>
    </a:lvl1pPr>
    <a:lvl2pPr marL="694263" algn="l" rtl="0" eaLnBrk="0" fontAlgn="base" hangingPunct="0">
      <a:spcBef>
        <a:spcPct val="30000"/>
      </a:spcBef>
      <a:spcAft>
        <a:spcPct val="0"/>
      </a:spcAft>
      <a:defRPr sz="1458" kern="1200">
        <a:solidFill>
          <a:schemeClr val="tx1"/>
        </a:solidFill>
        <a:latin typeface="Times New Roman" pitchFamily="1" charset="0"/>
        <a:ea typeface="+mn-ea"/>
        <a:cs typeface="+mn-cs"/>
      </a:defRPr>
    </a:lvl2pPr>
    <a:lvl3pPr marL="1390943" algn="l" rtl="0" eaLnBrk="0" fontAlgn="base" hangingPunct="0">
      <a:spcBef>
        <a:spcPct val="30000"/>
      </a:spcBef>
      <a:spcAft>
        <a:spcPct val="0"/>
      </a:spcAft>
      <a:defRPr sz="1458" kern="1200">
        <a:solidFill>
          <a:schemeClr val="tx1"/>
        </a:solidFill>
        <a:latin typeface="Times New Roman" pitchFamily="1" charset="0"/>
        <a:ea typeface="+mn-ea"/>
        <a:cs typeface="+mn-cs"/>
      </a:defRPr>
    </a:lvl3pPr>
    <a:lvl4pPr marL="2087623" algn="l" rtl="0" eaLnBrk="0" fontAlgn="base" hangingPunct="0">
      <a:spcBef>
        <a:spcPct val="30000"/>
      </a:spcBef>
      <a:spcAft>
        <a:spcPct val="0"/>
      </a:spcAft>
      <a:defRPr sz="1458" kern="1200">
        <a:solidFill>
          <a:schemeClr val="tx1"/>
        </a:solidFill>
        <a:latin typeface="Times New Roman" pitchFamily="1" charset="0"/>
        <a:ea typeface="+mn-ea"/>
        <a:cs typeface="+mn-cs"/>
      </a:defRPr>
    </a:lvl4pPr>
    <a:lvl5pPr marL="2784304" algn="l" rtl="0" eaLnBrk="0" fontAlgn="base" hangingPunct="0">
      <a:spcBef>
        <a:spcPct val="30000"/>
      </a:spcBef>
      <a:spcAft>
        <a:spcPct val="0"/>
      </a:spcAft>
      <a:defRPr sz="1458" kern="1200">
        <a:solidFill>
          <a:schemeClr val="tx1"/>
        </a:solidFill>
        <a:latin typeface="Times New Roman" pitchFamily="1" charset="0"/>
        <a:ea typeface="+mn-ea"/>
        <a:cs typeface="+mn-cs"/>
      </a:defRPr>
    </a:lvl5pPr>
    <a:lvl6pPr marL="3482292" algn="l" defTabSz="1392924" rtl="0" eaLnBrk="1" latinLnBrk="0" hangingPunct="1">
      <a:defRPr sz="1458" kern="1200">
        <a:solidFill>
          <a:schemeClr val="tx1"/>
        </a:solidFill>
        <a:latin typeface="+mn-lt"/>
        <a:ea typeface="+mn-ea"/>
        <a:cs typeface="+mn-cs"/>
      </a:defRPr>
    </a:lvl6pPr>
    <a:lvl7pPr marL="4178751" algn="l" defTabSz="1392924" rtl="0" eaLnBrk="1" latinLnBrk="0" hangingPunct="1">
      <a:defRPr sz="1458" kern="1200">
        <a:solidFill>
          <a:schemeClr val="tx1"/>
        </a:solidFill>
        <a:latin typeface="+mn-lt"/>
        <a:ea typeface="+mn-ea"/>
        <a:cs typeface="+mn-cs"/>
      </a:defRPr>
    </a:lvl7pPr>
    <a:lvl8pPr marL="4875199" algn="l" defTabSz="1392924" rtl="0" eaLnBrk="1" latinLnBrk="0" hangingPunct="1">
      <a:defRPr sz="1458" kern="1200">
        <a:solidFill>
          <a:schemeClr val="tx1"/>
        </a:solidFill>
        <a:latin typeface="+mn-lt"/>
        <a:ea typeface="+mn-ea"/>
        <a:cs typeface="+mn-cs"/>
      </a:defRPr>
    </a:lvl8pPr>
    <a:lvl9pPr marL="5571659" algn="l" defTabSz="1392924" rtl="0" eaLnBrk="1" latinLnBrk="0" hangingPunct="1">
      <a:defRPr sz="1458"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3850F1-6D55-35F3-D50D-FCA103CE2102}"/>
              </a:ext>
            </a:extLst>
          </p:cNvPr>
          <p:cNvSpPr/>
          <p:nvPr userDrawn="1"/>
        </p:nvSpPr>
        <p:spPr>
          <a:xfrm>
            <a:off x="0" y="0"/>
            <a:ext cx="32004000" cy="283464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599471" y="9681883"/>
            <a:ext cx="8667750" cy="7530354"/>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44 points </a:t>
            </a:r>
            <a:br>
              <a:rPr lang="en-US" dirty="0"/>
            </a:br>
            <a:r>
              <a:rPr lang="en-US" dirty="0"/>
              <a:t>Abstract Content is 21 points </a:t>
            </a:r>
            <a:br>
              <a:rPr lang="en-US" dirty="0"/>
            </a:br>
            <a:r>
              <a:rPr lang="en-US" dirty="0"/>
              <a:t>Body Content is 21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1710022" y="4303061"/>
            <a:ext cx="8667750" cy="12909177"/>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1691235" y="4303061"/>
            <a:ext cx="8667750" cy="7736539"/>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333"/>
            </a:lvl2pPr>
            <a:lvl3pPr>
              <a:defRPr sz="2333"/>
            </a:lvl3pPr>
            <a:lvl4pPr>
              <a:defRPr sz="2333"/>
            </a:lvl4pPr>
            <a:lvl5pPr>
              <a:defRPr sz="2333"/>
            </a:lvl5pPr>
          </a:lstStyle>
          <a:p>
            <a:pPr lvl="0"/>
            <a:r>
              <a:rPr lang="en-US" dirty="0"/>
              <a:t>Click here to edit this text</a:t>
            </a:r>
          </a:p>
        </p:txBody>
      </p:sp>
      <p:sp>
        <p:nvSpPr>
          <p:cNvPr id="21" name="Title 20"/>
          <p:cNvSpPr>
            <a:spLocks noGrp="1"/>
          </p:cNvSpPr>
          <p:nvPr>
            <p:ph type="title" hasCustomPrompt="1"/>
          </p:nvPr>
        </p:nvSpPr>
        <p:spPr>
          <a:xfrm>
            <a:off x="5667381" y="717180"/>
            <a:ext cx="18668999" cy="1703295"/>
          </a:xfrm>
          <a:prstGeom prst="rect">
            <a:avLst/>
          </a:prstGeom>
        </p:spPr>
        <p:txBody>
          <a:bodyPr lIns="133772" tIns="66885" rIns="133772" bIns="6688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717180"/>
            <a:ext cx="6223000" cy="1703295"/>
          </a:xfrm>
          <a:prstGeom prst="rect">
            <a:avLst/>
          </a:prstGeom>
        </p:spPr>
        <p:txBody>
          <a:bodyPr lIns="133772" tIns="66885" rIns="133772" bIns="6688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2" y="3765179"/>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765179"/>
            <a:ext cx="8667750" cy="537883"/>
          </a:xfrm>
          <a:prstGeom prst="rect">
            <a:avLst/>
          </a:prstGeom>
        </p:spPr>
        <p:txBody>
          <a:bodyPr lIns="133772" tIns="66885" rIns="133772" bIns="66885" anchor="ctr"/>
          <a:lstStyle>
            <a:lvl1pPr>
              <a:buFontTx/>
              <a:buNone/>
              <a:defRPr sz="4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1691235" y="3752373"/>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1713096" y="12254754"/>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9144003"/>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4303062"/>
            <a:ext cx="8667750" cy="466164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1713096" y="12792635"/>
            <a:ext cx="8667750" cy="2599765"/>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pic>
        <p:nvPicPr>
          <p:cNvPr id="2" name="Picture 1" descr="A black and white background with lines&#10;&#10;AI-generated content may be incorrect.">
            <a:extLst>
              <a:ext uri="{FF2B5EF4-FFF2-40B4-BE49-F238E27FC236}">
                <a16:creationId xmlns:a16="http://schemas.microsoft.com/office/drawing/2014/main" id="{9371EF14-A3EE-169A-2C13-5060EC49F1B8}"/>
              </a:ext>
            </a:extLst>
          </p:cNvPr>
          <p:cNvPicPr>
            <a:picLocks/>
          </p:cNvPicPr>
          <p:nvPr userDrawn="1"/>
        </p:nvPicPr>
        <p:blipFill>
          <a:blip r:embed="rId2">
            <a:alphaModFix amt="10000"/>
            <a:extLst>
              <a:ext uri="{28A0092B-C50C-407E-A947-70E740481C1C}">
                <a14:useLocalDpi xmlns:a14="http://schemas.microsoft.com/office/drawing/2010/main" val="0"/>
              </a:ext>
            </a:extLst>
          </a:blip>
          <a:srcRect r="2778" b="29323"/>
          <a:stretch>
            <a:fillRect/>
          </a:stretch>
        </p:blipFill>
        <p:spPr>
          <a:xfrm>
            <a:off x="0" y="1"/>
            <a:ext cx="32004000" cy="0"/>
          </a:xfrm>
          <a:prstGeom prst="rect">
            <a:avLst/>
          </a:prstGeom>
        </p:spPr>
      </p:pic>
      <p:sp>
        <p:nvSpPr>
          <p:cNvPr id="4" name="Text Placeholder 24">
            <a:extLst>
              <a:ext uri="{FF2B5EF4-FFF2-40B4-BE49-F238E27FC236}">
                <a16:creationId xmlns:a16="http://schemas.microsoft.com/office/drawing/2014/main" id="{B4E38E6C-9308-31CE-3B6E-2528CEE30230}"/>
              </a:ext>
            </a:extLst>
          </p:cNvPr>
          <p:cNvSpPr>
            <a:spLocks noGrp="1"/>
          </p:cNvSpPr>
          <p:nvPr>
            <p:ph type="body" sz="quarter" idx="26" hasCustomPrompt="1"/>
          </p:nvPr>
        </p:nvSpPr>
        <p:spPr>
          <a:xfrm>
            <a:off x="21713096" y="15544800"/>
            <a:ext cx="866775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C70FD7EE-5E33-1659-7138-D6FF513459E4}"/>
              </a:ext>
            </a:extLst>
          </p:cNvPr>
          <p:cNvSpPr>
            <a:spLocks noGrp="1"/>
          </p:cNvSpPr>
          <p:nvPr>
            <p:ph type="body" sz="quarter" idx="27" hasCustomPrompt="1"/>
          </p:nvPr>
        </p:nvSpPr>
        <p:spPr>
          <a:xfrm>
            <a:off x="21713096" y="16082682"/>
            <a:ext cx="8667750" cy="1129556"/>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7" name="Picture 6">
            <a:extLst>
              <a:ext uri="{FF2B5EF4-FFF2-40B4-BE49-F238E27FC236}">
                <a16:creationId xmlns:a16="http://schemas.microsoft.com/office/drawing/2014/main" id="{BB159D35-6966-FFDD-A118-A4EEBFEE62CE}"/>
              </a:ext>
            </a:extLst>
          </p:cNvPr>
          <p:cNvPicPr>
            <a:picLocks noChangeAspect="1"/>
          </p:cNvPicPr>
          <p:nvPr userDrawn="1"/>
        </p:nvPicPr>
        <p:blipFill>
          <a:blip r:embed="rId3"/>
          <a:stretch>
            <a:fillRect/>
          </a:stretch>
        </p:blipFill>
        <p:spPr>
          <a:xfrm>
            <a:off x="1828800" y="729732"/>
            <a:ext cx="2435028" cy="1403868"/>
          </a:xfrm>
          <a:prstGeom prst="rect">
            <a:avLst/>
          </a:prstGeom>
        </p:spPr>
      </p:pic>
    </p:spTree>
  </p:cSld>
  <p:clrMapOvr>
    <a:masterClrMapping/>
  </p:clrMapOvr>
  <p:extLst>
    <p:ext uri="{DCECCB84-F9BA-43D5-87BE-67443E8EF086}">
      <p15:sldGuideLst xmlns:p15="http://schemas.microsoft.com/office/powerpoint/2012/main">
        <p15:guide id="1" orient="horz" pos="240" userDrawn="1">
          <p15:clr>
            <a:srgbClr val="FBAE40"/>
          </p15:clr>
        </p15:guide>
        <p15:guide id="2" pos="4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3850F1-6D55-35F3-D50D-FCA103CE2102}"/>
              </a:ext>
            </a:extLst>
          </p:cNvPr>
          <p:cNvSpPr/>
          <p:nvPr userDrawn="1"/>
        </p:nvSpPr>
        <p:spPr>
          <a:xfrm>
            <a:off x="0" y="0"/>
            <a:ext cx="32004000" cy="283464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599471" y="9681883"/>
            <a:ext cx="8667750" cy="7530354"/>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44 points </a:t>
            </a:r>
            <a:br>
              <a:rPr lang="en-US" dirty="0"/>
            </a:br>
            <a:r>
              <a:rPr lang="en-US" dirty="0"/>
              <a:t>Abstract Content is 21 points </a:t>
            </a:r>
            <a:br>
              <a:rPr lang="en-US" dirty="0"/>
            </a:br>
            <a:r>
              <a:rPr lang="en-US" dirty="0"/>
              <a:t>Body Content is 21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1710022" y="4303061"/>
            <a:ext cx="8667750" cy="12909177"/>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667381" y="717180"/>
            <a:ext cx="18668999" cy="1703295"/>
          </a:xfrm>
          <a:prstGeom prst="rect">
            <a:avLst/>
          </a:prstGeom>
        </p:spPr>
        <p:txBody>
          <a:bodyPr lIns="133772" tIns="66885" rIns="133772" bIns="66885"/>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717180"/>
            <a:ext cx="6223000" cy="1703295"/>
          </a:xfrm>
          <a:prstGeom prst="rect">
            <a:avLst/>
          </a:prstGeom>
        </p:spPr>
        <p:txBody>
          <a:bodyPr lIns="133772" tIns="66885" rIns="133772" bIns="66885"/>
          <a:lstStyle>
            <a:lvl1pPr>
              <a:buFontTx/>
              <a:buNone/>
              <a:defRPr sz="2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2" y="3765179"/>
            <a:ext cx="8667750" cy="537883"/>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765179"/>
            <a:ext cx="8667750" cy="537883"/>
          </a:xfrm>
          <a:prstGeom prst="rect">
            <a:avLst/>
          </a:prstGeom>
        </p:spPr>
        <p:txBody>
          <a:bodyPr lIns="133772" tIns="66885" rIns="133772" bIns="66885" anchor="ctr"/>
          <a:lstStyle>
            <a:lvl1pPr>
              <a:buFontTx/>
              <a:buNone/>
              <a:defRPr sz="44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9144003"/>
            <a:ext cx="8667750" cy="537883"/>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4303062"/>
            <a:ext cx="8667750" cy="466164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pic>
        <p:nvPicPr>
          <p:cNvPr id="2" name="Picture 1" descr="A black and white background with lines&#10;&#10;AI-generated content may be incorrect.">
            <a:extLst>
              <a:ext uri="{FF2B5EF4-FFF2-40B4-BE49-F238E27FC236}">
                <a16:creationId xmlns:a16="http://schemas.microsoft.com/office/drawing/2014/main" id="{9371EF14-A3EE-169A-2C13-5060EC49F1B8}"/>
              </a:ext>
            </a:extLst>
          </p:cNvPr>
          <p:cNvPicPr>
            <a:picLocks/>
          </p:cNvPicPr>
          <p:nvPr userDrawn="1"/>
        </p:nvPicPr>
        <p:blipFill>
          <a:blip r:embed="rId2">
            <a:alphaModFix amt="10000"/>
            <a:extLst>
              <a:ext uri="{28A0092B-C50C-407E-A947-70E740481C1C}">
                <a14:useLocalDpi xmlns:a14="http://schemas.microsoft.com/office/drawing/2010/main" val="0"/>
              </a:ext>
            </a:extLst>
          </a:blip>
          <a:srcRect r="2778" b="29323"/>
          <a:stretch>
            <a:fillRect/>
          </a:stretch>
        </p:blipFill>
        <p:spPr>
          <a:xfrm>
            <a:off x="0" y="1"/>
            <a:ext cx="32004000" cy="0"/>
          </a:xfrm>
          <a:prstGeom prst="rect">
            <a:avLst/>
          </a:prstGeom>
        </p:spPr>
      </p:pic>
      <p:sp>
        <p:nvSpPr>
          <p:cNvPr id="3" name="Text Placeholder 19">
            <a:extLst>
              <a:ext uri="{FF2B5EF4-FFF2-40B4-BE49-F238E27FC236}">
                <a16:creationId xmlns:a16="http://schemas.microsoft.com/office/drawing/2014/main" id="{65A2044B-9FEF-2265-2A9C-2E93E4BF842C}"/>
              </a:ext>
            </a:extLst>
          </p:cNvPr>
          <p:cNvSpPr>
            <a:spLocks noGrp="1"/>
          </p:cNvSpPr>
          <p:nvPr>
            <p:ph type="body" sz="quarter" idx="16" hasCustomPrompt="1"/>
          </p:nvPr>
        </p:nvSpPr>
        <p:spPr>
          <a:xfrm>
            <a:off x="21691235" y="4303061"/>
            <a:ext cx="8667750" cy="7736539"/>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333"/>
            </a:lvl2pPr>
            <a:lvl3pPr>
              <a:defRPr sz="2333"/>
            </a:lvl3pPr>
            <a:lvl4pPr>
              <a:defRPr sz="2333"/>
            </a:lvl4pPr>
            <a:lvl5pPr>
              <a:defRPr sz="2333"/>
            </a:lvl5pPr>
          </a:lstStyle>
          <a:p>
            <a:pPr lvl="0"/>
            <a:r>
              <a:rPr lang="en-US" dirty="0"/>
              <a:t>Click here to edit this text</a:t>
            </a:r>
          </a:p>
        </p:txBody>
      </p:sp>
      <p:sp>
        <p:nvSpPr>
          <p:cNvPr id="4" name="Text Placeholder 24">
            <a:extLst>
              <a:ext uri="{FF2B5EF4-FFF2-40B4-BE49-F238E27FC236}">
                <a16:creationId xmlns:a16="http://schemas.microsoft.com/office/drawing/2014/main" id="{DC8FB158-4EEA-C893-16CA-1026E51A9ED0}"/>
              </a:ext>
            </a:extLst>
          </p:cNvPr>
          <p:cNvSpPr>
            <a:spLocks noGrp="1"/>
          </p:cNvSpPr>
          <p:nvPr>
            <p:ph type="body" sz="quarter" idx="21" hasCustomPrompt="1"/>
          </p:nvPr>
        </p:nvSpPr>
        <p:spPr>
          <a:xfrm>
            <a:off x="21691235" y="3752373"/>
            <a:ext cx="8667750" cy="537883"/>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BDDEB2E3-12E1-CEFA-BFF5-BFA7FDB7C9B7}"/>
              </a:ext>
            </a:extLst>
          </p:cNvPr>
          <p:cNvSpPr>
            <a:spLocks noGrp="1"/>
          </p:cNvSpPr>
          <p:nvPr>
            <p:ph type="body" sz="quarter" idx="22" hasCustomPrompt="1"/>
          </p:nvPr>
        </p:nvSpPr>
        <p:spPr>
          <a:xfrm>
            <a:off x="21713096" y="12254754"/>
            <a:ext cx="8667750" cy="537883"/>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7E785646-8031-CD18-D370-2CFFFB90BA24}"/>
              </a:ext>
            </a:extLst>
          </p:cNvPr>
          <p:cNvSpPr>
            <a:spLocks noGrp="1"/>
          </p:cNvSpPr>
          <p:nvPr>
            <p:ph type="body" sz="quarter" idx="25" hasCustomPrompt="1"/>
          </p:nvPr>
        </p:nvSpPr>
        <p:spPr>
          <a:xfrm>
            <a:off x="21713096" y="12792635"/>
            <a:ext cx="8667750" cy="2599765"/>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E0BDE6A7-3FC2-04A4-6D25-6AB6AF72CF13}"/>
              </a:ext>
            </a:extLst>
          </p:cNvPr>
          <p:cNvSpPr>
            <a:spLocks noGrp="1"/>
          </p:cNvSpPr>
          <p:nvPr>
            <p:ph type="body" sz="quarter" idx="26" hasCustomPrompt="1"/>
          </p:nvPr>
        </p:nvSpPr>
        <p:spPr>
          <a:xfrm>
            <a:off x="21713096" y="15544800"/>
            <a:ext cx="866775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1CC32FE8-5F2A-AFEB-1DD4-7A409ACE6302}"/>
              </a:ext>
            </a:extLst>
          </p:cNvPr>
          <p:cNvSpPr>
            <a:spLocks noGrp="1"/>
          </p:cNvSpPr>
          <p:nvPr>
            <p:ph type="body" sz="quarter" idx="27" hasCustomPrompt="1"/>
          </p:nvPr>
        </p:nvSpPr>
        <p:spPr>
          <a:xfrm>
            <a:off x="21713096" y="16082682"/>
            <a:ext cx="8667750" cy="1129556"/>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7" name="Picture 6">
            <a:extLst>
              <a:ext uri="{FF2B5EF4-FFF2-40B4-BE49-F238E27FC236}">
                <a16:creationId xmlns:a16="http://schemas.microsoft.com/office/drawing/2014/main" id="{592BC490-CDA0-68E4-3EDA-804215E2BFCB}"/>
              </a:ext>
            </a:extLst>
          </p:cNvPr>
          <p:cNvPicPr>
            <a:picLocks noChangeAspect="1"/>
          </p:cNvPicPr>
          <p:nvPr userDrawn="1"/>
        </p:nvPicPr>
        <p:blipFill>
          <a:blip r:embed="rId3"/>
          <a:stretch>
            <a:fillRect/>
          </a:stretch>
        </p:blipFill>
        <p:spPr>
          <a:xfrm>
            <a:off x="1752600" y="762000"/>
            <a:ext cx="2438400" cy="1405813"/>
          </a:xfrm>
          <a:prstGeom prst="rect">
            <a:avLst/>
          </a:prstGeom>
        </p:spPr>
      </p:pic>
    </p:spTree>
    <p:extLst>
      <p:ext uri="{BB962C8B-B14F-4D97-AF65-F5344CB8AC3E}">
        <p14:creationId xmlns:p14="http://schemas.microsoft.com/office/powerpoint/2010/main" val="1924229613"/>
      </p:ext>
    </p:extLst>
  </p:cSld>
  <p:clrMapOvr>
    <a:masterClrMapping/>
  </p:clrMapOvr>
  <p:extLst>
    <p:ext uri="{DCECCB84-F9BA-43D5-87BE-67443E8EF086}">
      <p15:sldGuideLst xmlns:p15="http://schemas.microsoft.com/office/powerpoint/2012/main">
        <p15:guide id="1" orient="horz" pos="240">
          <p15:clr>
            <a:srgbClr val="FBAE40"/>
          </p15:clr>
        </p15:guide>
        <p15:guide id="2" pos="42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50A785-E1ED-0043-1DA5-71EB2862D6D8}"/>
              </a:ext>
            </a:extLst>
          </p:cNvPr>
          <p:cNvSpPr/>
          <p:nvPr userDrawn="1"/>
        </p:nvSpPr>
        <p:spPr>
          <a:xfrm>
            <a:off x="31406" y="2958355"/>
            <a:ext cx="32004000" cy="15329644"/>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483850F1-6D55-35F3-D50D-FCA103CE2102}"/>
              </a:ext>
            </a:extLst>
          </p:cNvPr>
          <p:cNvSpPr/>
          <p:nvPr userDrawn="1"/>
        </p:nvSpPr>
        <p:spPr>
          <a:xfrm>
            <a:off x="0" y="0"/>
            <a:ext cx="32004000" cy="283464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black and white background with lines&#10;&#10;AI-generated content may be incorrect.">
            <a:extLst>
              <a:ext uri="{FF2B5EF4-FFF2-40B4-BE49-F238E27FC236}">
                <a16:creationId xmlns:a16="http://schemas.microsoft.com/office/drawing/2014/main" id="{2A105D7F-15EC-356F-6694-F65853E35623}"/>
              </a:ext>
            </a:extLst>
          </p:cNvPr>
          <p:cNvPicPr>
            <a:picLocks/>
          </p:cNvPicPr>
          <p:nvPr userDrawn="1"/>
        </p:nvPicPr>
        <p:blipFill>
          <a:blip r:embed="rId2">
            <a:alphaModFix amt="10000"/>
            <a:extLst>
              <a:ext uri="{28A0092B-C50C-407E-A947-70E740481C1C}">
                <a14:useLocalDpi xmlns:a14="http://schemas.microsoft.com/office/drawing/2010/main" val="0"/>
              </a:ext>
            </a:extLst>
          </a:blip>
          <a:srcRect r="2778" b="35294"/>
          <a:stretch>
            <a:fillRect/>
          </a:stretch>
        </p:blipFill>
        <p:spPr>
          <a:xfrm>
            <a:off x="0" y="1"/>
            <a:ext cx="32004000" cy="2834638"/>
          </a:xfrm>
          <a:prstGeom prst="rect">
            <a:avLst/>
          </a:prstGeom>
        </p:spPr>
      </p:pic>
      <p:sp>
        <p:nvSpPr>
          <p:cNvPr id="16" name="Text Placeholder 15"/>
          <p:cNvSpPr>
            <a:spLocks noGrp="1"/>
          </p:cNvSpPr>
          <p:nvPr>
            <p:ph type="body" sz="quarter" idx="14" hasCustomPrompt="1"/>
          </p:nvPr>
        </p:nvSpPr>
        <p:spPr>
          <a:xfrm>
            <a:off x="1599471" y="9681883"/>
            <a:ext cx="8667750" cy="7530354"/>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44 points </a:t>
            </a:r>
            <a:br>
              <a:rPr lang="en-US" dirty="0"/>
            </a:br>
            <a:r>
              <a:rPr lang="en-US" dirty="0"/>
              <a:t>Abstract Content is 21 points </a:t>
            </a:r>
            <a:br>
              <a:rPr lang="en-US" dirty="0"/>
            </a:br>
            <a:r>
              <a:rPr lang="en-US" dirty="0"/>
              <a:t>Body Content is 21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1710022" y="4303061"/>
            <a:ext cx="8667750" cy="12909177"/>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1691235" y="4303061"/>
            <a:ext cx="8667750" cy="7736539"/>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333"/>
            </a:lvl2pPr>
            <a:lvl3pPr>
              <a:defRPr sz="2333"/>
            </a:lvl3pPr>
            <a:lvl4pPr>
              <a:defRPr sz="2333"/>
            </a:lvl4pPr>
            <a:lvl5pPr>
              <a:defRPr sz="2333"/>
            </a:lvl5pPr>
          </a:lstStyle>
          <a:p>
            <a:pPr lvl="0"/>
            <a:r>
              <a:rPr lang="en-US" dirty="0"/>
              <a:t>Click here to edit this text</a:t>
            </a:r>
          </a:p>
        </p:txBody>
      </p:sp>
      <p:sp>
        <p:nvSpPr>
          <p:cNvPr id="21" name="Title 20"/>
          <p:cNvSpPr>
            <a:spLocks noGrp="1"/>
          </p:cNvSpPr>
          <p:nvPr>
            <p:ph type="title" hasCustomPrompt="1"/>
          </p:nvPr>
        </p:nvSpPr>
        <p:spPr>
          <a:xfrm>
            <a:off x="5667381" y="717180"/>
            <a:ext cx="18668999" cy="1703295"/>
          </a:xfrm>
          <a:prstGeom prst="rect">
            <a:avLst/>
          </a:prstGeom>
        </p:spPr>
        <p:txBody>
          <a:bodyPr lIns="133772" tIns="66885" rIns="133772" bIns="6688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717180"/>
            <a:ext cx="6223000" cy="1703295"/>
          </a:xfrm>
          <a:prstGeom prst="rect">
            <a:avLst/>
          </a:prstGeom>
        </p:spPr>
        <p:txBody>
          <a:bodyPr lIns="133772" tIns="66885" rIns="133772" bIns="6688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2" y="3765179"/>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765179"/>
            <a:ext cx="8667750" cy="537883"/>
          </a:xfrm>
          <a:prstGeom prst="rect">
            <a:avLst/>
          </a:prstGeom>
        </p:spPr>
        <p:txBody>
          <a:bodyPr lIns="133772" tIns="66885" rIns="133772" bIns="66885" anchor="ctr"/>
          <a:lstStyle>
            <a:lvl1pPr>
              <a:buFontTx/>
              <a:buNone/>
              <a:defRPr sz="4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1691235" y="3752373"/>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1713096" y="12254754"/>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9144003"/>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4303062"/>
            <a:ext cx="8667750" cy="466164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1713096" y="12792635"/>
            <a:ext cx="8667750" cy="2599765"/>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pic>
        <p:nvPicPr>
          <p:cNvPr id="2" name="Picture 1" descr="A black and white background with lines&#10;&#10;AI-generated content may be incorrect.">
            <a:extLst>
              <a:ext uri="{FF2B5EF4-FFF2-40B4-BE49-F238E27FC236}">
                <a16:creationId xmlns:a16="http://schemas.microsoft.com/office/drawing/2014/main" id="{9371EF14-A3EE-169A-2C13-5060EC49F1B8}"/>
              </a:ext>
            </a:extLst>
          </p:cNvPr>
          <p:cNvPicPr>
            <a:picLocks/>
          </p:cNvPicPr>
          <p:nvPr userDrawn="1"/>
        </p:nvPicPr>
        <p:blipFill>
          <a:blip r:embed="rId2">
            <a:alphaModFix amt="10000"/>
            <a:extLst>
              <a:ext uri="{28A0092B-C50C-407E-A947-70E740481C1C}">
                <a14:useLocalDpi xmlns:a14="http://schemas.microsoft.com/office/drawing/2010/main" val="0"/>
              </a:ext>
            </a:extLst>
          </a:blip>
          <a:srcRect r="2778" b="29323"/>
          <a:stretch>
            <a:fillRect/>
          </a:stretch>
        </p:blipFill>
        <p:spPr>
          <a:xfrm>
            <a:off x="0" y="1"/>
            <a:ext cx="32004000" cy="0"/>
          </a:xfrm>
          <a:prstGeom prst="rect">
            <a:avLst/>
          </a:prstGeom>
        </p:spPr>
      </p:pic>
      <p:sp>
        <p:nvSpPr>
          <p:cNvPr id="4" name="Text Placeholder 24">
            <a:extLst>
              <a:ext uri="{FF2B5EF4-FFF2-40B4-BE49-F238E27FC236}">
                <a16:creationId xmlns:a16="http://schemas.microsoft.com/office/drawing/2014/main" id="{B4E38E6C-9308-31CE-3B6E-2528CEE30230}"/>
              </a:ext>
            </a:extLst>
          </p:cNvPr>
          <p:cNvSpPr>
            <a:spLocks noGrp="1"/>
          </p:cNvSpPr>
          <p:nvPr>
            <p:ph type="body" sz="quarter" idx="26" hasCustomPrompt="1"/>
          </p:nvPr>
        </p:nvSpPr>
        <p:spPr>
          <a:xfrm>
            <a:off x="21713096" y="15544800"/>
            <a:ext cx="866775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C70FD7EE-5E33-1659-7138-D6FF513459E4}"/>
              </a:ext>
            </a:extLst>
          </p:cNvPr>
          <p:cNvSpPr>
            <a:spLocks noGrp="1"/>
          </p:cNvSpPr>
          <p:nvPr>
            <p:ph type="body" sz="quarter" idx="27" hasCustomPrompt="1"/>
          </p:nvPr>
        </p:nvSpPr>
        <p:spPr>
          <a:xfrm>
            <a:off x="21713096" y="16082682"/>
            <a:ext cx="8667750" cy="1129556"/>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7" name="Picture 6">
            <a:extLst>
              <a:ext uri="{FF2B5EF4-FFF2-40B4-BE49-F238E27FC236}">
                <a16:creationId xmlns:a16="http://schemas.microsoft.com/office/drawing/2014/main" id="{17BC8EE7-A025-4EEB-5257-2F72F7CBD8EC}"/>
              </a:ext>
            </a:extLst>
          </p:cNvPr>
          <p:cNvPicPr>
            <a:picLocks noChangeAspect="1"/>
          </p:cNvPicPr>
          <p:nvPr userDrawn="1"/>
        </p:nvPicPr>
        <p:blipFill>
          <a:blip r:embed="rId3"/>
          <a:stretch>
            <a:fillRect/>
          </a:stretch>
        </p:blipFill>
        <p:spPr>
          <a:xfrm>
            <a:off x="1828800" y="729732"/>
            <a:ext cx="2435028" cy="1403868"/>
          </a:xfrm>
          <a:prstGeom prst="rect">
            <a:avLst/>
          </a:prstGeom>
        </p:spPr>
      </p:pic>
    </p:spTree>
    <p:extLst>
      <p:ext uri="{BB962C8B-B14F-4D97-AF65-F5344CB8AC3E}">
        <p14:creationId xmlns:p14="http://schemas.microsoft.com/office/powerpoint/2010/main" val="1795900545"/>
      </p:ext>
    </p:extLst>
  </p:cSld>
  <p:clrMapOvr>
    <a:masterClrMapping/>
  </p:clrMapOvr>
  <p:extLst>
    <p:ext uri="{DCECCB84-F9BA-43D5-87BE-67443E8EF086}">
      <p15:sldGuideLst xmlns:p15="http://schemas.microsoft.com/office/powerpoint/2012/main">
        <p15:guide id="1" orient="horz" pos="240">
          <p15:clr>
            <a:srgbClr val="FBAE40"/>
          </p15:clr>
        </p15:guide>
        <p15:guide id="2" pos="4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50A785-E1ED-0043-1DA5-71EB2862D6D8}"/>
              </a:ext>
            </a:extLst>
          </p:cNvPr>
          <p:cNvSpPr/>
          <p:nvPr userDrawn="1"/>
        </p:nvSpPr>
        <p:spPr>
          <a:xfrm>
            <a:off x="31406" y="2958355"/>
            <a:ext cx="32004000" cy="15329644"/>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483850F1-6D55-35F3-D50D-FCA103CE2102}"/>
              </a:ext>
            </a:extLst>
          </p:cNvPr>
          <p:cNvSpPr/>
          <p:nvPr userDrawn="1"/>
        </p:nvSpPr>
        <p:spPr>
          <a:xfrm>
            <a:off x="0" y="0"/>
            <a:ext cx="32004000" cy="2834640"/>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599471" y="9681883"/>
            <a:ext cx="8667750" cy="7530354"/>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44 points </a:t>
            </a:r>
            <a:br>
              <a:rPr lang="en-US" dirty="0"/>
            </a:br>
            <a:r>
              <a:rPr lang="en-US" dirty="0"/>
              <a:t>Abstract Content is 21 points </a:t>
            </a:r>
            <a:br>
              <a:rPr lang="en-US" dirty="0"/>
            </a:br>
            <a:r>
              <a:rPr lang="en-US" dirty="0"/>
              <a:t>Body Content is 21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pic>
        <p:nvPicPr>
          <p:cNvPr id="5" name="Picture 4" descr="A black and white background with lines&#10;&#10;AI-generated content may be incorrect.">
            <a:extLst>
              <a:ext uri="{FF2B5EF4-FFF2-40B4-BE49-F238E27FC236}">
                <a16:creationId xmlns:a16="http://schemas.microsoft.com/office/drawing/2014/main" id="{100A5058-F6F9-1164-6A08-4A52A04036AA}"/>
              </a:ext>
            </a:extLst>
          </p:cNvPr>
          <p:cNvPicPr>
            <a:picLocks/>
          </p:cNvPicPr>
          <p:nvPr userDrawn="1"/>
        </p:nvPicPr>
        <p:blipFill>
          <a:blip r:embed="rId2">
            <a:alphaModFix amt="10000"/>
            <a:extLst>
              <a:ext uri="{28A0092B-C50C-407E-A947-70E740481C1C}">
                <a14:useLocalDpi xmlns:a14="http://schemas.microsoft.com/office/drawing/2010/main" val="0"/>
              </a:ext>
            </a:extLst>
          </a:blip>
          <a:srcRect r="2778" b="35294"/>
          <a:stretch>
            <a:fillRect/>
          </a:stretch>
        </p:blipFill>
        <p:spPr>
          <a:xfrm>
            <a:off x="0" y="1"/>
            <a:ext cx="32004000" cy="2834638"/>
          </a:xfrm>
          <a:prstGeom prst="rect">
            <a:avLst/>
          </a:prstGeom>
        </p:spPr>
      </p:pic>
      <p:sp>
        <p:nvSpPr>
          <p:cNvPr id="18" name="Text Placeholder 17"/>
          <p:cNvSpPr>
            <a:spLocks noGrp="1"/>
          </p:cNvSpPr>
          <p:nvPr>
            <p:ph type="body" sz="quarter" idx="15" hasCustomPrompt="1"/>
          </p:nvPr>
        </p:nvSpPr>
        <p:spPr>
          <a:xfrm>
            <a:off x="11710022" y="4303061"/>
            <a:ext cx="8667750" cy="12909177"/>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667381" y="717180"/>
            <a:ext cx="18668999" cy="1703295"/>
          </a:xfrm>
          <a:prstGeom prst="rect">
            <a:avLst/>
          </a:prstGeom>
        </p:spPr>
        <p:txBody>
          <a:bodyPr lIns="133772" tIns="66885" rIns="133772" bIns="6688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717180"/>
            <a:ext cx="6223000" cy="1703295"/>
          </a:xfrm>
          <a:prstGeom prst="rect">
            <a:avLst/>
          </a:prstGeom>
        </p:spPr>
        <p:txBody>
          <a:bodyPr lIns="133772" tIns="66885" rIns="133772" bIns="6688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2" y="3765179"/>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765179"/>
            <a:ext cx="8667750" cy="537883"/>
          </a:xfrm>
          <a:prstGeom prst="rect">
            <a:avLst/>
          </a:prstGeom>
        </p:spPr>
        <p:txBody>
          <a:bodyPr lIns="133772" tIns="66885" rIns="133772" bIns="66885" anchor="ctr"/>
          <a:lstStyle>
            <a:lvl1pPr>
              <a:buFontTx/>
              <a:buNone/>
              <a:defRPr sz="4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9144003"/>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4303062"/>
            <a:ext cx="8667750" cy="466164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pic>
        <p:nvPicPr>
          <p:cNvPr id="2" name="Picture 1" descr="A black and white background with lines&#10;&#10;AI-generated content may be incorrect.">
            <a:extLst>
              <a:ext uri="{FF2B5EF4-FFF2-40B4-BE49-F238E27FC236}">
                <a16:creationId xmlns:a16="http://schemas.microsoft.com/office/drawing/2014/main" id="{9371EF14-A3EE-169A-2C13-5060EC49F1B8}"/>
              </a:ext>
            </a:extLst>
          </p:cNvPr>
          <p:cNvPicPr>
            <a:picLocks/>
          </p:cNvPicPr>
          <p:nvPr userDrawn="1"/>
        </p:nvPicPr>
        <p:blipFill>
          <a:blip r:embed="rId2">
            <a:alphaModFix amt="10000"/>
            <a:extLst>
              <a:ext uri="{28A0092B-C50C-407E-A947-70E740481C1C}">
                <a14:useLocalDpi xmlns:a14="http://schemas.microsoft.com/office/drawing/2010/main" val="0"/>
              </a:ext>
            </a:extLst>
          </a:blip>
          <a:srcRect r="2778" b="29323"/>
          <a:stretch>
            <a:fillRect/>
          </a:stretch>
        </p:blipFill>
        <p:spPr>
          <a:xfrm>
            <a:off x="0" y="1"/>
            <a:ext cx="32004000" cy="0"/>
          </a:xfrm>
          <a:prstGeom prst="rect">
            <a:avLst/>
          </a:prstGeom>
        </p:spPr>
      </p:pic>
      <p:sp>
        <p:nvSpPr>
          <p:cNvPr id="4" name="Text Placeholder 19">
            <a:extLst>
              <a:ext uri="{FF2B5EF4-FFF2-40B4-BE49-F238E27FC236}">
                <a16:creationId xmlns:a16="http://schemas.microsoft.com/office/drawing/2014/main" id="{E0AA708F-7BC1-DDFC-0E66-8E4502191031}"/>
              </a:ext>
            </a:extLst>
          </p:cNvPr>
          <p:cNvSpPr>
            <a:spLocks noGrp="1"/>
          </p:cNvSpPr>
          <p:nvPr>
            <p:ph type="body" sz="quarter" idx="16" hasCustomPrompt="1"/>
          </p:nvPr>
        </p:nvSpPr>
        <p:spPr>
          <a:xfrm>
            <a:off x="21691235" y="4303061"/>
            <a:ext cx="8667750" cy="7736539"/>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333"/>
            </a:lvl2pPr>
            <a:lvl3pPr>
              <a:defRPr sz="2333"/>
            </a:lvl3pPr>
            <a:lvl4pPr>
              <a:defRPr sz="2333"/>
            </a:lvl4pPr>
            <a:lvl5pPr>
              <a:defRPr sz="2333"/>
            </a:lvl5pPr>
          </a:lstStyle>
          <a:p>
            <a:pPr lvl="0"/>
            <a:r>
              <a:rPr lang="en-US" dirty="0"/>
              <a:t>Click here to edit this text</a:t>
            </a:r>
          </a:p>
        </p:txBody>
      </p:sp>
      <p:sp>
        <p:nvSpPr>
          <p:cNvPr id="7" name="Text Placeholder 24">
            <a:extLst>
              <a:ext uri="{FF2B5EF4-FFF2-40B4-BE49-F238E27FC236}">
                <a16:creationId xmlns:a16="http://schemas.microsoft.com/office/drawing/2014/main" id="{41E9E058-BFAF-CEF6-ADBE-0B1B4A63A875}"/>
              </a:ext>
            </a:extLst>
          </p:cNvPr>
          <p:cNvSpPr>
            <a:spLocks noGrp="1"/>
          </p:cNvSpPr>
          <p:nvPr>
            <p:ph type="body" sz="quarter" idx="21" hasCustomPrompt="1"/>
          </p:nvPr>
        </p:nvSpPr>
        <p:spPr>
          <a:xfrm>
            <a:off x="21691235" y="3752373"/>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756C6CBF-C08E-3464-37D2-26984444CC05}"/>
              </a:ext>
            </a:extLst>
          </p:cNvPr>
          <p:cNvSpPr>
            <a:spLocks noGrp="1"/>
          </p:cNvSpPr>
          <p:nvPr>
            <p:ph type="body" sz="quarter" idx="22" hasCustomPrompt="1"/>
          </p:nvPr>
        </p:nvSpPr>
        <p:spPr>
          <a:xfrm>
            <a:off x="21713096" y="12254754"/>
            <a:ext cx="8667750" cy="537883"/>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AD656D41-1DDC-BB9C-0300-90E8576EB2EF}"/>
              </a:ext>
            </a:extLst>
          </p:cNvPr>
          <p:cNvSpPr>
            <a:spLocks noGrp="1"/>
          </p:cNvSpPr>
          <p:nvPr>
            <p:ph type="body" sz="quarter" idx="25" hasCustomPrompt="1"/>
          </p:nvPr>
        </p:nvSpPr>
        <p:spPr>
          <a:xfrm>
            <a:off x="21713096" y="12792635"/>
            <a:ext cx="8667750" cy="2599765"/>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1" name="Text Placeholder 24">
            <a:extLst>
              <a:ext uri="{FF2B5EF4-FFF2-40B4-BE49-F238E27FC236}">
                <a16:creationId xmlns:a16="http://schemas.microsoft.com/office/drawing/2014/main" id="{91511706-E5E0-B8C8-EE42-6F373AB98EA3}"/>
              </a:ext>
            </a:extLst>
          </p:cNvPr>
          <p:cNvSpPr>
            <a:spLocks noGrp="1"/>
          </p:cNvSpPr>
          <p:nvPr>
            <p:ph type="body" sz="quarter" idx="26" hasCustomPrompt="1"/>
          </p:nvPr>
        </p:nvSpPr>
        <p:spPr>
          <a:xfrm>
            <a:off x="21713096" y="15544800"/>
            <a:ext cx="866775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2" name="Text Placeholder 15">
            <a:extLst>
              <a:ext uri="{FF2B5EF4-FFF2-40B4-BE49-F238E27FC236}">
                <a16:creationId xmlns:a16="http://schemas.microsoft.com/office/drawing/2014/main" id="{DEFED529-C7D5-CEF2-6F7E-ADB6B237B259}"/>
              </a:ext>
            </a:extLst>
          </p:cNvPr>
          <p:cNvSpPr>
            <a:spLocks noGrp="1"/>
          </p:cNvSpPr>
          <p:nvPr>
            <p:ph type="body" sz="quarter" idx="27" hasCustomPrompt="1"/>
          </p:nvPr>
        </p:nvSpPr>
        <p:spPr>
          <a:xfrm>
            <a:off x="21713096" y="16082682"/>
            <a:ext cx="8667750" cy="1129556"/>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3" name="Picture 12">
            <a:extLst>
              <a:ext uri="{FF2B5EF4-FFF2-40B4-BE49-F238E27FC236}">
                <a16:creationId xmlns:a16="http://schemas.microsoft.com/office/drawing/2014/main" id="{2E682D0E-8189-33D6-D26E-94BB9F9B0B78}"/>
              </a:ext>
            </a:extLst>
          </p:cNvPr>
          <p:cNvPicPr>
            <a:picLocks noChangeAspect="1"/>
          </p:cNvPicPr>
          <p:nvPr userDrawn="1"/>
        </p:nvPicPr>
        <p:blipFill>
          <a:blip r:embed="rId3"/>
          <a:stretch>
            <a:fillRect/>
          </a:stretch>
        </p:blipFill>
        <p:spPr>
          <a:xfrm>
            <a:off x="1828800" y="729732"/>
            <a:ext cx="2435028" cy="1403868"/>
          </a:xfrm>
          <a:prstGeom prst="rect">
            <a:avLst/>
          </a:prstGeom>
        </p:spPr>
      </p:pic>
    </p:spTree>
    <p:extLst>
      <p:ext uri="{BB962C8B-B14F-4D97-AF65-F5344CB8AC3E}">
        <p14:creationId xmlns:p14="http://schemas.microsoft.com/office/powerpoint/2010/main" val="3847757898"/>
      </p:ext>
    </p:extLst>
  </p:cSld>
  <p:clrMapOvr>
    <a:masterClrMapping/>
  </p:clrMapOvr>
  <p:extLst>
    <p:ext uri="{DCECCB84-F9BA-43D5-87BE-67443E8EF086}">
      <p15:sldGuideLst xmlns:p15="http://schemas.microsoft.com/office/powerpoint/2012/main">
        <p15:guide id="1" orient="horz" pos="240">
          <p15:clr>
            <a:srgbClr val="FBAE40"/>
          </p15:clr>
        </p15:guide>
        <p15:guide id="2" pos="4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3850F1-6D55-35F3-D50D-FCA103CE2102}"/>
              </a:ext>
            </a:extLst>
          </p:cNvPr>
          <p:cNvSpPr/>
          <p:nvPr userDrawn="1"/>
        </p:nvSpPr>
        <p:spPr>
          <a:xfrm>
            <a:off x="0" y="0"/>
            <a:ext cx="32004000" cy="283464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black and white background with lines&#10;&#10;AI-generated content may be incorrect.">
            <a:extLst>
              <a:ext uri="{FF2B5EF4-FFF2-40B4-BE49-F238E27FC236}">
                <a16:creationId xmlns:a16="http://schemas.microsoft.com/office/drawing/2014/main" id="{76A109C6-B305-C3CB-6F19-45FA68725C22}"/>
              </a:ext>
            </a:extLst>
          </p:cNvPr>
          <p:cNvPicPr>
            <a:picLocks/>
          </p:cNvPicPr>
          <p:nvPr userDrawn="1"/>
        </p:nvPicPr>
        <p:blipFill>
          <a:blip r:embed="rId2">
            <a:alphaModFix amt="50000"/>
            <a:extLst>
              <a:ext uri="{28A0092B-C50C-407E-A947-70E740481C1C}">
                <a14:useLocalDpi xmlns:a14="http://schemas.microsoft.com/office/drawing/2010/main" val="0"/>
              </a:ext>
            </a:extLst>
          </a:blip>
          <a:srcRect r="2778" b="35294"/>
          <a:stretch>
            <a:fillRect/>
          </a:stretch>
        </p:blipFill>
        <p:spPr>
          <a:xfrm>
            <a:off x="0" y="1"/>
            <a:ext cx="32004000" cy="2834638"/>
          </a:xfrm>
          <a:prstGeom prst="rect">
            <a:avLst/>
          </a:prstGeom>
        </p:spPr>
      </p:pic>
      <p:sp>
        <p:nvSpPr>
          <p:cNvPr id="10" name="Rectangle 9">
            <a:extLst>
              <a:ext uri="{FF2B5EF4-FFF2-40B4-BE49-F238E27FC236}">
                <a16:creationId xmlns:a16="http://schemas.microsoft.com/office/drawing/2014/main" id="{0A50A785-E1ED-0043-1DA5-71EB2862D6D8}"/>
              </a:ext>
            </a:extLst>
          </p:cNvPr>
          <p:cNvSpPr/>
          <p:nvPr userDrawn="1"/>
        </p:nvSpPr>
        <p:spPr>
          <a:xfrm>
            <a:off x="31406" y="2958355"/>
            <a:ext cx="32004000" cy="15329644"/>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599471" y="9681883"/>
            <a:ext cx="8667750" cy="7530354"/>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44 points </a:t>
            </a:r>
            <a:br>
              <a:rPr lang="en-US" dirty="0"/>
            </a:br>
            <a:r>
              <a:rPr lang="en-US" dirty="0"/>
              <a:t>Abstract Content is 21 points </a:t>
            </a:r>
            <a:br>
              <a:rPr lang="en-US" dirty="0"/>
            </a:br>
            <a:r>
              <a:rPr lang="en-US" dirty="0"/>
              <a:t>Body Content is 21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1710022" y="4303061"/>
            <a:ext cx="8667750" cy="12909177"/>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667381" y="717180"/>
            <a:ext cx="18668999" cy="1703295"/>
          </a:xfrm>
          <a:prstGeom prst="rect">
            <a:avLst/>
          </a:prstGeom>
        </p:spPr>
        <p:txBody>
          <a:bodyPr lIns="133772" tIns="66885" rIns="133772" bIns="66885"/>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717180"/>
            <a:ext cx="6223000" cy="1703295"/>
          </a:xfrm>
          <a:prstGeom prst="rect">
            <a:avLst/>
          </a:prstGeom>
        </p:spPr>
        <p:txBody>
          <a:bodyPr lIns="133772" tIns="66885" rIns="133772" bIns="66885"/>
          <a:lstStyle>
            <a:lvl1pPr>
              <a:buFontTx/>
              <a:buNone/>
              <a:defRPr sz="2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2" y="3765179"/>
            <a:ext cx="8667750" cy="537883"/>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765179"/>
            <a:ext cx="8667750" cy="537883"/>
          </a:xfrm>
          <a:prstGeom prst="rect">
            <a:avLst/>
          </a:prstGeom>
        </p:spPr>
        <p:txBody>
          <a:bodyPr lIns="133772" tIns="66885" rIns="133772" bIns="66885" anchor="ctr"/>
          <a:lstStyle>
            <a:lvl1pPr>
              <a:buFontTx/>
              <a:buNone/>
              <a:defRPr sz="44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9144003"/>
            <a:ext cx="8667750" cy="537883"/>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4303062"/>
            <a:ext cx="8667750" cy="466164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pic>
        <p:nvPicPr>
          <p:cNvPr id="2" name="Picture 1" descr="A black and white background with lines&#10;&#10;AI-generated content may be incorrect.">
            <a:extLst>
              <a:ext uri="{FF2B5EF4-FFF2-40B4-BE49-F238E27FC236}">
                <a16:creationId xmlns:a16="http://schemas.microsoft.com/office/drawing/2014/main" id="{9371EF14-A3EE-169A-2C13-5060EC49F1B8}"/>
              </a:ext>
            </a:extLst>
          </p:cNvPr>
          <p:cNvPicPr>
            <a:picLocks/>
          </p:cNvPicPr>
          <p:nvPr userDrawn="1"/>
        </p:nvPicPr>
        <p:blipFill>
          <a:blip r:embed="rId2">
            <a:alphaModFix amt="10000"/>
            <a:extLst>
              <a:ext uri="{28A0092B-C50C-407E-A947-70E740481C1C}">
                <a14:useLocalDpi xmlns:a14="http://schemas.microsoft.com/office/drawing/2010/main" val="0"/>
              </a:ext>
            </a:extLst>
          </a:blip>
          <a:srcRect r="2778" b="29323"/>
          <a:stretch>
            <a:fillRect/>
          </a:stretch>
        </p:blipFill>
        <p:spPr>
          <a:xfrm>
            <a:off x="0" y="1"/>
            <a:ext cx="32004000" cy="0"/>
          </a:xfrm>
          <a:prstGeom prst="rect">
            <a:avLst/>
          </a:prstGeom>
        </p:spPr>
      </p:pic>
      <p:sp>
        <p:nvSpPr>
          <p:cNvPr id="3" name="Text Placeholder 19">
            <a:extLst>
              <a:ext uri="{FF2B5EF4-FFF2-40B4-BE49-F238E27FC236}">
                <a16:creationId xmlns:a16="http://schemas.microsoft.com/office/drawing/2014/main" id="{65A2044B-9FEF-2265-2A9C-2E93E4BF842C}"/>
              </a:ext>
            </a:extLst>
          </p:cNvPr>
          <p:cNvSpPr>
            <a:spLocks noGrp="1"/>
          </p:cNvSpPr>
          <p:nvPr>
            <p:ph type="body" sz="quarter" idx="16" hasCustomPrompt="1"/>
          </p:nvPr>
        </p:nvSpPr>
        <p:spPr>
          <a:xfrm>
            <a:off x="21691235" y="4303061"/>
            <a:ext cx="8667750" cy="7736539"/>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333"/>
            </a:lvl2pPr>
            <a:lvl3pPr>
              <a:defRPr sz="2333"/>
            </a:lvl3pPr>
            <a:lvl4pPr>
              <a:defRPr sz="2333"/>
            </a:lvl4pPr>
            <a:lvl5pPr>
              <a:defRPr sz="2333"/>
            </a:lvl5pPr>
          </a:lstStyle>
          <a:p>
            <a:pPr lvl="0"/>
            <a:r>
              <a:rPr lang="en-US" dirty="0"/>
              <a:t>Click here to edit this text</a:t>
            </a:r>
          </a:p>
        </p:txBody>
      </p:sp>
      <p:sp>
        <p:nvSpPr>
          <p:cNvPr id="4" name="Text Placeholder 24">
            <a:extLst>
              <a:ext uri="{FF2B5EF4-FFF2-40B4-BE49-F238E27FC236}">
                <a16:creationId xmlns:a16="http://schemas.microsoft.com/office/drawing/2014/main" id="{DC8FB158-4EEA-C893-16CA-1026E51A9ED0}"/>
              </a:ext>
            </a:extLst>
          </p:cNvPr>
          <p:cNvSpPr>
            <a:spLocks noGrp="1"/>
          </p:cNvSpPr>
          <p:nvPr>
            <p:ph type="body" sz="quarter" idx="21" hasCustomPrompt="1"/>
          </p:nvPr>
        </p:nvSpPr>
        <p:spPr>
          <a:xfrm>
            <a:off x="21691235" y="3752373"/>
            <a:ext cx="8667750" cy="537883"/>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BDDEB2E3-12E1-CEFA-BFF5-BFA7FDB7C9B7}"/>
              </a:ext>
            </a:extLst>
          </p:cNvPr>
          <p:cNvSpPr>
            <a:spLocks noGrp="1"/>
          </p:cNvSpPr>
          <p:nvPr>
            <p:ph type="body" sz="quarter" idx="22" hasCustomPrompt="1"/>
          </p:nvPr>
        </p:nvSpPr>
        <p:spPr>
          <a:xfrm>
            <a:off x="21713096" y="12254754"/>
            <a:ext cx="8667750" cy="537883"/>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7E785646-8031-CD18-D370-2CFFFB90BA24}"/>
              </a:ext>
            </a:extLst>
          </p:cNvPr>
          <p:cNvSpPr>
            <a:spLocks noGrp="1"/>
          </p:cNvSpPr>
          <p:nvPr>
            <p:ph type="body" sz="quarter" idx="25" hasCustomPrompt="1"/>
          </p:nvPr>
        </p:nvSpPr>
        <p:spPr>
          <a:xfrm>
            <a:off x="21713096" y="12792635"/>
            <a:ext cx="8667750" cy="2599765"/>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E0BDE6A7-3FC2-04A4-6D25-6AB6AF72CF13}"/>
              </a:ext>
            </a:extLst>
          </p:cNvPr>
          <p:cNvSpPr>
            <a:spLocks noGrp="1"/>
          </p:cNvSpPr>
          <p:nvPr>
            <p:ph type="body" sz="quarter" idx="26" hasCustomPrompt="1"/>
          </p:nvPr>
        </p:nvSpPr>
        <p:spPr>
          <a:xfrm>
            <a:off x="21713096" y="15544800"/>
            <a:ext cx="866775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1CC32FE8-5F2A-AFEB-1DD4-7A409ACE6302}"/>
              </a:ext>
            </a:extLst>
          </p:cNvPr>
          <p:cNvSpPr>
            <a:spLocks noGrp="1"/>
          </p:cNvSpPr>
          <p:nvPr>
            <p:ph type="body" sz="quarter" idx="27" hasCustomPrompt="1"/>
          </p:nvPr>
        </p:nvSpPr>
        <p:spPr>
          <a:xfrm>
            <a:off x="21713096" y="16082682"/>
            <a:ext cx="8667750" cy="1129556"/>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7" name="Picture 6">
            <a:extLst>
              <a:ext uri="{FF2B5EF4-FFF2-40B4-BE49-F238E27FC236}">
                <a16:creationId xmlns:a16="http://schemas.microsoft.com/office/drawing/2014/main" id="{FE71CBE2-E2C4-327A-FCD2-9224E6907367}"/>
              </a:ext>
            </a:extLst>
          </p:cNvPr>
          <p:cNvPicPr>
            <a:picLocks noChangeAspect="1"/>
          </p:cNvPicPr>
          <p:nvPr userDrawn="1"/>
        </p:nvPicPr>
        <p:blipFill>
          <a:blip r:embed="rId3"/>
          <a:stretch>
            <a:fillRect/>
          </a:stretch>
        </p:blipFill>
        <p:spPr>
          <a:xfrm>
            <a:off x="1752600" y="762000"/>
            <a:ext cx="2438400" cy="1405813"/>
          </a:xfrm>
          <a:prstGeom prst="rect">
            <a:avLst/>
          </a:prstGeom>
        </p:spPr>
      </p:pic>
    </p:spTree>
    <p:extLst>
      <p:ext uri="{BB962C8B-B14F-4D97-AF65-F5344CB8AC3E}">
        <p14:creationId xmlns:p14="http://schemas.microsoft.com/office/powerpoint/2010/main" val="60012647"/>
      </p:ext>
    </p:extLst>
  </p:cSld>
  <p:clrMapOvr>
    <a:masterClrMapping/>
  </p:clrMapOvr>
  <p:extLst>
    <p:ext uri="{DCECCB84-F9BA-43D5-87BE-67443E8EF086}">
      <p15:sldGuideLst xmlns:p15="http://schemas.microsoft.com/office/powerpoint/2012/main">
        <p15:guide id="1" orient="horz" pos="240">
          <p15:clr>
            <a:srgbClr val="FBAE40"/>
          </p15:clr>
        </p15:guide>
        <p15:guide id="2" pos="42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2027629" rtl="0" eaLnBrk="1" fontAlgn="base" hangingPunct="1">
        <a:spcBef>
          <a:spcPct val="0"/>
        </a:spcBef>
        <a:spcAft>
          <a:spcPct val="0"/>
        </a:spcAft>
        <a:defRPr sz="4344" b="1" kern="1200">
          <a:solidFill>
            <a:schemeClr val="tx1"/>
          </a:solidFill>
          <a:latin typeface="+mj-lt"/>
          <a:ea typeface="+mj-ea"/>
          <a:cs typeface="+mj-cs"/>
        </a:defRPr>
      </a:lvl1pPr>
      <a:lvl2pPr algn="ctr" defTabSz="2027629" rtl="0" eaLnBrk="1" fontAlgn="base" hangingPunct="1">
        <a:spcBef>
          <a:spcPct val="0"/>
        </a:spcBef>
        <a:spcAft>
          <a:spcPct val="0"/>
        </a:spcAft>
        <a:defRPr sz="9787">
          <a:solidFill>
            <a:schemeClr val="tx1"/>
          </a:solidFill>
          <a:latin typeface="Calibri" pitchFamily="34" charset="0"/>
        </a:defRPr>
      </a:lvl2pPr>
      <a:lvl3pPr algn="ctr" defTabSz="2027629" rtl="0" eaLnBrk="1" fontAlgn="base" hangingPunct="1">
        <a:spcBef>
          <a:spcPct val="0"/>
        </a:spcBef>
        <a:spcAft>
          <a:spcPct val="0"/>
        </a:spcAft>
        <a:defRPr sz="9787">
          <a:solidFill>
            <a:schemeClr val="tx1"/>
          </a:solidFill>
          <a:latin typeface="Calibri" pitchFamily="34" charset="0"/>
        </a:defRPr>
      </a:lvl3pPr>
      <a:lvl4pPr algn="ctr" defTabSz="2027629" rtl="0" eaLnBrk="1" fontAlgn="base" hangingPunct="1">
        <a:spcBef>
          <a:spcPct val="0"/>
        </a:spcBef>
        <a:spcAft>
          <a:spcPct val="0"/>
        </a:spcAft>
        <a:defRPr sz="9787">
          <a:solidFill>
            <a:schemeClr val="tx1"/>
          </a:solidFill>
          <a:latin typeface="Calibri" pitchFamily="34" charset="0"/>
        </a:defRPr>
      </a:lvl4pPr>
      <a:lvl5pPr algn="ctr" defTabSz="2027629" rtl="0" eaLnBrk="1" fontAlgn="base" hangingPunct="1">
        <a:spcBef>
          <a:spcPct val="0"/>
        </a:spcBef>
        <a:spcAft>
          <a:spcPct val="0"/>
        </a:spcAft>
        <a:defRPr sz="9787">
          <a:solidFill>
            <a:schemeClr val="tx1"/>
          </a:solidFill>
          <a:latin typeface="Calibri" pitchFamily="34" charset="0"/>
        </a:defRPr>
      </a:lvl5pPr>
      <a:lvl6pPr marL="433525" algn="ctr" defTabSz="2027629" rtl="0" eaLnBrk="1" fontAlgn="base" hangingPunct="1">
        <a:spcBef>
          <a:spcPct val="0"/>
        </a:spcBef>
        <a:spcAft>
          <a:spcPct val="0"/>
        </a:spcAft>
        <a:defRPr sz="9787">
          <a:solidFill>
            <a:schemeClr val="tx1"/>
          </a:solidFill>
          <a:latin typeface="Calibri" pitchFamily="34" charset="0"/>
        </a:defRPr>
      </a:lvl6pPr>
      <a:lvl7pPr marL="867051" algn="ctr" defTabSz="2027629" rtl="0" eaLnBrk="1" fontAlgn="base" hangingPunct="1">
        <a:spcBef>
          <a:spcPct val="0"/>
        </a:spcBef>
        <a:spcAft>
          <a:spcPct val="0"/>
        </a:spcAft>
        <a:defRPr sz="9787">
          <a:solidFill>
            <a:schemeClr val="tx1"/>
          </a:solidFill>
          <a:latin typeface="Calibri" pitchFamily="34" charset="0"/>
        </a:defRPr>
      </a:lvl7pPr>
      <a:lvl8pPr marL="1300574" algn="ctr" defTabSz="2027629" rtl="0" eaLnBrk="1" fontAlgn="base" hangingPunct="1">
        <a:spcBef>
          <a:spcPct val="0"/>
        </a:spcBef>
        <a:spcAft>
          <a:spcPct val="0"/>
        </a:spcAft>
        <a:defRPr sz="9787">
          <a:solidFill>
            <a:schemeClr val="tx1"/>
          </a:solidFill>
          <a:latin typeface="Calibri" pitchFamily="34" charset="0"/>
        </a:defRPr>
      </a:lvl8pPr>
      <a:lvl9pPr marL="1734098" algn="ctr" defTabSz="2027629" rtl="0" eaLnBrk="1" fontAlgn="base" hangingPunct="1">
        <a:spcBef>
          <a:spcPct val="0"/>
        </a:spcBef>
        <a:spcAft>
          <a:spcPct val="0"/>
        </a:spcAft>
        <a:defRPr sz="9787">
          <a:solidFill>
            <a:schemeClr val="tx1"/>
          </a:solidFill>
          <a:latin typeface="Calibri" pitchFamily="34" charset="0"/>
        </a:defRPr>
      </a:lvl9pPr>
    </p:titleStyle>
    <p:bodyStyle>
      <a:lvl1pPr marL="0" indent="0" algn="l" defTabSz="2027629" rtl="0" eaLnBrk="1" fontAlgn="base" hangingPunct="1">
        <a:spcBef>
          <a:spcPct val="20000"/>
        </a:spcBef>
        <a:spcAft>
          <a:spcPct val="0"/>
        </a:spcAft>
        <a:buFontTx/>
        <a:buNone/>
        <a:defRPr lang="en-US" sz="2333" kern="1200" dirty="0" smtClean="0">
          <a:solidFill>
            <a:schemeClr val="tx1"/>
          </a:solidFill>
          <a:latin typeface="+mn-lt"/>
          <a:ea typeface="+mn-ea"/>
          <a:cs typeface="+mn-cs"/>
        </a:defRPr>
      </a:lvl1pPr>
      <a:lvl2pPr marL="1648296" indent="-633728" algn="l" defTabSz="2027629" rtl="0" eaLnBrk="1" fontAlgn="base" hangingPunct="1">
        <a:spcBef>
          <a:spcPct val="20000"/>
        </a:spcBef>
        <a:spcAft>
          <a:spcPct val="0"/>
        </a:spcAft>
        <a:buFont typeface="Arial" charset="0"/>
        <a:buChar char="–"/>
        <a:defRPr sz="6222" kern="1200">
          <a:solidFill>
            <a:schemeClr val="tx1"/>
          </a:solidFill>
          <a:latin typeface="+mn-lt"/>
          <a:ea typeface="+mn-ea"/>
          <a:cs typeface="+mn-cs"/>
        </a:defRPr>
      </a:lvl2pPr>
      <a:lvl3pPr marL="2534911" indent="-507285" algn="l" defTabSz="2027629" rtl="0" eaLnBrk="1" fontAlgn="base" hangingPunct="1">
        <a:spcBef>
          <a:spcPct val="20000"/>
        </a:spcBef>
        <a:spcAft>
          <a:spcPct val="0"/>
        </a:spcAft>
        <a:buFont typeface="Arial" charset="0"/>
        <a:buChar char="•"/>
        <a:defRPr sz="5381" kern="1200">
          <a:solidFill>
            <a:schemeClr val="tx1"/>
          </a:solidFill>
          <a:latin typeface="+mn-lt"/>
          <a:ea typeface="+mn-ea"/>
          <a:cs typeface="+mn-cs"/>
        </a:defRPr>
      </a:lvl3pPr>
      <a:lvl4pPr marL="3549479" indent="-507285" algn="l" defTabSz="2027629" rtl="0" eaLnBrk="1" fontAlgn="base" hangingPunct="1">
        <a:spcBef>
          <a:spcPct val="20000"/>
        </a:spcBef>
        <a:spcAft>
          <a:spcPct val="0"/>
        </a:spcAft>
        <a:buFont typeface="Arial" charset="0"/>
        <a:buChar char="–"/>
        <a:defRPr sz="4472" kern="1200">
          <a:solidFill>
            <a:schemeClr val="tx1"/>
          </a:solidFill>
          <a:latin typeface="+mn-lt"/>
          <a:ea typeface="+mn-ea"/>
          <a:cs typeface="+mn-cs"/>
        </a:defRPr>
      </a:lvl4pPr>
      <a:lvl5pPr marL="4562540" indent="-507285" algn="l" defTabSz="2027629" rtl="0" eaLnBrk="1" fontAlgn="base" hangingPunct="1">
        <a:spcBef>
          <a:spcPct val="20000"/>
        </a:spcBef>
        <a:spcAft>
          <a:spcPct val="0"/>
        </a:spcAft>
        <a:buFont typeface="Arial" charset="0"/>
        <a:buChar char="»"/>
        <a:defRPr sz="4472" kern="1200">
          <a:solidFill>
            <a:schemeClr val="tx1"/>
          </a:solidFill>
          <a:latin typeface="+mn-lt"/>
          <a:ea typeface="+mn-ea"/>
          <a:cs typeface="+mn-cs"/>
        </a:defRPr>
      </a:lvl5pPr>
      <a:lvl6pPr marL="11428570" indent="-1038956" algn="l" defTabSz="4155852" rtl="0" eaLnBrk="1" latinLnBrk="0" hangingPunct="1">
        <a:spcBef>
          <a:spcPct val="20000"/>
        </a:spcBef>
        <a:buFont typeface="Arial" pitchFamily="34" charset="0"/>
        <a:buChar char="•"/>
        <a:defRPr sz="9139" kern="1200">
          <a:solidFill>
            <a:schemeClr val="tx1"/>
          </a:solidFill>
          <a:latin typeface="+mn-lt"/>
          <a:ea typeface="+mn-ea"/>
          <a:cs typeface="+mn-cs"/>
        </a:defRPr>
      </a:lvl6pPr>
      <a:lvl7pPr marL="13506494" indent="-1038956" algn="l" defTabSz="4155852" rtl="0" eaLnBrk="1" latinLnBrk="0" hangingPunct="1">
        <a:spcBef>
          <a:spcPct val="20000"/>
        </a:spcBef>
        <a:buFont typeface="Arial" pitchFamily="34" charset="0"/>
        <a:buChar char="•"/>
        <a:defRPr sz="9139" kern="1200">
          <a:solidFill>
            <a:schemeClr val="tx1"/>
          </a:solidFill>
          <a:latin typeface="+mn-lt"/>
          <a:ea typeface="+mn-ea"/>
          <a:cs typeface="+mn-cs"/>
        </a:defRPr>
      </a:lvl7pPr>
      <a:lvl8pPr marL="15584411" indent="-1038956" algn="l" defTabSz="4155852" rtl="0" eaLnBrk="1" latinLnBrk="0" hangingPunct="1">
        <a:spcBef>
          <a:spcPct val="20000"/>
        </a:spcBef>
        <a:buFont typeface="Arial" pitchFamily="34" charset="0"/>
        <a:buChar char="•"/>
        <a:defRPr sz="9139" kern="1200">
          <a:solidFill>
            <a:schemeClr val="tx1"/>
          </a:solidFill>
          <a:latin typeface="+mn-lt"/>
          <a:ea typeface="+mn-ea"/>
          <a:cs typeface="+mn-cs"/>
        </a:defRPr>
      </a:lvl8pPr>
      <a:lvl9pPr marL="17662327" indent="-1038956" algn="l" defTabSz="4155852" rtl="0" eaLnBrk="1" latinLnBrk="0" hangingPunct="1">
        <a:spcBef>
          <a:spcPct val="20000"/>
        </a:spcBef>
        <a:buFont typeface="Arial" pitchFamily="34" charset="0"/>
        <a:buChar char="•"/>
        <a:defRPr sz="9139" kern="1200">
          <a:solidFill>
            <a:schemeClr val="tx1"/>
          </a:solidFill>
          <a:latin typeface="+mn-lt"/>
          <a:ea typeface="+mn-ea"/>
          <a:cs typeface="+mn-cs"/>
        </a:defRPr>
      </a:lvl9pPr>
    </p:bodyStyle>
    <p:otherStyle>
      <a:defPPr>
        <a:defRPr lang="en-US"/>
      </a:defPPr>
      <a:lvl1pPr marL="0" algn="l" defTabSz="4155852" rtl="0" eaLnBrk="1" latinLnBrk="0" hangingPunct="1">
        <a:defRPr sz="8167" kern="1200">
          <a:solidFill>
            <a:schemeClr val="tx1"/>
          </a:solidFill>
          <a:latin typeface="+mn-lt"/>
          <a:ea typeface="+mn-ea"/>
          <a:cs typeface="+mn-cs"/>
        </a:defRPr>
      </a:lvl1pPr>
      <a:lvl2pPr marL="2077925" algn="l" defTabSz="4155852" rtl="0" eaLnBrk="1" latinLnBrk="0" hangingPunct="1">
        <a:defRPr sz="8167" kern="1200">
          <a:solidFill>
            <a:schemeClr val="tx1"/>
          </a:solidFill>
          <a:latin typeface="+mn-lt"/>
          <a:ea typeface="+mn-ea"/>
          <a:cs typeface="+mn-cs"/>
        </a:defRPr>
      </a:lvl2pPr>
      <a:lvl3pPr marL="4155852" algn="l" defTabSz="4155852" rtl="0" eaLnBrk="1" latinLnBrk="0" hangingPunct="1">
        <a:defRPr sz="8167" kern="1200">
          <a:solidFill>
            <a:schemeClr val="tx1"/>
          </a:solidFill>
          <a:latin typeface="+mn-lt"/>
          <a:ea typeface="+mn-ea"/>
          <a:cs typeface="+mn-cs"/>
        </a:defRPr>
      </a:lvl3pPr>
      <a:lvl4pPr marL="6233776" algn="l" defTabSz="4155852" rtl="0" eaLnBrk="1" latinLnBrk="0" hangingPunct="1">
        <a:defRPr sz="8167" kern="1200">
          <a:solidFill>
            <a:schemeClr val="tx1"/>
          </a:solidFill>
          <a:latin typeface="+mn-lt"/>
          <a:ea typeface="+mn-ea"/>
          <a:cs typeface="+mn-cs"/>
        </a:defRPr>
      </a:lvl4pPr>
      <a:lvl5pPr marL="8311692" algn="l" defTabSz="4155852" rtl="0" eaLnBrk="1" latinLnBrk="0" hangingPunct="1">
        <a:defRPr sz="8167" kern="1200">
          <a:solidFill>
            <a:schemeClr val="tx1"/>
          </a:solidFill>
          <a:latin typeface="+mn-lt"/>
          <a:ea typeface="+mn-ea"/>
          <a:cs typeface="+mn-cs"/>
        </a:defRPr>
      </a:lvl5pPr>
      <a:lvl6pPr marL="10389609" algn="l" defTabSz="4155852" rtl="0" eaLnBrk="1" latinLnBrk="0" hangingPunct="1">
        <a:defRPr sz="8167" kern="1200">
          <a:solidFill>
            <a:schemeClr val="tx1"/>
          </a:solidFill>
          <a:latin typeface="+mn-lt"/>
          <a:ea typeface="+mn-ea"/>
          <a:cs typeface="+mn-cs"/>
        </a:defRPr>
      </a:lvl6pPr>
      <a:lvl7pPr marL="12467521" algn="l" defTabSz="4155852" rtl="0" eaLnBrk="1" latinLnBrk="0" hangingPunct="1">
        <a:defRPr sz="8167" kern="1200">
          <a:solidFill>
            <a:schemeClr val="tx1"/>
          </a:solidFill>
          <a:latin typeface="+mn-lt"/>
          <a:ea typeface="+mn-ea"/>
          <a:cs typeface="+mn-cs"/>
        </a:defRPr>
      </a:lvl7pPr>
      <a:lvl8pPr marL="14545445" algn="l" defTabSz="4155852" rtl="0" eaLnBrk="1" latinLnBrk="0" hangingPunct="1">
        <a:defRPr sz="8167" kern="1200">
          <a:solidFill>
            <a:schemeClr val="tx1"/>
          </a:solidFill>
          <a:latin typeface="+mn-lt"/>
          <a:ea typeface="+mn-ea"/>
          <a:cs typeface="+mn-cs"/>
        </a:defRPr>
      </a:lvl8pPr>
      <a:lvl9pPr marL="16623366" algn="l" defTabSz="4155852" rtl="0" eaLnBrk="1" latinLnBrk="0" hangingPunct="1">
        <a:defRPr sz="81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28782A3-C2C7-79DF-8A43-EE02433C4606}"/>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9E4AE58B-798D-B9C8-5095-57CA0686BEB0}"/>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30C2CB2A-7A16-6164-E068-1B9A77CFF446}"/>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605C2E3B-DFE3-1512-CE6D-E81C9E84E578}"/>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87BDD923-EF6C-A511-DA11-FEA6DC627580}"/>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98EA9444-194D-E8BC-171E-51E2C5C3BF6D}"/>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BB686833-3D18-09A7-300A-15E99758CD8C}"/>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77B9C612-0DBD-55BE-2B24-9C837489C70A}"/>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2917FFA1-4F01-BFFB-5E7A-4B04405EB6B4}"/>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A7320894-E7E0-EA8A-B342-2D2E08D59C0B}"/>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A50AE8CB-FE7D-5870-BB88-0C7D2DD34CF9}"/>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2E9A481E-BA1F-9B1E-B934-BAE65B063F8D}"/>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482A969A-8263-A7C4-AD2E-C69A1F039CB4}"/>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8F79B0B9-4E37-26DC-6ECB-CB6B2F7EFB81}"/>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3904255982"/>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3FF7F1-75E0-47AE-BCBA-AC9E70681153}"/>
</file>

<file path=customXml/itemProps2.xml><?xml version="1.0" encoding="utf-8"?>
<ds:datastoreItem xmlns:ds="http://schemas.openxmlformats.org/officeDocument/2006/customXml" ds:itemID="{E7AAA29A-C780-4467-A6BE-8F4C83F0F200}">
  <ds:schemaRefs>
    <ds:schemaRef ds:uri="http://schemas.microsoft.com/office/2006/documentManagement/types"/>
    <ds:schemaRef ds:uri="http://purl.org/dc/terms/"/>
    <ds:schemaRef ds:uri="952b4952-d007-4d97-b50e-79165ea12049"/>
    <ds:schemaRef ds:uri="http://www.w3.org/XML/1998/namespace"/>
    <ds:schemaRef ds:uri="http://purl.org/dc/elements/1.1/"/>
    <ds:schemaRef ds:uri="8cb5f936-c297-426d-b367-8d80127451e1"/>
    <ds:schemaRef ds:uri="http://schemas.openxmlformats.org/package/2006/metadata/core-properties"/>
    <ds:schemaRef ds:uri="http://schemas.microsoft.com/office/infopath/2007/PartnerControl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69A1CA98-E632-4172-8F52-3BAEF01A4C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36x48_BLUE</Template>
  <TotalTime>67</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13</cp:revision>
  <cp:lastPrinted>2008-03-12T16:04:08Z</cp:lastPrinted>
  <dcterms:created xsi:type="dcterms:W3CDTF">2014-09-24T17:47:45Z</dcterms:created>
  <dcterms:modified xsi:type="dcterms:W3CDTF">2026-04-14T17:41:39Z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