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32918400" cy="18288000"/>
  <p:notesSz cx="6888163" cy="10020300"/>
  <p:defaultTextStyle>
    <a:defPPr>
      <a:defRPr lang="en-US"/>
    </a:defPPr>
    <a:lvl1pPr algn="l" rtl="0" eaLnBrk="0" fontAlgn="base" hangingPunct="0">
      <a:spcBef>
        <a:spcPct val="0"/>
      </a:spcBef>
      <a:spcAft>
        <a:spcPct val="0"/>
      </a:spcAft>
      <a:defRPr sz="2760" kern="1200">
        <a:solidFill>
          <a:schemeClr val="tx1"/>
        </a:solidFill>
        <a:latin typeface="Times New Roman" pitchFamily="1" charset="0"/>
        <a:ea typeface="+mn-ea"/>
        <a:cs typeface="+mn-cs"/>
      </a:defRPr>
    </a:lvl1pPr>
    <a:lvl2pPr marL="510966"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2pPr>
    <a:lvl3pPr marL="1023712"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3pPr>
    <a:lvl4pPr marL="1536457"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4pPr>
    <a:lvl5pPr marL="2049202"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5pPr>
    <a:lvl6pPr marL="2563727" algn="l" defTabSz="1025492" rtl="0" eaLnBrk="1" latinLnBrk="0" hangingPunct="1">
      <a:defRPr sz="2760" kern="1200">
        <a:solidFill>
          <a:schemeClr val="tx1"/>
        </a:solidFill>
        <a:latin typeface="Times New Roman" pitchFamily="1" charset="0"/>
        <a:ea typeface="+mn-ea"/>
        <a:cs typeface="+mn-cs"/>
      </a:defRPr>
    </a:lvl6pPr>
    <a:lvl7pPr marL="3076474" algn="l" defTabSz="1025492" rtl="0" eaLnBrk="1" latinLnBrk="0" hangingPunct="1">
      <a:defRPr sz="2760" kern="1200">
        <a:solidFill>
          <a:schemeClr val="tx1"/>
        </a:solidFill>
        <a:latin typeface="Times New Roman" pitchFamily="1" charset="0"/>
        <a:ea typeface="+mn-ea"/>
        <a:cs typeface="+mn-cs"/>
      </a:defRPr>
    </a:lvl7pPr>
    <a:lvl8pPr marL="3589219" algn="l" defTabSz="1025492" rtl="0" eaLnBrk="1" latinLnBrk="0" hangingPunct="1">
      <a:defRPr sz="2760" kern="1200">
        <a:solidFill>
          <a:schemeClr val="tx1"/>
        </a:solidFill>
        <a:latin typeface="Times New Roman" pitchFamily="1" charset="0"/>
        <a:ea typeface="+mn-ea"/>
        <a:cs typeface="+mn-cs"/>
      </a:defRPr>
    </a:lvl8pPr>
    <a:lvl9pPr marL="4101965" algn="l" defTabSz="1025492" rtl="0" eaLnBrk="1" latinLnBrk="0" hangingPunct="1">
      <a:defRPr sz="276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7054" userDrawn="1">
          <p15:clr>
            <a:srgbClr val="A4A3A4"/>
          </p15:clr>
        </p15:guide>
        <p15:guide id="2" orient="horz" pos="-3953" userDrawn="1">
          <p15:clr>
            <a:srgbClr val="A4A3A4"/>
          </p15:clr>
        </p15:guide>
        <p15:guide id="3" orient="horz" pos="-1469" userDrawn="1">
          <p15:clr>
            <a:srgbClr val="A4A3A4"/>
          </p15:clr>
        </p15:guide>
        <p15:guide id="4" pos="-9288" userDrawn="1">
          <p15:clr>
            <a:srgbClr val="A4A3A4"/>
          </p15:clr>
        </p15:guide>
        <p15:guide id="5" pos="30024"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EBE9C9"/>
    <a:srgbClr val="003622"/>
    <a:srgbClr val="005D41"/>
    <a:srgbClr val="5F595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860401-577D-FE47-B52D-E43E10E119F1}" v="109" dt="2025-09-30T18:12:06.6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4442" autoAdjust="0"/>
    <p:restoredTop sz="86441" autoAdjust="0"/>
  </p:normalViewPr>
  <p:slideViewPr>
    <p:cSldViewPr>
      <p:cViewPr varScale="1">
        <p:scale>
          <a:sx n="83" d="100"/>
          <a:sy n="83" d="100"/>
        </p:scale>
        <p:origin x="1264" y="256"/>
      </p:cViewPr>
      <p:guideLst>
        <p:guide orient="horz" pos="17054"/>
        <p:guide orient="horz" pos="-3953"/>
        <p:guide orient="horz" pos="-1469"/>
        <p:guide pos="-9288"/>
        <p:guide pos="300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redo custSel addSld delSld modMainMaster">
      <pc:chgData name="Brown, Jeffrey" userId="eb56c8e8-783c-45d4-8120-bcd00a17b328" providerId="ADAL" clId="{9879E2A1-6E15-5B5E-B796-952A4143164B}" dt="2025-09-30T18:12:06.649" v="249"/>
      <pc:docMkLst>
        <pc:docMk/>
      </pc:docMkLst>
      <pc:sldChg chg="del">
        <pc:chgData name="Brown, Jeffrey" userId="eb56c8e8-783c-45d4-8120-bcd00a17b328" providerId="ADAL" clId="{9879E2A1-6E15-5B5E-B796-952A4143164B}" dt="2025-09-30T18:01:24.066" v="234" actId="2696"/>
        <pc:sldMkLst>
          <pc:docMk/>
          <pc:sldMk cId="0" sldId="256"/>
        </pc:sldMkLst>
      </pc:sldChg>
      <pc:sldChg chg="new">
        <pc:chgData name="Brown, Jeffrey" userId="eb56c8e8-783c-45d4-8120-bcd00a17b328" providerId="ADAL" clId="{9879E2A1-6E15-5B5E-B796-952A4143164B}" dt="2025-09-30T18:01:25.592" v="235" actId="680"/>
        <pc:sldMkLst>
          <pc:docMk/>
          <pc:sldMk cId="2725459325" sldId="256"/>
        </pc:sldMkLst>
      </pc:sldChg>
      <pc:sldMasterChg chg="modSldLayout">
        <pc:chgData name="Brown, Jeffrey" userId="eb56c8e8-783c-45d4-8120-bcd00a17b328" providerId="ADAL" clId="{9879E2A1-6E15-5B5E-B796-952A4143164B}" dt="2025-09-30T18:12:06.649" v="249"/>
        <pc:sldMasterMkLst>
          <pc:docMk/>
          <pc:sldMasterMk cId="0" sldId="2147483648"/>
        </pc:sldMasterMkLst>
        <pc:sldLayoutChg chg="addSp delSp modSp mod">
          <pc:chgData name="Brown, Jeffrey" userId="eb56c8e8-783c-45d4-8120-bcd00a17b328" providerId="ADAL" clId="{9879E2A1-6E15-5B5E-B796-952A4143164B}" dt="2025-09-30T17:56:46.610" v="206" actId="16037"/>
          <pc:sldLayoutMkLst>
            <pc:docMk/>
            <pc:sldMasterMk cId="0" sldId="2147483648"/>
            <pc:sldLayoutMk cId="1493383927" sldId="2147483650"/>
          </pc:sldLayoutMkLst>
          <pc:spChg chg="add mod">
            <ac:chgData name="Brown, Jeffrey" userId="eb56c8e8-783c-45d4-8120-bcd00a17b328" providerId="ADAL" clId="{9879E2A1-6E15-5B5E-B796-952A4143164B}" dt="2025-09-30T17:56:46.610" v="206" actId="16037"/>
            <ac:spMkLst>
              <pc:docMk/>
              <pc:sldMasterMk cId="0" sldId="2147483648"/>
              <pc:sldLayoutMk cId="1493383927" sldId="2147483650"/>
              <ac:spMk id="2" creationId="{A9DC9B90-AEB0-CE53-5CA2-D48F4498B97C}"/>
            </ac:spMkLst>
          </pc:spChg>
          <pc:spChg chg="add mod">
            <ac:chgData name="Brown, Jeffrey" userId="eb56c8e8-783c-45d4-8120-bcd00a17b328" providerId="ADAL" clId="{9879E2A1-6E15-5B5E-B796-952A4143164B}" dt="2025-09-30T17:56:46.610" v="206" actId="16037"/>
            <ac:spMkLst>
              <pc:docMk/>
              <pc:sldMasterMk cId="0" sldId="2147483648"/>
              <pc:sldLayoutMk cId="1493383927" sldId="2147483650"/>
              <ac:spMk id="3" creationId="{7073835E-5A81-F28F-4943-58AE54553CE5}"/>
            </ac:spMkLst>
          </pc:spChg>
          <pc:spChg chg="add del mod">
            <ac:chgData name="Brown, Jeffrey" userId="eb56c8e8-783c-45d4-8120-bcd00a17b328" providerId="ADAL" clId="{9879E2A1-6E15-5B5E-B796-952A4143164B}" dt="2025-09-03T19:06:35.252" v="135" actId="20577"/>
            <ac:spMkLst>
              <pc:docMk/>
              <pc:sldMasterMk cId="0" sldId="2147483648"/>
              <pc:sldLayoutMk cId="1493383927" sldId="2147483650"/>
              <ac:spMk id="16" creationId="{00000000-0000-0000-0000-000000000000}"/>
            </ac:spMkLst>
          </pc:spChg>
          <pc:spChg chg="add del mod">
            <ac:chgData name="Brown, Jeffrey" userId="eb56c8e8-783c-45d4-8120-bcd00a17b328" providerId="ADAL" clId="{9879E2A1-6E15-5B5E-B796-952A4143164B}" dt="2025-09-03T18:23:49.468" v="93" actId="255"/>
            <ac:spMkLst>
              <pc:docMk/>
              <pc:sldMasterMk cId="0" sldId="2147483648"/>
              <pc:sldLayoutMk cId="1493383927" sldId="2147483650"/>
              <ac:spMk id="18" creationId="{00000000-0000-0000-0000-000000000000}"/>
            </ac:spMkLst>
          </pc:spChg>
          <pc:spChg chg="add del mod">
            <ac:chgData name="Brown, Jeffrey" userId="eb56c8e8-783c-45d4-8120-bcd00a17b328" providerId="ADAL" clId="{9879E2A1-6E15-5B5E-B796-952A4143164B}" dt="2025-09-30T17:56:46.610" v="206" actId="16037"/>
            <ac:spMkLst>
              <pc:docMk/>
              <pc:sldMasterMk cId="0" sldId="2147483648"/>
              <pc:sldLayoutMk cId="1493383927" sldId="2147483650"/>
              <ac:spMk id="20" creationId="{00000000-0000-0000-0000-000000000000}"/>
            </ac:spMkLst>
          </pc:spChg>
          <pc:spChg chg="add del mod">
            <ac:chgData name="Brown, Jeffrey" userId="eb56c8e8-783c-45d4-8120-bcd00a17b328" providerId="ADAL" clId="{9879E2A1-6E15-5B5E-B796-952A4143164B}" dt="2025-09-03T19:05:06.083" v="121" actId="403"/>
            <ac:spMkLst>
              <pc:docMk/>
              <pc:sldMasterMk cId="0" sldId="2147483648"/>
              <pc:sldLayoutMk cId="1493383927" sldId="2147483650"/>
              <ac:spMk id="21" creationId="{00000000-0000-0000-0000-000000000000}"/>
            </ac:spMkLst>
          </pc:spChg>
          <pc:spChg chg="mod">
            <ac:chgData name="Brown, Jeffrey" userId="eb56c8e8-783c-45d4-8120-bcd00a17b328" providerId="ADAL" clId="{9879E2A1-6E15-5B5E-B796-952A4143164B}" dt="2025-09-03T18:19:03.427" v="37" actId="207"/>
            <ac:spMkLst>
              <pc:docMk/>
              <pc:sldMasterMk cId="0" sldId="2147483648"/>
              <pc:sldLayoutMk cId="1493383927" sldId="2147483650"/>
              <ac:spMk id="23" creationId="{00000000-0000-0000-0000-000000000000}"/>
            </ac:spMkLst>
          </pc:spChg>
          <pc:spChg chg="add del mod">
            <ac:chgData name="Brown, Jeffrey" userId="eb56c8e8-783c-45d4-8120-bcd00a17b328" providerId="ADAL" clId="{9879E2A1-6E15-5B5E-B796-952A4143164B}" dt="2025-09-03T19:03:10.575" v="114" actId="255"/>
            <ac:spMkLst>
              <pc:docMk/>
              <pc:sldMasterMk cId="0" sldId="2147483648"/>
              <pc:sldLayoutMk cId="1493383927" sldId="2147483650"/>
              <ac:spMk id="26" creationId="{00000000-0000-0000-0000-000000000000}"/>
            </ac:spMkLst>
          </pc:spChg>
          <pc:spChg chg="add del mod">
            <ac:chgData name="Brown, Jeffrey" userId="eb56c8e8-783c-45d4-8120-bcd00a17b328" providerId="ADAL" clId="{9879E2A1-6E15-5B5E-B796-952A4143164B}" dt="2025-09-03T19:03:01.498" v="112" actId="255"/>
            <ac:spMkLst>
              <pc:docMk/>
              <pc:sldMasterMk cId="0" sldId="2147483648"/>
              <pc:sldLayoutMk cId="1493383927" sldId="2147483650"/>
              <ac:spMk id="27" creationId="{00000000-0000-0000-0000-000000000000}"/>
            </ac:spMkLst>
          </pc:spChg>
          <pc:spChg chg="mod">
            <ac:chgData name="Brown, Jeffrey" userId="eb56c8e8-783c-45d4-8120-bcd00a17b328" providerId="ADAL" clId="{9879E2A1-6E15-5B5E-B796-952A4143164B}" dt="2025-09-30T17:56:46.610" v="206" actId="16037"/>
            <ac:spMkLst>
              <pc:docMk/>
              <pc:sldMasterMk cId="0" sldId="2147483648"/>
              <pc:sldLayoutMk cId="1493383927" sldId="2147483650"/>
              <ac:spMk id="28" creationId="{00000000-0000-0000-0000-000000000000}"/>
            </ac:spMkLst>
          </pc:spChg>
          <pc:spChg chg="add del mod">
            <ac:chgData name="Brown, Jeffrey" userId="eb56c8e8-783c-45d4-8120-bcd00a17b328" providerId="ADAL" clId="{9879E2A1-6E15-5B5E-B796-952A4143164B}" dt="2025-09-30T17:56:46.610" v="206" actId="16037"/>
            <ac:spMkLst>
              <pc:docMk/>
              <pc:sldMasterMk cId="0" sldId="2147483648"/>
              <pc:sldLayoutMk cId="1493383927" sldId="2147483650"/>
              <ac:spMk id="29" creationId="{00000000-0000-0000-0000-000000000000}"/>
            </ac:spMkLst>
          </pc:spChg>
          <pc:spChg chg="add del mod">
            <ac:chgData name="Brown, Jeffrey" userId="eb56c8e8-783c-45d4-8120-bcd00a17b328" providerId="ADAL" clId="{9879E2A1-6E15-5B5E-B796-952A4143164B}" dt="2025-09-03T19:03:07.808" v="113" actId="255"/>
            <ac:spMkLst>
              <pc:docMk/>
              <pc:sldMasterMk cId="0" sldId="2147483648"/>
              <pc:sldLayoutMk cId="1493383927" sldId="2147483650"/>
              <ac:spMk id="30" creationId="{00000000-0000-0000-0000-000000000000}"/>
            </ac:spMkLst>
          </pc:spChg>
          <pc:spChg chg="mod">
            <ac:chgData name="Brown, Jeffrey" userId="eb56c8e8-783c-45d4-8120-bcd00a17b328" providerId="ADAL" clId="{9879E2A1-6E15-5B5E-B796-952A4143164B}" dt="2025-09-03T19:02:40.883" v="111" actId="20577"/>
            <ac:spMkLst>
              <pc:docMk/>
              <pc:sldMasterMk cId="0" sldId="2147483648"/>
              <pc:sldLayoutMk cId="1493383927" sldId="2147483650"/>
              <ac:spMk id="31" creationId="{00000000-0000-0000-0000-000000000000}"/>
            </ac:spMkLst>
          </pc:spChg>
          <pc:spChg chg="mod">
            <ac:chgData name="Brown, Jeffrey" userId="eb56c8e8-783c-45d4-8120-bcd00a17b328" providerId="ADAL" clId="{9879E2A1-6E15-5B5E-B796-952A4143164B}" dt="2025-09-30T17:56:46.610" v="206" actId="16037"/>
            <ac:spMkLst>
              <pc:docMk/>
              <pc:sldMasterMk cId="0" sldId="2147483648"/>
              <pc:sldLayoutMk cId="1493383927" sldId="2147483650"/>
              <ac:spMk id="32" creationId="{00000000-0000-0000-0000-000000000000}"/>
            </ac:spMkLst>
          </pc:spChg>
          <pc:spChg chg="add del mod">
            <ac:chgData name="Brown, Jeffrey" userId="eb56c8e8-783c-45d4-8120-bcd00a17b328" providerId="ADAL" clId="{9879E2A1-6E15-5B5E-B796-952A4143164B}" dt="2025-09-30T17:55:41.044" v="200" actId="478"/>
            <ac:spMkLst>
              <pc:docMk/>
              <pc:sldMasterMk cId="0" sldId="2147483648"/>
              <pc:sldLayoutMk cId="1493383927" sldId="2147483650"/>
              <ac:spMk id="36" creationId="{C7004E5D-FE80-4349-DA6B-D0DDF0E80FA7}"/>
            </ac:spMkLst>
          </pc:spChg>
          <pc:spChg chg="add mod">
            <ac:chgData name="Brown, Jeffrey" userId="eb56c8e8-783c-45d4-8120-bcd00a17b328" providerId="ADAL" clId="{9879E2A1-6E15-5B5E-B796-952A4143164B}" dt="2025-09-03T18:17:55.494" v="28" actId="167"/>
            <ac:spMkLst>
              <pc:docMk/>
              <pc:sldMasterMk cId="0" sldId="2147483648"/>
              <pc:sldLayoutMk cId="1493383927" sldId="2147483650"/>
              <ac:spMk id="38" creationId="{0F7E0DD9-014E-744A-A410-8051CF02164F}"/>
            </ac:spMkLst>
          </pc:spChg>
          <pc:picChg chg="add del mod modCrop">
            <ac:chgData name="Brown, Jeffrey" userId="eb56c8e8-783c-45d4-8120-bcd00a17b328" providerId="ADAL" clId="{9879E2A1-6E15-5B5E-B796-952A4143164B}" dt="2025-09-30T17:55:39.291" v="199" actId="478"/>
            <ac:picMkLst>
              <pc:docMk/>
              <pc:sldMasterMk cId="0" sldId="2147483648"/>
              <pc:sldLayoutMk cId="1493383927" sldId="2147483650"/>
              <ac:picMk id="37" creationId="{5BD02AF3-F60C-57EC-8570-D6283E3EFB30}"/>
            </ac:picMkLst>
          </pc:picChg>
          <pc:picChg chg="add mod">
            <ac:chgData name="Brown, Jeffrey" userId="eb56c8e8-783c-45d4-8120-bcd00a17b328" providerId="ADAL" clId="{9879E2A1-6E15-5B5E-B796-952A4143164B}" dt="2025-09-03T18:18:15.282" v="32" actId="14100"/>
            <ac:picMkLst>
              <pc:docMk/>
              <pc:sldMasterMk cId="0" sldId="2147483648"/>
              <pc:sldLayoutMk cId="1493383927" sldId="2147483650"/>
              <ac:picMk id="39" creationId="{3AD0A48E-6E84-1122-AB55-3D549639DDF2}"/>
            </ac:picMkLst>
          </pc:picChg>
        </pc:sldLayoutChg>
        <pc:sldLayoutChg chg="addSp delSp modSp mod">
          <pc:chgData name="Brown, Jeffrey" userId="eb56c8e8-783c-45d4-8120-bcd00a17b328" providerId="ADAL" clId="{9879E2A1-6E15-5B5E-B796-952A4143164B}" dt="2025-09-30T17:59:14.393" v="226"/>
          <pc:sldLayoutMkLst>
            <pc:docMk/>
            <pc:sldMasterMk cId="0" sldId="2147483648"/>
            <pc:sldLayoutMk cId="2188141170" sldId="2147483651"/>
          </pc:sldLayoutMkLst>
          <pc:spChg chg="add mod">
            <ac:chgData name="Brown, Jeffrey" userId="eb56c8e8-783c-45d4-8120-bcd00a17b328" providerId="ADAL" clId="{9879E2A1-6E15-5B5E-B796-952A4143164B}" dt="2025-09-17T14:34:44.725" v="184" actId="14100"/>
            <ac:spMkLst>
              <pc:docMk/>
              <pc:sldMasterMk cId="0" sldId="2147483648"/>
              <pc:sldLayoutMk cId="2188141170" sldId="2147483651"/>
              <ac:spMk id="2" creationId="{11E85D1F-FF70-8D1B-A206-2EC4B453F3D8}"/>
            </ac:spMkLst>
          </pc:spChg>
          <pc:spChg chg="add mod">
            <ac:chgData name="Brown, Jeffrey" userId="eb56c8e8-783c-45d4-8120-bcd00a17b328" providerId="ADAL" clId="{9879E2A1-6E15-5B5E-B796-952A4143164B}" dt="2025-09-30T17:59:14.393" v="226"/>
            <ac:spMkLst>
              <pc:docMk/>
              <pc:sldMasterMk cId="0" sldId="2147483648"/>
              <pc:sldLayoutMk cId="2188141170" sldId="2147483651"/>
              <ac:spMk id="3" creationId="{346D5BF8-6813-0107-E842-D91C17382CA8}"/>
            </ac:spMkLst>
          </pc:spChg>
          <pc:spChg chg="add mod">
            <ac:chgData name="Brown, Jeffrey" userId="eb56c8e8-783c-45d4-8120-bcd00a17b328" providerId="ADAL" clId="{9879E2A1-6E15-5B5E-B796-952A4143164B}" dt="2025-09-30T17:59:14.393" v="226"/>
            <ac:spMkLst>
              <pc:docMk/>
              <pc:sldMasterMk cId="0" sldId="2147483648"/>
              <pc:sldLayoutMk cId="2188141170" sldId="2147483651"/>
              <ac:spMk id="4" creationId="{52412DC5-FD1A-4A92-DEC7-520ED485AF79}"/>
            </ac:spMkLst>
          </pc:spChg>
          <pc:spChg chg="add mod">
            <ac:chgData name="Brown, Jeffrey" userId="eb56c8e8-783c-45d4-8120-bcd00a17b328" providerId="ADAL" clId="{9879E2A1-6E15-5B5E-B796-952A4143164B}" dt="2025-09-30T17:59:14.393" v="226"/>
            <ac:spMkLst>
              <pc:docMk/>
              <pc:sldMasterMk cId="0" sldId="2147483648"/>
              <pc:sldLayoutMk cId="2188141170" sldId="2147483651"/>
              <ac:spMk id="5" creationId="{3DA1E047-5183-91FB-781F-62514F20007A}"/>
            </ac:spMkLst>
          </pc:spChg>
          <pc:spChg chg="add mod">
            <ac:chgData name="Brown, Jeffrey" userId="eb56c8e8-783c-45d4-8120-bcd00a17b328" providerId="ADAL" clId="{9879E2A1-6E15-5B5E-B796-952A4143164B}" dt="2025-09-30T17:59:14.393" v="226"/>
            <ac:spMkLst>
              <pc:docMk/>
              <pc:sldMasterMk cId="0" sldId="2147483648"/>
              <pc:sldLayoutMk cId="2188141170" sldId="2147483651"/>
              <ac:spMk id="6" creationId="{6B9A10E7-16BC-8739-325C-C25E11630AAD}"/>
            </ac:spMkLst>
          </pc:spChg>
          <pc:spChg chg="add mod">
            <ac:chgData name="Brown, Jeffrey" userId="eb56c8e8-783c-45d4-8120-bcd00a17b328" providerId="ADAL" clId="{9879E2A1-6E15-5B5E-B796-952A4143164B}" dt="2025-09-30T17:59:14.393" v="226"/>
            <ac:spMkLst>
              <pc:docMk/>
              <pc:sldMasterMk cId="0" sldId="2147483648"/>
              <pc:sldLayoutMk cId="2188141170" sldId="2147483651"/>
              <ac:spMk id="7" creationId="{3BAA3593-7D6C-7A35-6A97-E82854069420}"/>
            </ac:spMkLst>
          </pc:spChg>
          <pc:spChg chg="add mod">
            <ac:chgData name="Brown, Jeffrey" userId="eb56c8e8-783c-45d4-8120-bcd00a17b328" providerId="ADAL" clId="{9879E2A1-6E15-5B5E-B796-952A4143164B}" dt="2025-09-30T17:59:14.393" v="226"/>
            <ac:spMkLst>
              <pc:docMk/>
              <pc:sldMasterMk cId="0" sldId="2147483648"/>
              <pc:sldLayoutMk cId="2188141170" sldId="2147483651"/>
              <ac:spMk id="8" creationId="{103C3DEA-7A9B-93D3-CB1F-CB9112D62E35}"/>
            </ac:spMkLst>
          </pc:spChg>
          <pc:spChg chg="del">
            <ac:chgData name="Brown, Jeffrey" userId="eb56c8e8-783c-45d4-8120-bcd00a17b328" providerId="ADAL" clId="{9879E2A1-6E15-5B5E-B796-952A4143164B}" dt="2025-09-30T17:59:10.223" v="223" actId="478"/>
            <ac:spMkLst>
              <pc:docMk/>
              <pc:sldMasterMk cId="0" sldId="2147483648"/>
              <pc:sldLayoutMk cId="2188141170" sldId="2147483651"/>
              <ac:spMk id="20" creationId="{00000000-0000-0000-0000-000000000000}"/>
            </ac:spMkLst>
          </pc:spChg>
          <pc:spChg chg="del">
            <ac:chgData name="Brown, Jeffrey" userId="eb56c8e8-783c-45d4-8120-bcd00a17b328" providerId="ADAL" clId="{9879E2A1-6E15-5B5E-B796-952A4143164B}" dt="2025-09-30T17:59:08.740" v="222" actId="478"/>
            <ac:spMkLst>
              <pc:docMk/>
              <pc:sldMasterMk cId="0" sldId="2147483648"/>
              <pc:sldLayoutMk cId="2188141170" sldId="2147483651"/>
              <ac:spMk id="28" creationId="{00000000-0000-0000-0000-000000000000}"/>
            </ac:spMkLst>
          </pc:spChg>
          <pc:spChg chg="del">
            <ac:chgData name="Brown, Jeffrey" userId="eb56c8e8-783c-45d4-8120-bcd00a17b328" providerId="ADAL" clId="{9879E2A1-6E15-5B5E-B796-952A4143164B}" dt="2025-09-30T17:59:12.369" v="224" actId="478"/>
            <ac:spMkLst>
              <pc:docMk/>
              <pc:sldMasterMk cId="0" sldId="2147483648"/>
              <pc:sldLayoutMk cId="2188141170" sldId="2147483651"/>
              <ac:spMk id="29" creationId="{00000000-0000-0000-0000-000000000000}"/>
            </ac:spMkLst>
          </pc:spChg>
          <pc:spChg chg="del">
            <ac:chgData name="Brown, Jeffrey" userId="eb56c8e8-783c-45d4-8120-bcd00a17b328" providerId="ADAL" clId="{9879E2A1-6E15-5B5E-B796-952A4143164B}" dt="2025-09-30T17:59:13.313" v="225" actId="478"/>
            <ac:spMkLst>
              <pc:docMk/>
              <pc:sldMasterMk cId="0" sldId="2147483648"/>
              <pc:sldLayoutMk cId="2188141170" sldId="2147483651"/>
              <ac:spMk id="32" creationId="{00000000-0000-0000-0000-000000000000}"/>
            </ac:spMkLst>
          </pc:spChg>
          <pc:spChg chg="mod">
            <ac:chgData name="Brown, Jeffrey" userId="eb56c8e8-783c-45d4-8120-bcd00a17b328" providerId="ADAL" clId="{9879E2A1-6E15-5B5E-B796-952A4143164B}" dt="2025-09-03T19:08:20.503" v="142" actId="167"/>
            <ac:spMkLst>
              <pc:docMk/>
              <pc:sldMasterMk cId="0" sldId="2147483648"/>
              <pc:sldLayoutMk cId="2188141170" sldId="2147483651"/>
              <ac:spMk id="38" creationId="{0F7E0DD9-014E-744A-A410-8051CF02164F}"/>
            </ac:spMkLst>
          </pc:spChg>
          <pc:picChg chg="mod">
            <ac:chgData name="Brown, Jeffrey" userId="eb56c8e8-783c-45d4-8120-bcd00a17b328" providerId="ADAL" clId="{9879E2A1-6E15-5B5E-B796-952A4143164B}" dt="2025-09-03T19:08:00.472" v="140" actId="167"/>
            <ac:picMkLst>
              <pc:docMk/>
              <pc:sldMasterMk cId="0" sldId="2147483648"/>
              <pc:sldLayoutMk cId="2188141170" sldId="2147483651"/>
              <ac:picMk id="37" creationId="{5BD02AF3-F60C-57EC-8570-D6283E3EFB30}"/>
            </ac:picMkLst>
          </pc:picChg>
        </pc:sldLayoutChg>
        <pc:sldLayoutChg chg="addSp delSp modSp mod">
          <pc:chgData name="Brown, Jeffrey" userId="eb56c8e8-783c-45d4-8120-bcd00a17b328" providerId="ADAL" clId="{9879E2A1-6E15-5B5E-B796-952A4143164B}" dt="2025-09-30T18:12:06.649" v="249"/>
          <pc:sldLayoutMkLst>
            <pc:docMk/>
            <pc:sldMasterMk cId="0" sldId="2147483648"/>
            <pc:sldLayoutMk cId="3252224398" sldId="2147483652"/>
          </pc:sldLayoutMkLst>
          <pc:spChg chg="add mod">
            <ac:chgData name="Brown, Jeffrey" userId="eb56c8e8-783c-45d4-8120-bcd00a17b328" providerId="ADAL" clId="{9879E2A1-6E15-5B5E-B796-952A4143164B}" dt="2025-09-30T17:59:46.089" v="233"/>
            <ac:spMkLst>
              <pc:docMk/>
              <pc:sldMasterMk cId="0" sldId="2147483648"/>
              <pc:sldLayoutMk cId="3252224398" sldId="2147483652"/>
              <ac:spMk id="2" creationId="{030F217E-5C55-B83B-F053-DEA9D9A0C7CF}"/>
            </ac:spMkLst>
          </pc:spChg>
          <pc:spChg chg="add del mod">
            <ac:chgData name="Brown, Jeffrey" userId="eb56c8e8-783c-45d4-8120-bcd00a17b328" providerId="ADAL" clId="{9879E2A1-6E15-5B5E-B796-952A4143164B}" dt="2025-09-30T17:59:35.524" v="230" actId="478"/>
            <ac:spMkLst>
              <pc:docMk/>
              <pc:sldMasterMk cId="0" sldId="2147483648"/>
              <pc:sldLayoutMk cId="3252224398" sldId="2147483652"/>
              <ac:spMk id="3" creationId="{A97BF321-8F90-C0F8-74DC-D62CA43D559E}"/>
            </ac:spMkLst>
          </pc:spChg>
          <pc:spChg chg="add mod">
            <ac:chgData name="Brown, Jeffrey" userId="eb56c8e8-783c-45d4-8120-bcd00a17b328" providerId="ADAL" clId="{9879E2A1-6E15-5B5E-B796-952A4143164B}" dt="2025-09-30T17:59:46.089" v="233"/>
            <ac:spMkLst>
              <pc:docMk/>
              <pc:sldMasterMk cId="0" sldId="2147483648"/>
              <pc:sldLayoutMk cId="3252224398" sldId="2147483652"/>
              <ac:spMk id="5" creationId="{6FDA480B-D641-0D92-C54A-766D76A31EAC}"/>
            </ac:spMkLst>
          </pc:spChg>
          <pc:spChg chg="add mod">
            <ac:chgData name="Brown, Jeffrey" userId="eb56c8e8-783c-45d4-8120-bcd00a17b328" providerId="ADAL" clId="{9879E2A1-6E15-5B5E-B796-952A4143164B}" dt="2025-09-30T17:59:46.089" v="233"/>
            <ac:spMkLst>
              <pc:docMk/>
              <pc:sldMasterMk cId="0" sldId="2147483648"/>
              <pc:sldLayoutMk cId="3252224398" sldId="2147483652"/>
              <ac:spMk id="6" creationId="{BF75412A-49A4-94A9-FF55-37671FEC5CEC}"/>
            </ac:spMkLst>
          </pc:spChg>
          <pc:spChg chg="add mod">
            <ac:chgData name="Brown, Jeffrey" userId="eb56c8e8-783c-45d4-8120-bcd00a17b328" providerId="ADAL" clId="{9879E2A1-6E15-5B5E-B796-952A4143164B}" dt="2025-09-30T17:59:46.089" v="233"/>
            <ac:spMkLst>
              <pc:docMk/>
              <pc:sldMasterMk cId="0" sldId="2147483648"/>
              <pc:sldLayoutMk cId="3252224398" sldId="2147483652"/>
              <ac:spMk id="7" creationId="{615D98EF-1070-A7B4-8AEE-711A4C9E4AD0}"/>
            </ac:spMkLst>
          </pc:spChg>
          <pc:spChg chg="add mod">
            <ac:chgData name="Brown, Jeffrey" userId="eb56c8e8-783c-45d4-8120-bcd00a17b328" providerId="ADAL" clId="{9879E2A1-6E15-5B5E-B796-952A4143164B}" dt="2025-09-30T17:59:46.089" v="233"/>
            <ac:spMkLst>
              <pc:docMk/>
              <pc:sldMasterMk cId="0" sldId="2147483648"/>
              <pc:sldLayoutMk cId="3252224398" sldId="2147483652"/>
              <ac:spMk id="8" creationId="{B6365AE4-A343-049C-4F72-6BE32B1A83B5}"/>
            </ac:spMkLst>
          </pc:spChg>
          <pc:spChg chg="add mod">
            <ac:chgData name="Brown, Jeffrey" userId="eb56c8e8-783c-45d4-8120-bcd00a17b328" providerId="ADAL" clId="{9879E2A1-6E15-5B5E-B796-952A4143164B}" dt="2025-09-30T17:59:46.089" v="233"/>
            <ac:spMkLst>
              <pc:docMk/>
              <pc:sldMasterMk cId="0" sldId="2147483648"/>
              <pc:sldLayoutMk cId="3252224398" sldId="2147483652"/>
              <ac:spMk id="9" creationId="{3BC23864-87B4-E18A-36D3-9E8B44FF525D}"/>
            </ac:spMkLst>
          </pc:spChg>
          <pc:spChg chg="del">
            <ac:chgData name="Brown, Jeffrey" userId="eb56c8e8-783c-45d4-8120-bcd00a17b328" providerId="ADAL" clId="{9879E2A1-6E15-5B5E-B796-952A4143164B}" dt="2025-09-30T17:59:32.421" v="228" actId="478"/>
            <ac:spMkLst>
              <pc:docMk/>
              <pc:sldMasterMk cId="0" sldId="2147483648"/>
              <pc:sldLayoutMk cId="3252224398" sldId="2147483652"/>
              <ac:spMk id="20" creationId="{00000000-0000-0000-0000-000000000000}"/>
            </ac:spMkLst>
          </pc:spChg>
          <pc:spChg chg="mod">
            <ac:chgData name="Brown, Jeffrey" userId="eb56c8e8-783c-45d4-8120-bcd00a17b328" providerId="ADAL" clId="{9879E2A1-6E15-5B5E-B796-952A4143164B}" dt="2025-09-03T19:11:16.429" v="155" actId="207"/>
            <ac:spMkLst>
              <pc:docMk/>
              <pc:sldMasterMk cId="0" sldId="2147483648"/>
              <pc:sldLayoutMk cId="3252224398" sldId="2147483652"/>
              <ac:spMk id="21" creationId="{00000000-0000-0000-0000-000000000000}"/>
            </ac:spMkLst>
          </pc:spChg>
          <pc:spChg chg="mod">
            <ac:chgData name="Brown, Jeffrey" userId="eb56c8e8-783c-45d4-8120-bcd00a17b328" providerId="ADAL" clId="{9879E2A1-6E15-5B5E-B796-952A4143164B}" dt="2025-09-03T19:11:13.757" v="154" actId="207"/>
            <ac:spMkLst>
              <pc:docMk/>
              <pc:sldMasterMk cId="0" sldId="2147483648"/>
              <pc:sldLayoutMk cId="3252224398" sldId="2147483652"/>
              <ac:spMk id="23" creationId="{00000000-0000-0000-0000-000000000000}"/>
            </ac:spMkLst>
          </pc:spChg>
          <pc:spChg chg="mod">
            <ac:chgData name="Brown, Jeffrey" userId="eb56c8e8-783c-45d4-8120-bcd00a17b328" providerId="ADAL" clId="{9879E2A1-6E15-5B5E-B796-952A4143164B}" dt="2025-09-03T19:10:15.167" v="147" actId="207"/>
            <ac:spMkLst>
              <pc:docMk/>
              <pc:sldMasterMk cId="0" sldId="2147483648"/>
              <pc:sldLayoutMk cId="3252224398" sldId="2147483652"/>
              <ac:spMk id="26" creationId="{00000000-0000-0000-0000-000000000000}"/>
            </ac:spMkLst>
          </pc:spChg>
          <pc:spChg chg="mod">
            <ac:chgData name="Brown, Jeffrey" userId="eb56c8e8-783c-45d4-8120-bcd00a17b328" providerId="ADAL" clId="{9879E2A1-6E15-5B5E-B796-952A4143164B}" dt="2025-09-03T19:10:18.030" v="148" actId="207"/>
            <ac:spMkLst>
              <pc:docMk/>
              <pc:sldMasterMk cId="0" sldId="2147483648"/>
              <pc:sldLayoutMk cId="3252224398" sldId="2147483652"/>
              <ac:spMk id="27" creationId="{00000000-0000-0000-0000-000000000000}"/>
            </ac:spMkLst>
          </pc:spChg>
          <pc:spChg chg="del mod">
            <ac:chgData name="Brown, Jeffrey" userId="eb56c8e8-783c-45d4-8120-bcd00a17b328" providerId="ADAL" clId="{9879E2A1-6E15-5B5E-B796-952A4143164B}" dt="2025-09-30T17:59:30.967" v="227" actId="478"/>
            <ac:spMkLst>
              <pc:docMk/>
              <pc:sldMasterMk cId="0" sldId="2147483648"/>
              <pc:sldLayoutMk cId="3252224398" sldId="2147483652"/>
              <ac:spMk id="28" creationId="{00000000-0000-0000-0000-000000000000}"/>
            </ac:spMkLst>
          </pc:spChg>
          <pc:spChg chg="del mod">
            <ac:chgData name="Brown, Jeffrey" userId="eb56c8e8-783c-45d4-8120-bcd00a17b328" providerId="ADAL" clId="{9879E2A1-6E15-5B5E-B796-952A4143164B}" dt="2025-09-30T17:59:38.212" v="231" actId="478"/>
            <ac:spMkLst>
              <pc:docMk/>
              <pc:sldMasterMk cId="0" sldId="2147483648"/>
              <pc:sldLayoutMk cId="3252224398" sldId="2147483652"/>
              <ac:spMk id="29" creationId="{00000000-0000-0000-0000-000000000000}"/>
            </ac:spMkLst>
          </pc:spChg>
          <pc:spChg chg="mod">
            <ac:chgData name="Brown, Jeffrey" userId="eb56c8e8-783c-45d4-8120-bcd00a17b328" providerId="ADAL" clId="{9879E2A1-6E15-5B5E-B796-952A4143164B}" dt="2025-09-03T19:10:21.527" v="149" actId="207"/>
            <ac:spMkLst>
              <pc:docMk/>
              <pc:sldMasterMk cId="0" sldId="2147483648"/>
              <pc:sldLayoutMk cId="3252224398" sldId="2147483652"/>
              <ac:spMk id="30" creationId="{00000000-0000-0000-0000-000000000000}"/>
            </ac:spMkLst>
          </pc:spChg>
          <pc:spChg chg="del">
            <ac:chgData name="Brown, Jeffrey" userId="eb56c8e8-783c-45d4-8120-bcd00a17b328" providerId="ADAL" clId="{9879E2A1-6E15-5B5E-B796-952A4143164B}" dt="2025-09-30T17:59:44.993" v="232" actId="478"/>
            <ac:spMkLst>
              <pc:docMk/>
              <pc:sldMasterMk cId="0" sldId="2147483648"/>
              <pc:sldLayoutMk cId="3252224398" sldId="2147483652"/>
              <ac:spMk id="32" creationId="{00000000-0000-0000-0000-000000000000}"/>
            </ac:spMkLst>
          </pc:spChg>
          <pc:spChg chg="mod">
            <ac:chgData name="Brown, Jeffrey" userId="eb56c8e8-783c-45d4-8120-bcd00a17b328" providerId="ADAL" clId="{9879E2A1-6E15-5B5E-B796-952A4143164B}" dt="2025-09-09T18:58:02.938" v="176" actId="167"/>
            <ac:spMkLst>
              <pc:docMk/>
              <pc:sldMasterMk cId="0" sldId="2147483648"/>
              <pc:sldLayoutMk cId="3252224398" sldId="2147483652"/>
              <ac:spMk id="38" creationId="{0F7E0DD9-014E-744A-A410-8051CF02164F}"/>
            </ac:spMkLst>
          </pc:spChg>
          <pc:picChg chg="add del mod">
            <ac:chgData name="Brown, Jeffrey" userId="eb56c8e8-783c-45d4-8120-bcd00a17b328" providerId="ADAL" clId="{9879E2A1-6E15-5B5E-B796-952A4143164B}" dt="2025-09-30T18:12:05.930" v="248" actId="478"/>
            <ac:picMkLst>
              <pc:docMk/>
              <pc:sldMasterMk cId="0" sldId="2147483648"/>
              <pc:sldLayoutMk cId="3252224398" sldId="2147483652"/>
              <ac:picMk id="4" creationId="{47115771-2DDC-09D5-A481-E25249A9FF01}"/>
            </ac:picMkLst>
          </pc:picChg>
          <pc:picChg chg="add mod">
            <ac:chgData name="Brown, Jeffrey" userId="eb56c8e8-783c-45d4-8120-bcd00a17b328" providerId="ADAL" clId="{9879E2A1-6E15-5B5E-B796-952A4143164B}" dt="2025-09-30T18:12:06.649" v="249"/>
            <ac:picMkLst>
              <pc:docMk/>
              <pc:sldMasterMk cId="0" sldId="2147483648"/>
              <pc:sldLayoutMk cId="3252224398" sldId="2147483652"/>
              <ac:picMk id="10" creationId="{5C9951DB-147F-BB75-AC5B-43B9BC43CEE1}"/>
            </ac:picMkLst>
          </pc:picChg>
          <pc:picChg chg="mod">
            <ac:chgData name="Brown, Jeffrey" userId="eb56c8e8-783c-45d4-8120-bcd00a17b328" providerId="ADAL" clId="{9879E2A1-6E15-5B5E-B796-952A4143164B}" dt="2025-09-03T19:11:06.047" v="153" actId="167"/>
            <ac:picMkLst>
              <pc:docMk/>
              <pc:sldMasterMk cId="0" sldId="2147483648"/>
              <pc:sldLayoutMk cId="3252224398" sldId="2147483652"/>
              <ac:picMk id="37" creationId="{5BD02AF3-F60C-57EC-8570-D6283E3EFB30}"/>
            </ac:picMkLst>
          </pc:picChg>
        </pc:sldLayoutChg>
        <pc:sldLayoutChg chg="addSp delSp modSp mod">
          <pc:chgData name="Brown, Jeffrey" userId="eb56c8e8-783c-45d4-8120-bcd00a17b328" providerId="ADAL" clId="{9879E2A1-6E15-5B5E-B796-952A4143164B}" dt="2025-09-30T17:57:13.729" v="208"/>
          <pc:sldLayoutMkLst>
            <pc:docMk/>
            <pc:sldMasterMk cId="0" sldId="2147483648"/>
            <pc:sldLayoutMk cId="1364794454" sldId="2147483653"/>
          </pc:sldLayoutMkLst>
          <pc:spChg chg="del">
            <ac:chgData name="Brown, Jeffrey" userId="eb56c8e8-783c-45d4-8120-bcd00a17b328" providerId="ADAL" clId="{9879E2A1-6E15-5B5E-B796-952A4143164B}" dt="2025-09-30T17:57:12.426" v="207" actId="478"/>
            <ac:spMkLst>
              <pc:docMk/>
              <pc:sldMasterMk cId="0" sldId="2147483648"/>
              <pc:sldLayoutMk cId="1364794454" sldId="2147483653"/>
              <ac:spMk id="2" creationId="{A9DC9B90-AEB0-CE53-5CA2-D48F4498B97C}"/>
            </ac:spMkLst>
          </pc:spChg>
          <pc:spChg chg="del">
            <ac:chgData name="Brown, Jeffrey" userId="eb56c8e8-783c-45d4-8120-bcd00a17b328" providerId="ADAL" clId="{9879E2A1-6E15-5B5E-B796-952A4143164B}" dt="2025-09-30T17:57:12.426" v="207" actId="478"/>
            <ac:spMkLst>
              <pc:docMk/>
              <pc:sldMasterMk cId="0" sldId="2147483648"/>
              <pc:sldLayoutMk cId="1364794454" sldId="2147483653"/>
              <ac:spMk id="3" creationId="{7073835E-5A81-F28F-4943-58AE54553CE5}"/>
            </ac:spMkLst>
          </pc:spChg>
          <pc:spChg chg="add mod">
            <ac:chgData name="Brown, Jeffrey" userId="eb56c8e8-783c-45d4-8120-bcd00a17b328" providerId="ADAL" clId="{9879E2A1-6E15-5B5E-B796-952A4143164B}" dt="2025-09-30T17:57:13.729" v="208"/>
            <ac:spMkLst>
              <pc:docMk/>
              <pc:sldMasterMk cId="0" sldId="2147483648"/>
              <pc:sldLayoutMk cId="1364794454" sldId="2147483653"/>
              <ac:spMk id="4" creationId="{319B6DE4-35B3-642E-EF36-69B89C667E1A}"/>
            </ac:spMkLst>
          </pc:spChg>
          <pc:spChg chg="add mod">
            <ac:chgData name="Brown, Jeffrey" userId="eb56c8e8-783c-45d4-8120-bcd00a17b328" providerId="ADAL" clId="{9879E2A1-6E15-5B5E-B796-952A4143164B}" dt="2025-09-30T17:57:13.729" v="208"/>
            <ac:spMkLst>
              <pc:docMk/>
              <pc:sldMasterMk cId="0" sldId="2147483648"/>
              <pc:sldLayoutMk cId="1364794454" sldId="2147483653"/>
              <ac:spMk id="5" creationId="{D2BB11A6-1CE3-684D-1F14-A3DDC5C66E83}"/>
            </ac:spMkLst>
          </pc:spChg>
          <pc:spChg chg="add mod">
            <ac:chgData name="Brown, Jeffrey" userId="eb56c8e8-783c-45d4-8120-bcd00a17b328" providerId="ADAL" clId="{9879E2A1-6E15-5B5E-B796-952A4143164B}" dt="2025-09-30T17:57:13.729" v="208"/>
            <ac:spMkLst>
              <pc:docMk/>
              <pc:sldMasterMk cId="0" sldId="2147483648"/>
              <pc:sldLayoutMk cId="1364794454" sldId="2147483653"/>
              <ac:spMk id="6" creationId="{F7E48D2B-D066-29F6-24B2-99716D76302C}"/>
            </ac:spMkLst>
          </pc:spChg>
          <pc:spChg chg="add mod">
            <ac:chgData name="Brown, Jeffrey" userId="eb56c8e8-783c-45d4-8120-bcd00a17b328" providerId="ADAL" clId="{9879E2A1-6E15-5B5E-B796-952A4143164B}" dt="2025-09-30T17:57:13.729" v="208"/>
            <ac:spMkLst>
              <pc:docMk/>
              <pc:sldMasterMk cId="0" sldId="2147483648"/>
              <pc:sldLayoutMk cId="1364794454" sldId="2147483653"/>
              <ac:spMk id="7" creationId="{34781CFF-BB8E-7B0E-8695-51C51DAD91D8}"/>
            </ac:spMkLst>
          </pc:spChg>
          <pc:spChg chg="add mod">
            <ac:chgData name="Brown, Jeffrey" userId="eb56c8e8-783c-45d4-8120-bcd00a17b328" providerId="ADAL" clId="{9879E2A1-6E15-5B5E-B796-952A4143164B}" dt="2025-09-30T17:57:13.729" v="208"/>
            <ac:spMkLst>
              <pc:docMk/>
              <pc:sldMasterMk cId="0" sldId="2147483648"/>
              <pc:sldLayoutMk cId="1364794454" sldId="2147483653"/>
              <ac:spMk id="8" creationId="{6795A8DA-C33D-11AB-200C-3CABAED7B073}"/>
            </ac:spMkLst>
          </pc:spChg>
          <pc:spChg chg="add mod">
            <ac:chgData name="Brown, Jeffrey" userId="eb56c8e8-783c-45d4-8120-bcd00a17b328" providerId="ADAL" clId="{9879E2A1-6E15-5B5E-B796-952A4143164B}" dt="2025-09-30T17:57:13.729" v="208"/>
            <ac:spMkLst>
              <pc:docMk/>
              <pc:sldMasterMk cId="0" sldId="2147483648"/>
              <pc:sldLayoutMk cId="1364794454" sldId="2147483653"/>
              <ac:spMk id="9" creationId="{C19B7250-7D53-2F1B-2451-3EA8AE7D13A4}"/>
            </ac:spMkLst>
          </pc:spChg>
          <pc:spChg chg="del">
            <ac:chgData name="Brown, Jeffrey" userId="eb56c8e8-783c-45d4-8120-bcd00a17b328" providerId="ADAL" clId="{9879E2A1-6E15-5B5E-B796-952A4143164B}" dt="2025-09-30T17:57:12.426" v="207" actId="478"/>
            <ac:spMkLst>
              <pc:docMk/>
              <pc:sldMasterMk cId="0" sldId="2147483648"/>
              <pc:sldLayoutMk cId="1364794454" sldId="2147483653"/>
              <ac:spMk id="20" creationId="{00000000-0000-0000-0000-000000000000}"/>
            </ac:spMkLst>
          </pc:spChg>
          <pc:spChg chg="del">
            <ac:chgData name="Brown, Jeffrey" userId="eb56c8e8-783c-45d4-8120-bcd00a17b328" providerId="ADAL" clId="{9879E2A1-6E15-5B5E-B796-952A4143164B}" dt="2025-09-30T17:57:12.426" v="207" actId="478"/>
            <ac:spMkLst>
              <pc:docMk/>
              <pc:sldMasterMk cId="0" sldId="2147483648"/>
              <pc:sldLayoutMk cId="1364794454" sldId="2147483653"/>
              <ac:spMk id="28" creationId="{00000000-0000-0000-0000-000000000000}"/>
            </ac:spMkLst>
          </pc:spChg>
          <pc:spChg chg="del">
            <ac:chgData name="Brown, Jeffrey" userId="eb56c8e8-783c-45d4-8120-bcd00a17b328" providerId="ADAL" clId="{9879E2A1-6E15-5B5E-B796-952A4143164B}" dt="2025-09-30T17:57:12.426" v="207" actId="478"/>
            <ac:spMkLst>
              <pc:docMk/>
              <pc:sldMasterMk cId="0" sldId="2147483648"/>
              <pc:sldLayoutMk cId="1364794454" sldId="2147483653"/>
              <ac:spMk id="29" creationId="{00000000-0000-0000-0000-000000000000}"/>
            </ac:spMkLst>
          </pc:spChg>
          <pc:spChg chg="del">
            <ac:chgData name="Brown, Jeffrey" userId="eb56c8e8-783c-45d4-8120-bcd00a17b328" providerId="ADAL" clId="{9879E2A1-6E15-5B5E-B796-952A4143164B}" dt="2025-09-30T17:57:12.426" v="207" actId="478"/>
            <ac:spMkLst>
              <pc:docMk/>
              <pc:sldMasterMk cId="0" sldId="2147483648"/>
              <pc:sldLayoutMk cId="1364794454" sldId="2147483653"/>
              <ac:spMk id="32" creationId="{00000000-0000-0000-0000-000000000000}"/>
            </ac:spMkLst>
          </pc:spChg>
        </pc:sldLayoutChg>
        <pc:sldLayoutChg chg="addSp delSp modSp mod">
          <pc:chgData name="Brown, Jeffrey" userId="eb56c8e8-783c-45d4-8120-bcd00a17b328" providerId="ADAL" clId="{9879E2A1-6E15-5B5E-B796-952A4143164B}" dt="2025-09-30T18:12:03.244" v="247" actId="1037"/>
          <pc:sldLayoutMkLst>
            <pc:docMk/>
            <pc:sldMasterMk cId="0" sldId="2147483648"/>
            <pc:sldLayoutMk cId="479025427" sldId="2147483654"/>
          </pc:sldLayoutMkLst>
          <pc:spChg chg="add mod">
            <ac:chgData name="Brown, Jeffrey" userId="eb56c8e8-783c-45d4-8120-bcd00a17b328" providerId="ADAL" clId="{9879E2A1-6E15-5B5E-B796-952A4143164B}" dt="2025-09-30T17:57:36.124" v="212"/>
            <ac:spMkLst>
              <pc:docMk/>
              <pc:sldMasterMk cId="0" sldId="2147483648"/>
              <pc:sldLayoutMk cId="479025427" sldId="2147483654"/>
              <ac:spMk id="2" creationId="{912EF2F5-77C9-8071-CAAA-BFE2C42B80A9}"/>
            </ac:spMkLst>
          </pc:spChg>
          <pc:spChg chg="del">
            <ac:chgData name="Brown, Jeffrey" userId="eb56c8e8-783c-45d4-8120-bcd00a17b328" providerId="ADAL" clId="{9879E2A1-6E15-5B5E-B796-952A4143164B}" dt="2025-09-30T17:57:32.495" v="210" actId="478"/>
            <ac:spMkLst>
              <pc:docMk/>
              <pc:sldMasterMk cId="0" sldId="2147483648"/>
              <pc:sldLayoutMk cId="479025427" sldId="2147483654"/>
              <ac:spMk id="3" creationId="{A97BF321-8F90-C0F8-74DC-D62CA43D559E}"/>
            </ac:spMkLst>
          </pc:spChg>
          <pc:spChg chg="add mod">
            <ac:chgData name="Brown, Jeffrey" userId="eb56c8e8-783c-45d4-8120-bcd00a17b328" providerId="ADAL" clId="{9879E2A1-6E15-5B5E-B796-952A4143164B}" dt="2025-09-30T17:58:10.462" v="218" actId="207"/>
            <ac:spMkLst>
              <pc:docMk/>
              <pc:sldMasterMk cId="0" sldId="2147483648"/>
              <pc:sldLayoutMk cId="479025427" sldId="2147483654"/>
              <ac:spMk id="5" creationId="{52C614A2-D332-B4C5-3988-0D5E524929CE}"/>
            </ac:spMkLst>
          </pc:spChg>
          <pc:spChg chg="add mod">
            <ac:chgData name="Brown, Jeffrey" userId="eb56c8e8-783c-45d4-8120-bcd00a17b328" providerId="ADAL" clId="{9879E2A1-6E15-5B5E-B796-952A4143164B}" dt="2025-09-30T17:58:15.988" v="220" actId="207"/>
            <ac:spMkLst>
              <pc:docMk/>
              <pc:sldMasterMk cId="0" sldId="2147483648"/>
              <pc:sldLayoutMk cId="479025427" sldId="2147483654"/>
              <ac:spMk id="6" creationId="{48D025B7-B3CF-5606-54C2-76DC1455FC94}"/>
            </ac:spMkLst>
          </pc:spChg>
          <pc:spChg chg="add mod">
            <ac:chgData name="Brown, Jeffrey" userId="eb56c8e8-783c-45d4-8120-bcd00a17b328" providerId="ADAL" clId="{9879E2A1-6E15-5B5E-B796-952A4143164B}" dt="2025-09-30T17:57:36.124" v="212"/>
            <ac:spMkLst>
              <pc:docMk/>
              <pc:sldMasterMk cId="0" sldId="2147483648"/>
              <pc:sldLayoutMk cId="479025427" sldId="2147483654"/>
              <ac:spMk id="7" creationId="{9659A0B6-0EA2-CBAC-0EAB-9C5D936F3215}"/>
            </ac:spMkLst>
          </pc:spChg>
          <pc:spChg chg="add mod">
            <ac:chgData name="Brown, Jeffrey" userId="eb56c8e8-783c-45d4-8120-bcd00a17b328" providerId="ADAL" clId="{9879E2A1-6E15-5B5E-B796-952A4143164B}" dt="2025-09-30T17:58:18.651" v="221" actId="207"/>
            <ac:spMkLst>
              <pc:docMk/>
              <pc:sldMasterMk cId="0" sldId="2147483648"/>
              <pc:sldLayoutMk cId="479025427" sldId="2147483654"/>
              <ac:spMk id="8" creationId="{CDB5F7EE-7100-2D68-8C1A-0079E5FA0E07}"/>
            </ac:spMkLst>
          </pc:spChg>
          <pc:spChg chg="add mod">
            <ac:chgData name="Brown, Jeffrey" userId="eb56c8e8-783c-45d4-8120-bcd00a17b328" providerId="ADAL" clId="{9879E2A1-6E15-5B5E-B796-952A4143164B}" dt="2025-09-30T17:57:36.124" v="212"/>
            <ac:spMkLst>
              <pc:docMk/>
              <pc:sldMasterMk cId="0" sldId="2147483648"/>
              <pc:sldLayoutMk cId="479025427" sldId="2147483654"/>
              <ac:spMk id="9" creationId="{CC6817A8-F65C-A5D9-6A58-D0F9056CB888}"/>
            </ac:spMkLst>
          </pc:spChg>
          <pc:spChg chg="del">
            <ac:chgData name="Brown, Jeffrey" userId="eb56c8e8-783c-45d4-8120-bcd00a17b328" providerId="ADAL" clId="{9879E2A1-6E15-5B5E-B796-952A4143164B}" dt="2025-09-30T17:57:35.497" v="211" actId="478"/>
            <ac:spMkLst>
              <pc:docMk/>
              <pc:sldMasterMk cId="0" sldId="2147483648"/>
              <pc:sldLayoutMk cId="479025427" sldId="2147483654"/>
              <ac:spMk id="20" creationId="{00000000-0000-0000-0000-000000000000}"/>
            </ac:spMkLst>
          </pc:spChg>
          <pc:spChg chg="mod">
            <ac:chgData name="Brown, Jeffrey" userId="eb56c8e8-783c-45d4-8120-bcd00a17b328" providerId="ADAL" clId="{9879E2A1-6E15-5B5E-B796-952A4143164B}" dt="2025-09-30T17:57:57.843" v="214" actId="207"/>
            <ac:spMkLst>
              <pc:docMk/>
              <pc:sldMasterMk cId="0" sldId="2147483648"/>
              <pc:sldLayoutMk cId="479025427" sldId="2147483654"/>
              <ac:spMk id="21" creationId="{00000000-0000-0000-0000-000000000000}"/>
            </ac:spMkLst>
          </pc:spChg>
          <pc:spChg chg="mod">
            <ac:chgData name="Brown, Jeffrey" userId="eb56c8e8-783c-45d4-8120-bcd00a17b328" providerId="ADAL" clId="{9879E2A1-6E15-5B5E-B796-952A4143164B}" dt="2025-09-30T17:58:03.204" v="215" actId="207"/>
            <ac:spMkLst>
              <pc:docMk/>
              <pc:sldMasterMk cId="0" sldId="2147483648"/>
              <pc:sldLayoutMk cId="479025427" sldId="2147483654"/>
              <ac:spMk id="23" creationId="{00000000-0000-0000-0000-000000000000}"/>
            </ac:spMkLst>
          </pc:spChg>
          <pc:spChg chg="mod">
            <ac:chgData name="Brown, Jeffrey" userId="eb56c8e8-783c-45d4-8120-bcd00a17b328" providerId="ADAL" clId="{9879E2A1-6E15-5B5E-B796-952A4143164B}" dt="2025-09-30T17:58:07.804" v="217" actId="207"/>
            <ac:spMkLst>
              <pc:docMk/>
              <pc:sldMasterMk cId="0" sldId="2147483648"/>
              <pc:sldLayoutMk cId="479025427" sldId="2147483654"/>
              <ac:spMk id="26" creationId="{00000000-0000-0000-0000-000000000000}"/>
            </ac:spMkLst>
          </pc:spChg>
          <pc:spChg chg="mod">
            <ac:chgData name="Brown, Jeffrey" userId="eb56c8e8-783c-45d4-8120-bcd00a17b328" providerId="ADAL" clId="{9879E2A1-6E15-5B5E-B796-952A4143164B}" dt="2025-09-30T17:58:05.497" v="216" actId="207"/>
            <ac:spMkLst>
              <pc:docMk/>
              <pc:sldMasterMk cId="0" sldId="2147483648"/>
              <pc:sldLayoutMk cId="479025427" sldId="2147483654"/>
              <ac:spMk id="27" creationId="{00000000-0000-0000-0000-000000000000}"/>
            </ac:spMkLst>
          </pc:spChg>
          <pc:spChg chg="del">
            <ac:chgData name="Brown, Jeffrey" userId="eb56c8e8-783c-45d4-8120-bcd00a17b328" providerId="ADAL" clId="{9879E2A1-6E15-5B5E-B796-952A4143164B}" dt="2025-09-30T17:57:35.497" v="211" actId="478"/>
            <ac:spMkLst>
              <pc:docMk/>
              <pc:sldMasterMk cId="0" sldId="2147483648"/>
              <pc:sldLayoutMk cId="479025427" sldId="2147483654"/>
              <ac:spMk id="28" creationId="{00000000-0000-0000-0000-000000000000}"/>
            </ac:spMkLst>
          </pc:spChg>
          <pc:spChg chg="del">
            <ac:chgData name="Brown, Jeffrey" userId="eb56c8e8-783c-45d4-8120-bcd00a17b328" providerId="ADAL" clId="{9879E2A1-6E15-5B5E-B796-952A4143164B}" dt="2025-09-30T17:57:35.497" v="211" actId="478"/>
            <ac:spMkLst>
              <pc:docMk/>
              <pc:sldMasterMk cId="0" sldId="2147483648"/>
              <pc:sldLayoutMk cId="479025427" sldId="2147483654"/>
              <ac:spMk id="29" creationId="{00000000-0000-0000-0000-000000000000}"/>
            </ac:spMkLst>
          </pc:spChg>
          <pc:spChg chg="mod">
            <ac:chgData name="Brown, Jeffrey" userId="eb56c8e8-783c-45d4-8120-bcd00a17b328" providerId="ADAL" clId="{9879E2A1-6E15-5B5E-B796-952A4143164B}" dt="2025-09-30T17:58:13.309" v="219" actId="207"/>
            <ac:spMkLst>
              <pc:docMk/>
              <pc:sldMasterMk cId="0" sldId="2147483648"/>
              <pc:sldLayoutMk cId="479025427" sldId="2147483654"/>
              <ac:spMk id="30" creationId="{00000000-0000-0000-0000-000000000000}"/>
            </ac:spMkLst>
          </pc:spChg>
          <pc:spChg chg="del">
            <ac:chgData name="Brown, Jeffrey" userId="eb56c8e8-783c-45d4-8120-bcd00a17b328" providerId="ADAL" clId="{9879E2A1-6E15-5B5E-B796-952A4143164B}" dt="2025-09-30T17:57:35.497" v="211" actId="478"/>
            <ac:spMkLst>
              <pc:docMk/>
              <pc:sldMasterMk cId="0" sldId="2147483648"/>
              <pc:sldLayoutMk cId="479025427" sldId="2147483654"/>
              <ac:spMk id="32" creationId="{00000000-0000-0000-0000-000000000000}"/>
            </ac:spMkLst>
          </pc:spChg>
          <pc:picChg chg="add mod">
            <ac:chgData name="Brown, Jeffrey" userId="eb56c8e8-783c-45d4-8120-bcd00a17b328" providerId="ADAL" clId="{9879E2A1-6E15-5B5E-B796-952A4143164B}" dt="2025-09-30T18:12:03.244" v="247" actId="1037"/>
            <ac:picMkLst>
              <pc:docMk/>
              <pc:sldMasterMk cId="0" sldId="2147483648"/>
              <pc:sldLayoutMk cId="479025427" sldId="2147483654"/>
              <ac:picMk id="3" creationId="{FEA36613-1F94-0A7A-202F-6DDE144AB593}"/>
            </ac:picMkLst>
          </pc:picChg>
          <pc:picChg chg="del">
            <ac:chgData name="Brown, Jeffrey" userId="eb56c8e8-783c-45d4-8120-bcd00a17b328" providerId="ADAL" clId="{9879E2A1-6E15-5B5E-B796-952A4143164B}" dt="2025-09-30T18:12:00.516" v="242" actId="478"/>
            <ac:picMkLst>
              <pc:docMk/>
              <pc:sldMasterMk cId="0" sldId="2147483648"/>
              <pc:sldLayoutMk cId="479025427" sldId="2147483654"/>
              <ac:picMk id="4" creationId="{47115771-2DDC-09D5-A481-E25249A9FF01}"/>
            </ac:picMkLst>
          </pc:picChg>
          <pc:picChg chg="del">
            <ac:chgData name="Brown, Jeffrey" userId="eb56c8e8-783c-45d4-8120-bcd00a17b328" providerId="ADAL" clId="{9879E2A1-6E15-5B5E-B796-952A4143164B}" dt="2025-09-30T17:57:30.862" v="209" actId="478"/>
            <ac:picMkLst>
              <pc:docMk/>
              <pc:sldMasterMk cId="0" sldId="2147483648"/>
              <pc:sldLayoutMk cId="479025427" sldId="2147483654"/>
              <ac:picMk id="37" creationId="{5BD02AF3-F60C-57EC-8570-D6283E3EFB30}"/>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50800" y="749300"/>
            <a:ext cx="6743700"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73" kern="1200">
        <a:solidFill>
          <a:schemeClr val="tx1"/>
        </a:solidFill>
        <a:latin typeface="Times New Roman" pitchFamily="1" charset="0"/>
        <a:ea typeface="+mn-ea"/>
        <a:cs typeface="+mn-cs"/>
      </a:defRPr>
    </a:lvl1pPr>
    <a:lvl2pPr marL="510966" algn="l" rtl="0" eaLnBrk="0" fontAlgn="base" hangingPunct="0">
      <a:spcBef>
        <a:spcPct val="30000"/>
      </a:spcBef>
      <a:spcAft>
        <a:spcPct val="0"/>
      </a:spcAft>
      <a:defRPr sz="1073" kern="1200">
        <a:solidFill>
          <a:schemeClr val="tx1"/>
        </a:solidFill>
        <a:latin typeface="Times New Roman" pitchFamily="1" charset="0"/>
        <a:ea typeface="+mn-ea"/>
        <a:cs typeface="+mn-cs"/>
      </a:defRPr>
    </a:lvl2pPr>
    <a:lvl3pPr marL="1023712" algn="l" rtl="0" eaLnBrk="0" fontAlgn="base" hangingPunct="0">
      <a:spcBef>
        <a:spcPct val="30000"/>
      </a:spcBef>
      <a:spcAft>
        <a:spcPct val="0"/>
      </a:spcAft>
      <a:defRPr sz="1073" kern="1200">
        <a:solidFill>
          <a:schemeClr val="tx1"/>
        </a:solidFill>
        <a:latin typeface="Times New Roman" pitchFamily="1" charset="0"/>
        <a:ea typeface="+mn-ea"/>
        <a:cs typeface="+mn-cs"/>
      </a:defRPr>
    </a:lvl3pPr>
    <a:lvl4pPr marL="1536457" algn="l" rtl="0" eaLnBrk="0" fontAlgn="base" hangingPunct="0">
      <a:spcBef>
        <a:spcPct val="30000"/>
      </a:spcBef>
      <a:spcAft>
        <a:spcPct val="0"/>
      </a:spcAft>
      <a:defRPr sz="1073" kern="1200">
        <a:solidFill>
          <a:schemeClr val="tx1"/>
        </a:solidFill>
        <a:latin typeface="Times New Roman" pitchFamily="1" charset="0"/>
        <a:ea typeface="+mn-ea"/>
        <a:cs typeface="+mn-cs"/>
      </a:defRPr>
    </a:lvl4pPr>
    <a:lvl5pPr marL="2049202" algn="l" rtl="0" eaLnBrk="0" fontAlgn="base" hangingPunct="0">
      <a:spcBef>
        <a:spcPct val="30000"/>
      </a:spcBef>
      <a:spcAft>
        <a:spcPct val="0"/>
      </a:spcAft>
      <a:defRPr sz="1073" kern="1200">
        <a:solidFill>
          <a:schemeClr val="tx1"/>
        </a:solidFill>
        <a:latin typeface="Times New Roman" pitchFamily="1" charset="0"/>
        <a:ea typeface="+mn-ea"/>
        <a:cs typeface="+mn-cs"/>
      </a:defRPr>
    </a:lvl5pPr>
    <a:lvl6pPr marL="2562910" algn="l" defTabSz="1025169" rtl="0" eaLnBrk="1" latinLnBrk="0" hangingPunct="1">
      <a:defRPr sz="1073" kern="1200">
        <a:solidFill>
          <a:schemeClr val="tx1"/>
        </a:solidFill>
        <a:latin typeface="+mn-lt"/>
        <a:ea typeface="+mn-ea"/>
        <a:cs typeface="+mn-cs"/>
      </a:defRPr>
    </a:lvl6pPr>
    <a:lvl7pPr marL="3075493" algn="l" defTabSz="1025169" rtl="0" eaLnBrk="1" latinLnBrk="0" hangingPunct="1">
      <a:defRPr sz="1073" kern="1200">
        <a:solidFill>
          <a:schemeClr val="tx1"/>
        </a:solidFill>
        <a:latin typeface="+mn-lt"/>
        <a:ea typeface="+mn-ea"/>
        <a:cs typeface="+mn-cs"/>
      </a:defRPr>
    </a:lvl7pPr>
    <a:lvl8pPr marL="3588067" algn="l" defTabSz="1025169" rtl="0" eaLnBrk="1" latinLnBrk="0" hangingPunct="1">
      <a:defRPr sz="1073" kern="1200">
        <a:solidFill>
          <a:schemeClr val="tx1"/>
        </a:solidFill>
        <a:latin typeface="+mn-lt"/>
        <a:ea typeface="+mn-ea"/>
        <a:cs typeface="+mn-cs"/>
      </a:defRPr>
    </a:lvl8pPr>
    <a:lvl9pPr marL="4100651" algn="l" defTabSz="1025169" rtl="0" eaLnBrk="1" latinLnBrk="0" hangingPunct="1">
      <a:defRPr sz="1073"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F7E0DD9-014E-744A-A410-8051CF02164F}"/>
              </a:ext>
            </a:extLst>
          </p:cNvPr>
          <p:cNvSpPr/>
          <p:nvPr userDrawn="1"/>
        </p:nvSpPr>
        <p:spPr>
          <a:xfrm>
            <a:off x="0" y="0"/>
            <a:ext cx="32918400" cy="274320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645170" y="9890190"/>
            <a:ext cx="8915400" cy="7209987"/>
          </a:xfrm>
          <a:prstGeom prst="rect">
            <a:avLst/>
          </a:prstGeom>
        </p:spPr>
        <p:txBody>
          <a:bodyPr lIns="133772" tIns="66885" rIns="133772" bIns="66885"/>
          <a:lstStyle>
            <a:lvl1pPr>
              <a:lnSpc>
                <a:spcPct val="100000"/>
              </a:lnSpc>
              <a:buNone/>
              <a:defRPr sz="2400" b="0" i="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36 points </a:t>
            </a:r>
            <a:br>
              <a:rPr lang="en-US" dirty="0"/>
            </a:br>
            <a:r>
              <a:rPr lang="en-US" dirty="0"/>
              <a:t>Topic Headlines - Abstract, Methods, Results, etc - are bold, 46 points </a:t>
            </a:r>
            <a:br>
              <a:rPr lang="en-US" dirty="0"/>
            </a:br>
            <a:r>
              <a:rPr lang="en-US" dirty="0"/>
              <a:t>Abstract Content is 18-24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4191000"/>
            <a:ext cx="8915400" cy="12909177"/>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2310985" y="4191001"/>
            <a:ext cx="8915400" cy="7391399"/>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21" name="Title 20"/>
          <p:cNvSpPr>
            <a:spLocks noGrp="1"/>
          </p:cNvSpPr>
          <p:nvPr>
            <p:ph type="title" hasCustomPrompt="1"/>
          </p:nvPr>
        </p:nvSpPr>
        <p:spPr>
          <a:xfrm>
            <a:off x="5812867" y="556285"/>
            <a:ext cx="19202399" cy="1882589"/>
          </a:xfrm>
          <a:prstGeom prst="rect">
            <a:avLst/>
          </a:prstGeom>
          <a:noFill/>
          <a:ln>
            <a:solidFill>
              <a:schemeClr val="accent1"/>
            </a:solidFill>
          </a:ln>
        </p:spPr>
        <p:txBody>
          <a:bodyPr lIns="133772" tIns="66885" rIns="133772" bIns="66885"/>
          <a:lstStyle>
            <a:lvl1pPr>
              <a:defRPr sz="6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717178"/>
            <a:ext cx="6400800" cy="1703294"/>
          </a:xfrm>
          <a:prstGeom prst="rect">
            <a:avLst/>
          </a:prstGeom>
          <a:ln>
            <a:solidFill>
              <a:schemeClr val="accent1"/>
            </a:solidFill>
          </a:ln>
        </p:spPr>
        <p:txBody>
          <a:bodyPr lIns="133772" tIns="66885" rIns="133772" bIns="66885"/>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3519002"/>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3519002"/>
            <a:ext cx="8915400" cy="537883"/>
          </a:xfrm>
          <a:prstGeom prst="rect">
            <a:avLst/>
          </a:prstGeom>
        </p:spPr>
        <p:txBody>
          <a:bodyPr lIns="133772" tIns="66885" rIns="133772" bIns="66885" anchor="ctr"/>
          <a:lstStyle>
            <a:lvl1pPr>
              <a:buFontTx/>
              <a:buNone/>
              <a:defRPr sz="4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2310985" y="3506195"/>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2333470" y="11872342"/>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9215717"/>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4191000"/>
            <a:ext cx="8915400" cy="4661648"/>
          </a:xfrm>
          <a:prstGeom prst="rect">
            <a:avLst/>
          </a:prstGeom>
        </p:spPr>
        <p:txBody>
          <a:bodyPr lIns="133772" tIns="66885" rIns="133772" bIns="66885"/>
          <a:lstStyle>
            <a:lvl1pPr>
              <a:buNone/>
              <a:defRPr sz="2400" b="0" i="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2333470" y="12593765"/>
            <a:ext cx="8915400" cy="2493835"/>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A9DC9B90-AEB0-CE53-5CA2-D48F4498B97C}"/>
              </a:ext>
            </a:extLst>
          </p:cNvPr>
          <p:cNvSpPr>
            <a:spLocks noGrp="1"/>
          </p:cNvSpPr>
          <p:nvPr>
            <p:ph type="body" sz="quarter" idx="26" hasCustomPrompt="1"/>
          </p:nvPr>
        </p:nvSpPr>
        <p:spPr>
          <a:xfrm>
            <a:off x="22333470" y="15365350"/>
            <a:ext cx="89154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 name="Text Placeholder 15">
            <a:extLst>
              <a:ext uri="{FF2B5EF4-FFF2-40B4-BE49-F238E27FC236}">
                <a16:creationId xmlns:a16="http://schemas.microsoft.com/office/drawing/2014/main" id="{7073835E-5A81-F28F-4943-58AE54553CE5}"/>
              </a:ext>
            </a:extLst>
          </p:cNvPr>
          <p:cNvSpPr>
            <a:spLocks noGrp="1"/>
          </p:cNvSpPr>
          <p:nvPr>
            <p:ph type="body" sz="quarter" idx="27" hasCustomPrompt="1"/>
          </p:nvPr>
        </p:nvSpPr>
        <p:spPr>
          <a:xfrm>
            <a:off x="22333470" y="16086774"/>
            <a:ext cx="8915400" cy="1013403"/>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F5B64B4A-3070-5D55-8E55-D05B20C47A11}"/>
              </a:ext>
            </a:extLst>
          </p:cNvPr>
          <p:cNvPicPr>
            <a:picLocks noChangeAspect="1"/>
          </p:cNvPicPr>
          <p:nvPr userDrawn="1"/>
        </p:nvPicPr>
        <p:blipFill>
          <a:blip r:embed="rId2"/>
          <a:stretch>
            <a:fillRect/>
          </a:stretch>
        </p:blipFill>
        <p:spPr>
          <a:xfrm>
            <a:off x="1752600" y="685799"/>
            <a:ext cx="2438400" cy="1405813"/>
          </a:xfrm>
          <a:prstGeom prst="rect">
            <a:avLst/>
          </a:prstGeom>
        </p:spPr>
      </p:pic>
    </p:spTree>
    <p:extLst>
      <p:ext uri="{BB962C8B-B14F-4D97-AF65-F5344CB8AC3E}">
        <p14:creationId xmlns:p14="http://schemas.microsoft.com/office/powerpoint/2010/main" val="1493383927"/>
      </p:ext>
    </p:extLst>
  </p:cSld>
  <p:clrMapOvr>
    <a:masterClrMapping/>
  </p:clrMapOvr>
  <p:extLst>
    <p:ext uri="{DCECCB84-F9BA-43D5-87BE-67443E8EF086}">
      <p15:sldGuideLst xmlns:p15="http://schemas.microsoft.com/office/powerpoint/2012/main">
        <p15:guide id="1" pos="576" userDrawn="1">
          <p15:clr>
            <a:srgbClr val="FBAE40"/>
          </p15:clr>
        </p15:guide>
        <p15:guide id="2" orient="horz" pos="187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F7E0DD9-014E-744A-A410-8051CF02164F}"/>
              </a:ext>
            </a:extLst>
          </p:cNvPr>
          <p:cNvSpPr/>
          <p:nvPr userDrawn="1"/>
        </p:nvSpPr>
        <p:spPr>
          <a:xfrm>
            <a:off x="0" y="0"/>
            <a:ext cx="32918400" cy="274320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645170" y="9890190"/>
            <a:ext cx="8915400" cy="7209987"/>
          </a:xfrm>
          <a:prstGeom prst="rect">
            <a:avLst/>
          </a:prstGeom>
        </p:spPr>
        <p:txBody>
          <a:bodyPr lIns="133772" tIns="66885" rIns="133772" bIns="66885"/>
          <a:lstStyle>
            <a:lvl1pPr>
              <a:lnSpc>
                <a:spcPct val="100000"/>
              </a:lnSpc>
              <a:buNone/>
              <a:defRPr sz="2400" b="0" i="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36 points </a:t>
            </a:r>
            <a:br>
              <a:rPr lang="en-US" dirty="0"/>
            </a:br>
            <a:r>
              <a:rPr lang="en-US" dirty="0"/>
              <a:t>Topic Headlines - Abstract, Methods, Results, etc - are bold, 46 points </a:t>
            </a:r>
            <a:br>
              <a:rPr lang="en-US" dirty="0"/>
            </a:br>
            <a:r>
              <a:rPr lang="en-US" dirty="0"/>
              <a:t>Abstract Content is 18-24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4191000"/>
            <a:ext cx="8915400" cy="12909177"/>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12867" y="556285"/>
            <a:ext cx="19202399" cy="1882589"/>
          </a:xfrm>
          <a:prstGeom prst="rect">
            <a:avLst/>
          </a:prstGeom>
          <a:noFill/>
          <a:ln>
            <a:noFill/>
          </a:ln>
        </p:spPr>
        <p:txBody>
          <a:bodyPr lIns="133772" tIns="66885" rIns="133772" bIns="66885"/>
          <a:lstStyle>
            <a:lvl1pPr>
              <a:defRPr sz="66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717178"/>
            <a:ext cx="6400800" cy="1703294"/>
          </a:xfrm>
          <a:prstGeom prst="rect">
            <a:avLst/>
          </a:prstGeom>
          <a:ln>
            <a:noFill/>
          </a:ln>
        </p:spPr>
        <p:txBody>
          <a:bodyPr lIns="133772" tIns="66885" rIns="133772" bIns="66885"/>
          <a:lstStyle>
            <a:lvl1pPr>
              <a:buFontTx/>
              <a:buNone/>
              <a:defRPr sz="36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3519002"/>
            <a:ext cx="8915400" cy="537883"/>
          </a:xfrm>
          <a:prstGeom prst="rect">
            <a:avLst/>
          </a:prstGeom>
        </p:spPr>
        <p:txBody>
          <a:bodyPr lIns="133772" tIns="66885" rIns="133772" bIns="66885" anchor="ctr"/>
          <a:lstStyle>
            <a:lvl1pPr>
              <a:buFontTx/>
              <a:buNone/>
              <a:defRPr sz="4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3519002"/>
            <a:ext cx="8915400" cy="537883"/>
          </a:xfrm>
          <a:prstGeom prst="rect">
            <a:avLst/>
          </a:prstGeom>
        </p:spPr>
        <p:txBody>
          <a:bodyPr lIns="133772" tIns="66885" rIns="133772" bIns="66885" anchor="ctr"/>
          <a:lstStyle>
            <a:lvl1pPr>
              <a:buFontTx/>
              <a:buNone/>
              <a:defRPr sz="4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9215717"/>
            <a:ext cx="8915400" cy="537883"/>
          </a:xfrm>
          <a:prstGeom prst="rect">
            <a:avLst/>
          </a:prstGeom>
        </p:spPr>
        <p:txBody>
          <a:bodyPr lIns="133772" tIns="66885" rIns="133772" bIns="66885" anchor="ctr"/>
          <a:lstStyle>
            <a:lvl1pPr>
              <a:buFontTx/>
              <a:buNone/>
              <a:defRPr sz="4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4191000"/>
            <a:ext cx="8915400" cy="4661648"/>
          </a:xfrm>
          <a:prstGeom prst="rect">
            <a:avLst/>
          </a:prstGeom>
        </p:spPr>
        <p:txBody>
          <a:bodyPr lIns="133772" tIns="66885" rIns="133772" bIns="66885"/>
          <a:lstStyle>
            <a:lvl1pPr>
              <a:buNone/>
              <a:defRPr sz="2400" b="0" i="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912EF2F5-77C9-8071-CAAA-BFE2C42B80A9}"/>
              </a:ext>
            </a:extLst>
          </p:cNvPr>
          <p:cNvSpPr>
            <a:spLocks noGrp="1"/>
          </p:cNvSpPr>
          <p:nvPr>
            <p:ph type="body" sz="quarter" idx="16" hasCustomPrompt="1"/>
          </p:nvPr>
        </p:nvSpPr>
        <p:spPr>
          <a:xfrm>
            <a:off x="22310985" y="4191001"/>
            <a:ext cx="8915400" cy="7391399"/>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5" name="Text Placeholder 24">
            <a:extLst>
              <a:ext uri="{FF2B5EF4-FFF2-40B4-BE49-F238E27FC236}">
                <a16:creationId xmlns:a16="http://schemas.microsoft.com/office/drawing/2014/main" id="{52C614A2-D332-B4C5-3988-0D5E524929CE}"/>
              </a:ext>
            </a:extLst>
          </p:cNvPr>
          <p:cNvSpPr>
            <a:spLocks noGrp="1"/>
          </p:cNvSpPr>
          <p:nvPr>
            <p:ph type="body" sz="quarter" idx="21" hasCustomPrompt="1"/>
          </p:nvPr>
        </p:nvSpPr>
        <p:spPr>
          <a:xfrm>
            <a:off x="22310985" y="3506195"/>
            <a:ext cx="8915400" cy="537883"/>
          </a:xfrm>
          <a:prstGeom prst="rect">
            <a:avLst/>
          </a:prstGeom>
        </p:spPr>
        <p:txBody>
          <a:bodyPr lIns="133772" tIns="66885" rIns="133772" bIns="66885" anchor="ctr"/>
          <a:lstStyle>
            <a:lvl1pPr>
              <a:buFontTx/>
              <a:buNone/>
              <a:defRPr sz="4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48D025B7-B3CF-5606-54C2-76DC1455FC94}"/>
              </a:ext>
            </a:extLst>
          </p:cNvPr>
          <p:cNvSpPr>
            <a:spLocks noGrp="1"/>
          </p:cNvSpPr>
          <p:nvPr>
            <p:ph type="body" sz="quarter" idx="22" hasCustomPrompt="1"/>
          </p:nvPr>
        </p:nvSpPr>
        <p:spPr>
          <a:xfrm>
            <a:off x="22333470" y="11872342"/>
            <a:ext cx="8915400" cy="537883"/>
          </a:xfrm>
          <a:prstGeom prst="rect">
            <a:avLst/>
          </a:prstGeom>
        </p:spPr>
        <p:txBody>
          <a:bodyPr lIns="133772" tIns="66885" rIns="133772" bIns="66885" anchor="ctr"/>
          <a:lstStyle>
            <a:lvl1pPr>
              <a:buFontTx/>
              <a:buNone/>
              <a:defRPr sz="4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15">
            <a:extLst>
              <a:ext uri="{FF2B5EF4-FFF2-40B4-BE49-F238E27FC236}">
                <a16:creationId xmlns:a16="http://schemas.microsoft.com/office/drawing/2014/main" id="{9659A0B6-0EA2-CBAC-0EAB-9C5D936F3215}"/>
              </a:ext>
            </a:extLst>
          </p:cNvPr>
          <p:cNvSpPr>
            <a:spLocks noGrp="1"/>
          </p:cNvSpPr>
          <p:nvPr>
            <p:ph type="body" sz="quarter" idx="25" hasCustomPrompt="1"/>
          </p:nvPr>
        </p:nvSpPr>
        <p:spPr>
          <a:xfrm>
            <a:off x="22333470" y="12593765"/>
            <a:ext cx="8915400" cy="2493835"/>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8" name="Text Placeholder 24">
            <a:extLst>
              <a:ext uri="{FF2B5EF4-FFF2-40B4-BE49-F238E27FC236}">
                <a16:creationId xmlns:a16="http://schemas.microsoft.com/office/drawing/2014/main" id="{CDB5F7EE-7100-2D68-8C1A-0079E5FA0E07}"/>
              </a:ext>
            </a:extLst>
          </p:cNvPr>
          <p:cNvSpPr>
            <a:spLocks noGrp="1"/>
          </p:cNvSpPr>
          <p:nvPr>
            <p:ph type="body" sz="quarter" idx="26" hasCustomPrompt="1"/>
          </p:nvPr>
        </p:nvSpPr>
        <p:spPr>
          <a:xfrm>
            <a:off x="22333470" y="15365350"/>
            <a:ext cx="8915400" cy="537883"/>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CC6817A8-F65C-A5D9-6A58-D0F9056CB888}"/>
              </a:ext>
            </a:extLst>
          </p:cNvPr>
          <p:cNvSpPr>
            <a:spLocks noGrp="1"/>
          </p:cNvSpPr>
          <p:nvPr>
            <p:ph type="body" sz="quarter" idx="27" hasCustomPrompt="1"/>
          </p:nvPr>
        </p:nvSpPr>
        <p:spPr>
          <a:xfrm>
            <a:off x="22333470" y="16086774"/>
            <a:ext cx="8915400" cy="1013403"/>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359445ED-360B-CB7D-A8CC-1D7A4FF72DE7}"/>
              </a:ext>
            </a:extLst>
          </p:cNvPr>
          <p:cNvPicPr>
            <a:picLocks noChangeAspect="1"/>
          </p:cNvPicPr>
          <p:nvPr userDrawn="1"/>
        </p:nvPicPr>
        <p:blipFill>
          <a:blip r:embed="rId2"/>
          <a:stretch>
            <a:fillRect/>
          </a:stretch>
        </p:blipFill>
        <p:spPr>
          <a:xfrm>
            <a:off x="1752599" y="685800"/>
            <a:ext cx="2511225" cy="1447800"/>
          </a:xfrm>
          <a:prstGeom prst="rect">
            <a:avLst/>
          </a:prstGeom>
        </p:spPr>
      </p:pic>
    </p:spTree>
    <p:extLst>
      <p:ext uri="{BB962C8B-B14F-4D97-AF65-F5344CB8AC3E}">
        <p14:creationId xmlns:p14="http://schemas.microsoft.com/office/powerpoint/2010/main" val="479025427"/>
      </p:ext>
    </p:extLst>
  </p:cSld>
  <p:clrMapOvr>
    <a:masterClrMapping/>
  </p:clrMapOvr>
  <p:extLst>
    <p:ext uri="{DCECCB84-F9BA-43D5-87BE-67443E8EF086}">
      <p15:sldGuideLst xmlns:p15="http://schemas.microsoft.com/office/powerpoint/2012/main">
        <p15:guide id="1" pos="576">
          <p15:clr>
            <a:srgbClr val="FBAE40"/>
          </p15:clr>
        </p15:guide>
        <p15:guide id="2" orient="horz" pos="18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F7E0DD9-014E-744A-A410-8051CF02164F}"/>
              </a:ext>
            </a:extLst>
          </p:cNvPr>
          <p:cNvSpPr/>
          <p:nvPr userDrawn="1"/>
        </p:nvSpPr>
        <p:spPr>
          <a:xfrm>
            <a:off x="0" y="0"/>
            <a:ext cx="32918400" cy="274320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descr="A black and white background with lines&#10;&#10;AI-generated content may be incorrect.">
            <a:extLst>
              <a:ext uri="{FF2B5EF4-FFF2-40B4-BE49-F238E27FC236}">
                <a16:creationId xmlns:a16="http://schemas.microsoft.com/office/drawing/2014/main" id="{5BD02AF3-F60C-57EC-8570-D6283E3EFB30}"/>
              </a:ext>
            </a:extLst>
          </p:cNvPr>
          <p:cNvPicPr>
            <a:picLocks/>
          </p:cNvPicPr>
          <p:nvPr userDrawn="1"/>
        </p:nvPicPr>
        <p:blipFill>
          <a:blip r:embed="rId2">
            <a:alphaModFix amt="10000"/>
            <a:extLst>
              <a:ext uri="{28A0092B-C50C-407E-A947-70E740481C1C}">
                <a14:useLocalDpi xmlns:a14="http://schemas.microsoft.com/office/drawing/2010/main" val="0"/>
              </a:ext>
            </a:extLst>
          </a:blip>
          <a:srcRect b="5986"/>
          <a:stretch>
            <a:fillRect/>
          </a:stretch>
        </p:blipFill>
        <p:spPr>
          <a:xfrm>
            <a:off x="-1" y="0"/>
            <a:ext cx="32918401" cy="2743200"/>
          </a:xfrm>
          <a:prstGeom prst="rect">
            <a:avLst/>
          </a:prstGeom>
        </p:spPr>
      </p:pic>
      <p:sp>
        <p:nvSpPr>
          <p:cNvPr id="36" name="Rectangle 35">
            <a:extLst>
              <a:ext uri="{FF2B5EF4-FFF2-40B4-BE49-F238E27FC236}">
                <a16:creationId xmlns:a16="http://schemas.microsoft.com/office/drawing/2014/main" id="{C7004E5D-FE80-4349-DA6B-D0DDF0E80FA7}"/>
              </a:ext>
            </a:extLst>
          </p:cNvPr>
          <p:cNvSpPr/>
          <p:nvPr userDrawn="1"/>
        </p:nvSpPr>
        <p:spPr>
          <a:xfrm>
            <a:off x="0" y="2851163"/>
            <a:ext cx="32918400" cy="15436838"/>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645170" y="9890190"/>
            <a:ext cx="8915400" cy="7209987"/>
          </a:xfrm>
          <a:prstGeom prst="rect">
            <a:avLst/>
          </a:prstGeom>
        </p:spPr>
        <p:txBody>
          <a:bodyPr lIns="133772" tIns="66885" rIns="133772" bIns="66885"/>
          <a:lstStyle>
            <a:lvl1pPr>
              <a:lnSpc>
                <a:spcPct val="100000"/>
              </a:lnSpc>
              <a:buNone/>
              <a:defRPr sz="2400" b="0" i="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36 points </a:t>
            </a:r>
            <a:br>
              <a:rPr lang="en-US" dirty="0"/>
            </a:br>
            <a:r>
              <a:rPr lang="en-US" dirty="0"/>
              <a:t>Topic Headlines - Abstract, Methods, Results, etc - are bold, 46 points </a:t>
            </a:r>
            <a:br>
              <a:rPr lang="en-US" dirty="0"/>
            </a:br>
            <a:r>
              <a:rPr lang="en-US" dirty="0"/>
              <a:t>Abstract Content is 18-24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4191000"/>
            <a:ext cx="8915400" cy="12909177"/>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12867" y="556285"/>
            <a:ext cx="19202399" cy="1882589"/>
          </a:xfrm>
          <a:prstGeom prst="rect">
            <a:avLst/>
          </a:prstGeom>
          <a:noFill/>
          <a:ln>
            <a:solidFill>
              <a:schemeClr val="accent1"/>
            </a:solidFill>
          </a:ln>
        </p:spPr>
        <p:txBody>
          <a:bodyPr lIns="133772" tIns="66885" rIns="133772" bIns="66885"/>
          <a:lstStyle>
            <a:lvl1pPr>
              <a:defRPr sz="6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717178"/>
            <a:ext cx="6400800" cy="1703294"/>
          </a:xfrm>
          <a:prstGeom prst="rect">
            <a:avLst/>
          </a:prstGeom>
          <a:ln>
            <a:solidFill>
              <a:schemeClr val="accent1"/>
            </a:solidFill>
          </a:ln>
        </p:spPr>
        <p:txBody>
          <a:bodyPr lIns="133772" tIns="66885" rIns="133772" bIns="66885"/>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3519002"/>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3519002"/>
            <a:ext cx="8915400" cy="537883"/>
          </a:xfrm>
          <a:prstGeom prst="rect">
            <a:avLst/>
          </a:prstGeom>
        </p:spPr>
        <p:txBody>
          <a:bodyPr lIns="133772" tIns="66885" rIns="133772" bIns="66885" anchor="ctr"/>
          <a:lstStyle>
            <a:lvl1pPr>
              <a:buFontTx/>
              <a:buNone/>
              <a:defRPr sz="4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9215717"/>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4191000"/>
            <a:ext cx="8915400" cy="4661648"/>
          </a:xfrm>
          <a:prstGeom prst="rect">
            <a:avLst/>
          </a:prstGeom>
        </p:spPr>
        <p:txBody>
          <a:bodyPr lIns="133772" tIns="66885" rIns="133772" bIns="66885"/>
          <a:lstStyle>
            <a:lvl1pPr>
              <a:buNone/>
              <a:defRPr sz="2400" b="0" i="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4" name="Text Placeholder 19">
            <a:extLst>
              <a:ext uri="{FF2B5EF4-FFF2-40B4-BE49-F238E27FC236}">
                <a16:creationId xmlns:a16="http://schemas.microsoft.com/office/drawing/2014/main" id="{319B6DE4-35B3-642E-EF36-69B89C667E1A}"/>
              </a:ext>
            </a:extLst>
          </p:cNvPr>
          <p:cNvSpPr>
            <a:spLocks noGrp="1"/>
          </p:cNvSpPr>
          <p:nvPr>
            <p:ph type="body" sz="quarter" idx="16" hasCustomPrompt="1"/>
          </p:nvPr>
        </p:nvSpPr>
        <p:spPr>
          <a:xfrm>
            <a:off x="22310985" y="4191001"/>
            <a:ext cx="8915400" cy="7391399"/>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5" name="Text Placeholder 24">
            <a:extLst>
              <a:ext uri="{FF2B5EF4-FFF2-40B4-BE49-F238E27FC236}">
                <a16:creationId xmlns:a16="http://schemas.microsoft.com/office/drawing/2014/main" id="{D2BB11A6-1CE3-684D-1F14-A3DDC5C66E83}"/>
              </a:ext>
            </a:extLst>
          </p:cNvPr>
          <p:cNvSpPr>
            <a:spLocks noGrp="1"/>
          </p:cNvSpPr>
          <p:nvPr>
            <p:ph type="body" sz="quarter" idx="21" hasCustomPrompt="1"/>
          </p:nvPr>
        </p:nvSpPr>
        <p:spPr>
          <a:xfrm>
            <a:off x="22310985" y="3506195"/>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F7E48D2B-D066-29F6-24B2-99716D76302C}"/>
              </a:ext>
            </a:extLst>
          </p:cNvPr>
          <p:cNvSpPr>
            <a:spLocks noGrp="1"/>
          </p:cNvSpPr>
          <p:nvPr>
            <p:ph type="body" sz="quarter" idx="22" hasCustomPrompt="1"/>
          </p:nvPr>
        </p:nvSpPr>
        <p:spPr>
          <a:xfrm>
            <a:off x="22333470" y="11872342"/>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15">
            <a:extLst>
              <a:ext uri="{FF2B5EF4-FFF2-40B4-BE49-F238E27FC236}">
                <a16:creationId xmlns:a16="http://schemas.microsoft.com/office/drawing/2014/main" id="{34781CFF-BB8E-7B0E-8695-51C51DAD91D8}"/>
              </a:ext>
            </a:extLst>
          </p:cNvPr>
          <p:cNvSpPr>
            <a:spLocks noGrp="1"/>
          </p:cNvSpPr>
          <p:nvPr>
            <p:ph type="body" sz="quarter" idx="25" hasCustomPrompt="1"/>
          </p:nvPr>
        </p:nvSpPr>
        <p:spPr>
          <a:xfrm>
            <a:off x="22333470" y="12593765"/>
            <a:ext cx="8915400" cy="2493835"/>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8" name="Text Placeholder 24">
            <a:extLst>
              <a:ext uri="{FF2B5EF4-FFF2-40B4-BE49-F238E27FC236}">
                <a16:creationId xmlns:a16="http://schemas.microsoft.com/office/drawing/2014/main" id="{6795A8DA-C33D-11AB-200C-3CABAED7B073}"/>
              </a:ext>
            </a:extLst>
          </p:cNvPr>
          <p:cNvSpPr>
            <a:spLocks noGrp="1"/>
          </p:cNvSpPr>
          <p:nvPr>
            <p:ph type="body" sz="quarter" idx="26" hasCustomPrompt="1"/>
          </p:nvPr>
        </p:nvSpPr>
        <p:spPr>
          <a:xfrm>
            <a:off x="22333470" y="15365350"/>
            <a:ext cx="89154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C19B7250-7D53-2F1B-2451-3EA8AE7D13A4}"/>
              </a:ext>
            </a:extLst>
          </p:cNvPr>
          <p:cNvSpPr>
            <a:spLocks noGrp="1"/>
          </p:cNvSpPr>
          <p:nvPr>
            <p:ph type="body" sz="quarter" idx="27" hasCustomPrompt="1"/>
          </p:nvPr>
        </p:nvSpPr>
        <p:spPr>
          <a:xfrm>
            <a:off x="22333470" y="16086774"/>
            <a:ext cx="8915400" cy="1013403"/>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6E670792-A530-84D0-A119-33120B8754E7}"/>
              </a:ext>
            </a:extLst>
          </p:cNvPr>
          <p:cNvPicPr>
            <a:picLocks noChangeAspect="1"/>
          </p:cNvPicPr>
          <p:nvPr userDrawn="1"/>
        </p:nvPicPr>
        <p:blipFill>
          <a:blip r:embed="rId3"/>
          <a:stretch>
            <a:fillRect/>
          </a:stretch>
        </p:blipFill>
        <p:spPr>
          <a:xfrm>
            <a:off x="1752600" y="685799"/>
            <a:ext cx="2438400" cy="1405813"/>
          </a:xfrm>
          <a:prstGeom prst="rect">
            <a:avLst/>
          </a:prstGeom>
        </p:spPr>
      </p:pic>
    </p:spTree>
    <p:extLst>
      <p:ext uri="{BB962C8B-B14F-4D97-AF65-F5344CB8AC3E}">
        <p14:creationId xmlns:p14="http://schemas.microsoft.com/office/powerpoint/2010/main" val="1364794454"/>
      </p:ext>
    </p:extLst>
  </p:cSld>
  <p:clrMapOvr>
    <a:masterClrMapping/>
  </p:clrMapOvr>
  <p:extLst>
    <p:ext uri="{DCECCB84-F9BA-43D5-87BE-67443E8EF086}">
      <p15:sldGuideLst xmlns:p15="http://schemas.microsoft.com/office/powerpoint/2012/main">
        <p15:guide id="1" pos="576">
          <p15:clr>
            <a:srgbClr val="FBAE40"/>
          </p15:clr>
        </p15:guide>
        <p15:guide id="2" orient="horz" pos="18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F7E0DD9-014E-744A-A410-8051CF02164F}"/>
              </a:ext>
            </a:extLst>
          </p:cNvPr>
          <p:cNvSpPr/>
          <p:nvPr userDrawn="1"/>
        </p:nvSpPr>
        <p:spPr>
          <a:xfrm>
            <a:off x="0" y="0"/>
            <a:ext cx="32918400" cy="2743200"/>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descr="A black and white background with lines&#10;&#10;AI-generated content may be incorrect.">
            <a:extLst>
              <a:ext uri="{FF2B5EF4-FFF2-40B4-BE49-F238E27FC236}">
                <a16:creationId xmlns:a16="http://schemas.microsoft.com/office/drawing/2014/main" id="{5BD02AF3-F60C-57EC-8570-D6283E3EFB30}"/>
              </a:ext>
            </a:extLst>
          </p:cNvPr>
          <p:cNvPicPr>
            <a:picLocks/>
          </p:cNvPicPr>
          <p:nvPr userDrawn="1"/>
        </p:nvPicPr>
        <p:blipFill>
          <a:blip r:embed="rId2">
            <a:alphaModFix amt="10000"/>
            <a:extLst>
              <a:ext uri="{28A0092B-C50C-407E-A947-70E740481C1C}">
                <a14:useLocalDpi xmlns:a14="http://schemas.microsoft.com/office/drawing/2010/main" val="0"/>
              </a:ext>
            </a:extLst>
          </a:blip>
          <a:srcRect b="5986"/>
          <a:stretch>
            <a:fillRect/>
          </a:stretch>
        </p:blipFill>
        <p:spPr>
          <a:xfrm>
            <a:off x="-1" y="0"/>
            <a:ext cx="32918401" cy="2743200"/>
          </a:xfrm>
          <a:prstGeom prst="rect">
            <a:avLst/>
          </a:prstGeom>
        </p:spPr>
      </p:pic>
      <p:sp>
        <p:nvSpPr>
          <p:cNvPr id="2" name="Rectangle 1">
            <a:extLst>
              <a:ext uri="{FF2B5EF4-FFF2-40B4-BE49-F238E27FC236}">
                <a16:creationId xmlns:a16="http://schemas.microsoft.com/office/drawing/2014/main" id="{11E85D1F-FF70-8D1B-A206-2EC4B453F3D8}"/>
              </a:ext>
            </a:extLst>
          </p:cNvPr>
          <p:cNvSpPr/>
          <p:nvPr userDrawn="1"/>
        </p:nvSpPr>
        <p:spPr>
          <a:xfrm>
            <a:off x="0" y="2851163"/>
            <a:ext cx="32918400" cy="15208237"/>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645170" y="9890190"/>
            <a:ext cx="8915400" cy="7209987"/>
          </a:xfrm>
          <a:prstGeom prst="rect">
            <a:avLst/>
          </a:prstGeom>
        </p:spPr>
        <p:txBody>
          <a:bodyPr lIns="133772" tIns="66885" rIns="133772" bIns="66885"/>
          <a:lstStyle>
            <a:lvl1pPr>
              <a:lnSpc>
                <a:spcPct val="100000"/>
              </a:lnSpc>
              <a:buNone/>
              <a:defRPr sz="2400" b="0" i="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36 points </a:t>
            </a:r>
            <a:br>
              <a:rPr lang="en-US" dirty="0"/>
            </a:br>
            <a:r>
              <a:rPr lang="en-US" dirty="0"/>
              <a:t>Topic Headlines - Abstract, Methods, Results, etc - are bold, 46 points </a:t>
            </a:r>
            <a:br>
              <a:rPr lang="en-US" dirty="0"/>
            </a:br>
            <a:r>
              <a:rPr lang="en-US" dirty="0"/>
              <a:t>Abstract Content is 18-24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4191000"/>
            <a:ext cx="8915400" cy="12909177"/>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12867" y="556285"/>
            <a:ext cx="19202399" cy="1882589"/>
          </a:xfrm>
          <a:prstGeom prst="rect">
            <a:avLst/>
          </a:prstGeom>
          <a:noFill/>
          <a:ln>
            <a:noFill/>
          </a:ln>
        </p:spPr>
        <p:txBody>
          <a:bodyPr lIns="133772" tIns="66885" rIns="133772" bIns="66885"/>
          <a:lstStyle>
            <a:lvl1pPr>
              <a:defRPr sz="6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717178"/>
            <a:ext cx="6400800" cy="1703294"/>
          </a:xfrm>
          <a:prstGeom prst="rect">
            <a:avLst/>
          </a:prstGeom>
          <a:ln>
            <a:noFill/>
          </a:ln>
        </p:spPr>
        <p:txBody>
          <a:bodyPr lIns="133772" tIns="66885" rIns="133772" bIns="66885"/>
          <a:lstStyle>
            <a:lvl1pPr>
              <a:buFontTx/>
              <a:buNone/>
              <a:defRPr sz="3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3519002"/>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3519002"/>
            <a:ext cx="8915400" cy="537883"/>
          </a:xfrm>
          <a:prstGeom prst="rect">
            <a:avLst/>
          </a:prstGeom>
        </p:spPr>
        <p:txBody>
          <a:bodyPr lIns="133772" tIns="66885" rIns="133772" bIns="66885" anchor="ctr"/>
          <a:lstStyle>
            <a:lvl1pPr>
              <a:buFontTx/>
              <a:buNone/>
              <a:defRPr sz="4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9215717"/>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4191000"/>
            <a:ext cx="8915400" cy="4661648"/>
          </a:xfrm>
          <a:prstGeom prst="rect">
            <a:avLst/>
          </a:prstGeom>
        </p:spPr>
        <p:txBody>
          <a:bodyPr lIns="133772" tIns="66885" rIns="133772" bIns="66885"/>
          <a:lstStyle>
            <a:lvl1pPr>
              <a:buNone/>
              <a:defRPr sz="2400" b="0" i="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346D5BF8-6813-0107-E842-D91C17382CA8}"/>
              </a:ext>
            </a:extLst>
          </p:cNvPr>
          <p:cNvSpPr>
            <a:spLocks noGrp="1"/>
          </p:cNvSpPr>
          <p:nvPr>
            <p:ph type="body" sz="quarter" idx="16" hasCustomPrompt="1"/>
          </p:nvPr>
        </p:nvSpPr>
        <p:spPr>
          <a:xfrm>
            <a:off x="22310985" y="4191001"/>
            <a:ext cx="8915400" cy="7391399"/>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4" name="Text Placeholder 24">
            <a:extLst>
              <a:ext uri="{FF2B5EF4-FFF2-40B4-BE49-F238E27FC236}">
                <a16:creationId xmlns:a16="http://schemas.microsoft.com/office/drawing/2014/main" id="{52412DC5-FD1A-4A92-DEC7-520ED485AF79}"/>
              </a:ext>
            </a:extLst>
          </p:cNvPr>
          <p:cNvSpPr>
            <a:spLocks noGrp="1"/>
          </p:cNvSpPr>
          <p:nvPr>
            <p:ph type="body" sz="quarter" idx="21" hasCustomPrompt="1"/>
          </p:nvPr>
        </p:nvSpPr>
        <p:spPr>
          <a:xfrm>
            <a:off x="22310985" y="3506195"/>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3DA1E047-5183-91FB-781F-62514F20007A}"/>
              </a:ext>
            </a:extLst>
          </p:cNvPr>
          <p:cNvSpPr>
            <a:spLocks noGrp="1"/>
          </p:cNvSpPr>
          <p:nvPr>
            <p:ph type="body" sz="quarter" idx="22" hasCustomPrompt="1"/>
          </p:nvPr>
        </p:nvSpPr>
        <p:spPr>
          <a:xfrm>
            <a:off x="22333470" y="11872342"/>
            <a:ext cx="8915400" cy="537883"/>
          </a:xfrm>
          <a:prstGeom prst="rect">
            <a:avLst/>
          </a:prstGeom>
        </p:spPr>
        <p:txBody>
          <a:bodyPr lIns="133772" tIns="66885" rIns="133772" bIns="66885" anchor="ctr"/>
          <a:lstStyle>
            <a:lvl1pPr>
              <a:buFontTx/>
              <a:buNone/>
              <a:defRPr sz="4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15">
            <a:extLst>
              <a:ext uri="{FF2B5EF4-FFF2-40B4-BE49-F238E27FC236}">
                <a16:creationId xmlns:a16="http://schemas.microsoft.com/office/drawing/2014/main" id="{6B9A10E7-16BC-8739-325C-C25E11630AAD}"/>
              </a:ext>
            </a:extLst>
          </p:cNvPr>
          <p:cNvSpPr>
            <a:spLocks noGrp="1"/>
          </p:cNvSpPr>
          <p:nvPr>
            <p:ph type="body" sz="quarter" idx="25" hasCustomPrompt="1"/>
          </p:nvPr>
        </p:nvSpPr>
        <p:spPr>
          <a:xfrm>
            <a:off x="22333470" y="12593765"/>
            <a:ext cx="8915400" cy="2493835"/>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7" name="Text Placeholder 24">
            <a:extLst>
              <a:ext uri="{FF2B5EF4-FFF2-40B4-BE49-F238E27FC236}">
                <a16:creationId xmlns:a16="http://schemas.microsoft.com/office/drawing/2014/main" id="{3BAA3593-7D6C-7A35-6A97-E82854069420}"/>
              </a:ext>
            </a:extLst>
          </p:cNvPr>
          <p:cNvSpPr>
            <a:spLocks noGrp="1"/>
          </p:cNvSpPr>
          <p:nvPr>
            <p:ph type="body" sz="quarter" idx="26" hasCustomPrompt="1"/>
          </p:nvPr>
        </p:nvSpPr>
        <p:spPr>
          <a:xfrm>
            <a:off x="22333470" y="15365350"/>
            <a:ext cx="89154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103C3DEA-7A9B-93D3-CB1F-CB9112D62E35}"/>
              </a:ext>
            </a:extLst>
          </p:cNvPr>
          <p:cNvSpPr>
            <a:spLocks noGrp="1"/>
          </p:cNvSpPr>
          <p:nvPr>
            <p:ph type="body" sz="quarter" idx="27" hasCustomPrompt="1"/>
          </p:nvPr>
        </p:nvSpPr>
        <p:spPr>
          <a:xfrm>
            <a:off x="22333470" y="16086774"/>
            <a:ext cx="8915400" cy="1013403"/>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9" name="Picture 8">
            <a:extLst>
              <a:ext uri="{FF2B5EF4-FFF2-40B4-BE49-F238E27FC236}">
                <a16:creationId xmlns:a16="http://schemas.microsoft.com/office/drawing/2014/main" id="{A999184C-2AD3-0548-19C6-CCC0E97B942D}"/>
              </a:ext>
            </a:extLst>
          </p:cNvPr>
          <p:cNvPicPr>
            <a:picLocks noChangeAspect="1"/>
          </p:cNvPicPr>
          <p:nvPr userDrawn="1"/>
        </p:nvPicPr>
        <p:blipFill>
          <a:blip r:embed="rId3"/>
          <a:stretch>
            <a:fillRect/>
          </a:stretch>
        </p:blipFill>
        <p:spPr>
          <a:xfrm>
            <a:off x="1752600" y="685799"/>
            <a:ext cx="2438400" cy="1405813"/>
          </a:xfrm>
          <a:prstGeom prst="rect">
            <a:avLst/>
          </a:prstGeom>
        </p:spPr>
      </p:pic>
    </p:spTree>
    <p:extLst>
      <p:ext uri="{BB962C8B-B14F-4D97-AF65-F5344CB8AC3E}">
        <p14:creationId xmlns:p14="http://schemas.microsoft.com/office/powerpoint/2010/main" val="2188141170"/>
      </p:ext>
    </p:extLst>
  </p:cSld>
  <p:clrMapOvr>
    <a:masterClrMapping/>
  </p:clrMapOvr>
  <p:extLst>
    <p:ext uri="{DCECCB84-F9BA-43D5-87BE-67443E8EF086}">
      <p15:sldGuideLst xmlns:p15="http://schemas.microsoft.com/office/powerpoint/2012/main">
        <p15:guide id="1" pos="576">
          <p15:clr>
            <a:srgbClr val="FBAE40"/>
          </p15:clr>
        </p15:guide>
        <p15:guide id="2" orient="horz" pos="187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0F7E0DD9-014E-744A-A410-8051CF02164F}"/>
              </a:ext>
            </a:extLst>
          </p:cNvPr>
          <p:cNvSpPr/>
          <p:nvPr userDrawn="1"/>
        </p:nvSpPr>
        <p:spPr>
          <a:xfrm>
            <a:off x="0" y="0"/>
            <a:ext cx="32918400" cy="274320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97BF321-8F90-C0F8-74DC-D62CA43D559E}"/>
              </a:ext>
            </a:extLst>
          </p:cNvPr>
          <p:cNvSpPr/>
          <p:nvPr userDrawn="1"/>
        </p:nvSpPr>
        <p:spPr>
          <a:xfrm>
            <a:off x="0" y="2871337"/>
            <a:ext cx="32918400" cy="15416663"/>
          </a:xfrm>
          <a:prstGeom prst="rect">
            <a:avLst/>
          </a:prstGeom>
          <a:gradFill flip="none" rotWithShape="1">
            <a:gsLst>
              <a:gs pos="0">
                <a:schemeClr val="bg1">
                  <a:alpha val="25000"/>
                </a:schemeClr>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Picture 36" descr="A black and white background with lines&#10;&#10;AI-generated content may be incorrect.">
            <a:extLst>
              <a:ext uri="{FF2B5EF4-FFF2-40B4-BE49-F238E27FC236}">
                <a16:creationId xmlns:a16="http://schemas.microsoft.com/office/drawing/2014/main" id="{5BD02AF3-F60C-57EC-8570-D6283E3EFB30}"/>
              </a:ext>
            </a:extLst>
          </p:cNvPr>
          <p:cNvPicPr>
            <a:picLocks/>
          </p:cNvPicPr>
          <p:nvPr userDrawn="1"/>
        </p:nvPicPr>
        <p:blipFill>
          <a:blip r:embed="rId2">
            <a:alphaModFix amt="50000"/>
            <a:extLst>
              <a:ext uri="{28A0092B-C50C-407E-A947-70E740481C1C}">
                <a14:useLocalDpi xmlns:a14="http://schemas.microsoft.com/office/drawing/2010/main" val="0"/>
              </a:ext>
            </a:extLst>
          </a:blip>
          <a:srcRect b="5986"/>
          <a:stretch>
            <a:fillRect/>
          </a:stretch>
        </p:blipFill>
        <p:spPr>
          <a:xfrm>
            <a:off x="-1" y="0"/>
            <a:ext cx="32918401" cy="2743200"/>
          </a:xfrm>
          <a:prstGeom prst="rect">
            <a:avLst/>
          </a:prstGeom>
        </p:spPr>
      </p:pic>
      <p:sp>
        <p:nvSpPr>
          <p:cNvPr id="16" name="Text Placeholder 15"/>
          <p:cNvSpPr>
            <a:spLocks noGrp="1"/>
          </p:cNvSpPr>
          <p:nvPr>
            <p:ph type="body" sz="quarter" idx="14" hasCustomPrompt="1"/>
          </p:nvPr>
        </p:nvSpPr>
        <p:spPr>
          <a:xfrm>
            <a:off x="1645170" y="9890190"/>
            <a:ext cx="8915400" cy="7209987"/>
          </a:xfrm>
          <a:prstGeom prst="rect">
            <a:avLst/>
          </a:prstGeom>
        </p:spPr>
        <p:txBody>
          <a:bodyPr lIns="133772" tIns="66885" rIns="133772" bIns="66885"/>
          <a:lstStyle>
            <a:lvl1pPr>
              <a:lnSpc>
                <a:spcPct val="100000"/>
              </a:lnSpc>
              <a:buNone/>
              <a:defRPr sz="2400" b="0" i="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66 points</a:t>
            </a:r>
            <a:br>
              <a:rPr lang="en-US" dirty="0"/>
            </a:br>
            <a:r>
              <a:rPr lang="en-US" dirty="0"/>
              <a:t>Subhead - authors, contributors - are 36 points </a:t>
            </a:r>
            <a:br>
              <a:rPr lang="en-US" dirty="0"/>
            </a:br>
            <a:r>
              <a:rPr lang="en-US" dirty="0"/>
              <a:t>Topic Headlines - Abstract, Methods, Results, etc - are bold, 46 points </a:t>
            </a:r>
            <a:br>
              <a:rPr lang="en-US" dirty="0"/>
            </a:br>
            <a:r>
              <a:rPr lang="en-US" dirty="0"/>
              <a:t>Abstract Content is 18-24 points </a:t>
            </a:r>
            <a:br>
              <a:rPr lang="en-US" dirty="0"/>
            </a:br>
            <a:r>
              <a:rPr lang="en-US" dirty="0"/>
              <a:t>Body Content is 14-24 points </a:t>
            </a:r>
            <a:br>
              <a:rPr lang="en-US" dirty="0"/>
            </a:br>
            <a:r>
              <a:rPr lang="en-US" dirty="0"/>
              <a:t>Captions - for figures and illustrations - are 12 points</a:t>
            </a:r>
            <a:br>
              <a:rPr lang="en-US" dirty="0"/>
            </a:br>
            <a:r>
              <a:rPr lang="en-US" dirty="0"/>
              <a:t>References are 20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2044595" y="4191000"/>
            <a:ext cx="8915400" cy="12909177"/>
          </a:xfrm>
          <a:prstGeom prst="rect">
            <a:avLst/>
          </a:prstGeom>
        </p:spPr>
        <p:txBody>
          <a:bodyPr lIns="133772" tIns="66885" rIns="133772" bIns="66885"/>
          <a:lstStyle>
            <a:lvl1pPr>
              <a:buFontTx/>
              <a:buNone/>
              <a:defRPr sz="24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812867" y="556285"/>
            <a:ext cx="19202399" cy="1882589"/>
          </a:xfrm>
          <a:prstGeom prst="rect">
            <a:avLst/>
          </a:prstGeom>
          <a:noFill/>
          <a:ln>
            <a:noFill/>
          </a:ln>
        </p:spPr>
        <p:txBody>
          <a:bodyPr lIns="133772" tIns="66885" rIns="133772" bIns="66885"/>
          <a:lstStyle>
            <a:lvl1pPr>
              <a:defRPr sz="6600" b="1" i="0">
                <a:solidFill>
                  <a:srgbClr val="003622"/>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5374600" y="717178"/>
            <a:ext cx="6400800" cy="1703294"/>
          </a:xfrm>
          <a:prstGeom prst="rect">
            <a:avLst/>
          </a:prstGeom>
          <a:ln>
            <a:noFill/>
          </a:ln>
        </p:spPr>
        <p:txBody>
          <a:bodyPr lIns="133772" tIns="66885" rIns="133772" bIns="66885"/>
          <a:lstStyle>
            <a:lvl1pPr>
              <a:buFontTx/>
              <a:buNone/>
              <a:defRPr sz="3600" b="0" i="0" baseline="0">
                <a:solidFill>
                  <a:srgbClr val="003622"/>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2044595" y="3519002"/>
            <a:ext cx="8915400" cy="537883"/>
          </a:xfrm>
          <a:prstGeom prst="rect">
            <a:avLst/>
          </a:prstGeom>
        </p:spPr>
        <p:txBody>
          <a:bodyPr lIns="133772" tIns="66885" rIns="133772" bIns="66885" anchor="ctr"/>
          <a:lstStyle>
            <a:lvl1pPr>
              <a:buFontTx/>
              <a:buNone/>
              <a:defRPr sz="46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645170" y="3519002"/>
            <a:ext cx="8915400" cy="537883"/>
          </a:xfrm>
          <a:prstGeom prst="rect">
            <a:avLst/>
          </a:prstGeom>
        </p:spPr>
        <p:txBody>
          <a:bodyPr lIns="133772" tIns="66885" rIns="133772" bIns="66885" anchor="ctr"/>
          <a:lstStyle>
            <a:lvl1pPr>
              <a:buFontTx/>
              <a:buNone/>
              <a:defRPr sz="4600" b="1" i="0" baseline="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645170" y="9215717"/>
            <a:ext cx="8915400" cy="537883"/>
          </a:xfrm>
          <a:prstGeom prst="rect">
            <a:avLst/>
          </a:prstGeom>
        </p:spPr>
        <p:txBody>
          <a:bodyPr lIns="133772" tIns="66885" rIns="133772" bIns="66885" anchor="ctr"/>
          <a:lstStyle>
            <a:lvl1pPr>
              <a:buFontTx/>
              <a:buNone/>
              <a:defRPr sz="46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645170" y="4191000"/>
            <a:ext cx="8915400" cy="4661648"/>
          </a:xfrm>
          <a:prstGeom prst="rect">
            <a:avLst/>
          </a:prstGeom>
        </p:spPr>
        <p:txBody>
          <a:bodyPr lIns="133772" tIns="66885" rIns="133772" bIns="66885"/>
          <a:lstStyle>
            <a:lvl1pPr>
              <a:buNone/>
              <a:defRPr sz="2400" b="0" i="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030F217E-5C55-B83B-F053-DEA9D9A0C7CF}"/>
              </a:ext>
            </a:extLst>
          </p:cNvPr>
          <p:cNvSpPr>
            <a:spLocks noGrp="1"/>
          </p:cNvSpPr>
          <p:nvPr>
            <p:ph type="body" sz="quarter" idx="16" hasCustomPrompt="1"/>
          </p:nvPr>
        </p:nvSpPr>
        <p:spPr>
          <a:xfrm>
            <a:off x="22310985" y="4191001"/>
            <a:ext cx="8915400" cy="7391399"/>
          </a:xfrm>
          <a:prstGeom prst="rect">
            <a:avLst/>
          </a:prstGeom>
        </p:spPr>
        <p:txBody>
          <a:bodyPr lIns="133772" tIns="66885" rIns="133772" bIns="66885"/>
          <a:lstStyle>
            <a:lvl1pPr>
              <a:buFontTx/>
              <a:buNone/>
              <a:defRPr sz="2400">
                <a:latin typeface="Times New Roman" panose="02020603050405020304" pitchFamily="18" charset="0"/>
                <a:cs typeface="Times New Roman" panose="02020603050405020304" pitchFamily="18" charset="0"/>
              </a:defRPr>
            </a:lvl1pPr>
            <a:lvl2pPr>
              <a:defRPr sz="3600"/>
            </a:lvl2pPr>
            <a:lvl3pPr>
              <a:defRPr sz="3600"/>
            </a:lvl3pPr>
            <a:lvl4pPr>
              <a:defRPr sz="3600"/>
            </a:lvl4pPr>
            <a:lvl5pPr>
              <a:defRPr sz="3600"/>
            </a:lvl5pPr>
          </a:lstStyle>
          <a:p>
            <a:pPr lvl="0"/>
            <a:r>
              <a:rPr lang="en-US" dirty="0"/>
              <a:t>Click here to edit this text</a:t>
            </a:r>
          </a:p>
        </p:txBody>
      </p:sp>
      <p:sp>
        <p:nvSpPr>
          <p:cNvPr id="5" name="Text Placeholder 24">
            <a:extLst>
              <a:ext uri="{FF2B5EF4-FFF2-40B4-BE49-F238E27FC236}">
                <a16:creationId xmlns:a16="http://schemas.microsoft.com/office/drawing/2014/main" id="{6FDA480B-D641-0D92-C54A-766D76A31EAC}"/>
              </a:ext>
            </a:extLst>
          </p:cNvPr>
          <p:cNvSpPr>
            <a:spLocks noGrp="1"/>
          </p:cNvSpPr>
          <p:nvPr>
            <p:ph type="body" sz="quarter" idx="21" hasCustomPrompt="1"/>
          </p:nvPr>
        </p:nvSpPr>
        <p:spPr>
          <a:xfrm>
            <a:off x="22310985" y="3506195"/>
            <a:ext cx="8915400" cy="537883"/>
          </a:xfrm>
          <a:prstGeom prst="rect">
            <a:avLst/>
          </a:prstGeom>
        </p:spPr>
        <p:txBody>
          <a:bodyPr lIns="133772" tIns="66885" rIns="133772" bIns="66885" anchor="ctr"/>
          <a:lstStyle>
            <a:lvl1pPr>
              <a:buFontTx/>
              <a:buNone/>
              <a:defRPr sz="4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BF75412A-49A4-94A9-FF55-37671FEC5CEC}"/>
              </a:ext>
            </a:extLst>
          </p:cNvPr>
          <p:cNvSpPr>
            <a:spLocks noGrp="1"/>
          </p:cNvSpPr>
          <p:nvPr>
            <p:ph type="body" sz="quarter" idx="22" hasCustomPrompt="1"/>
          </p:nvPr>
        </p:nvSpPr>
        <p:spPr>
          <a:xfrm>
            <a:off x="22333470" y="11872342"/>
            <a:ext cx="8915400" cy="537883"/>
          </a:xfrm>
          <a:prstGeom prst="rect">
            <a:avLst/>
          </a:prstGeom>
        </p:spPr>
        <p:txBody>
          <a:bodyPr lIns="133772" tIns="66885" rIns="133772" bIns="66885" anchor="ctr"/>
          <a:lstStyle>
            <a:lvl1pPr>
              <a:buFontTx/>
              <a:buNone/>
              <a:defRPr sz="4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15">
            <a:extLst>
              <a:ext uri="{FF2B5EF4-FFF2-40B4-BE49-F238E27FC236}">
                <a16:creationId xmlns:a16="http://schemas.microsoft.com/office/drawing/2014/main" id="{615D98EF-1070-A7B4-8AEE-711A4C9E4AD0}"/>
              </a:ext>
            </a:extLst>
          </p:cNvPr>
          <p:cNvSpPr>
            <a:spLocks noGrp="1"/>
          </p:cNvSpPr>
          <p:nvPr>
            <p:ph type="body" sz="quarter" idx="25" hasCustomPrompt="1"/>
          </p:nvPr>
        </p:nvSpPr>
        <p:spPr>
          <a:xfrm>
            <a:off x="22333470" y="12593765"/>
            <a:ext cx="8915400" cy="2493835"/>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8" name="Text Placeholder 24">
            <a:extLst>
              <a:ext uri="{FF2B5EF4-FFF2-40B4-BE49-F238E27FC236}">
                <a16:creationId xmlns:a16="http://schemas.microsoft.com/office/drawing/2014/main" id="{B6365AE4-A343-049C-4F72-6BE32B1A83B5}"/>
              </a:ext>
            </a:extLst>
          </p:cNvPr>
          <p:cNvSpPr>
            <a:spLocks noGrp="1"/>
          </p:cNvSpPr>
          <p:nvPr>
            <p:ph type="body" sz="quarter" idx="26" hasCustomPrompt="1"/>
          </p:nvPr>
        </p:nvSpPr>
        <p:spPr>
          <a:xfrm>
            <a:off x="22333470" y="15365350"/>
            <a:ext cx="8915400" cy="537883"/>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3BC23864-87B4-E18A-36D3-9E8B44FF525D}"/>
              </a:ext>
            </a:extLst>
          </p:cNvPr>
          <p:cNvSpPr>
            <a:spLocks noGrp="1"/>
          </p:cNvSpPr>
          <p:nvPr>
            <p:ph type="body" sz="quarter" idx="27" hasCustomPrompt="1"/>
          </p:nvPr>
        </p:nvSpPr>
        <p:spPr>
          <a:xfrm>
            <a:off x="22333470" y="16086774"/>
            <a:ext cx="8915400" cy="1013403"/>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86042BF7-0931-9125-8515-1882143030BD}"/>
              </a:ext>
            </a:extLst>
          </p:cNvPr>
          <p:cNvPicPr>
            <a:picLocks noChangeAspect="1"/>
          </p:cNvPicPr>
          <p:nvPr userDrawn="1"/>
        </p:nvPicPr>
        <p:blipFill>
          <a:blip r:embed="rId3"/>
          <a:stretch>
            <a:fillRect/>
          </a:stretch>
        </p:blipFill>
        <p:spPr>
          <a:xfrm>
            <a:off x="1752599" y="685800"/>
            <a:ext cx="2511225" cy="1447800"/>
          </a:xfrm>
          <a:prstGeom prst="rect">
            <a:avLst/>
          </a:prstGeom>
        </p:spPr>
      </p:pic>
    </p:spTree>
    <p:extLst>
      <p:ext uri="{BB962C8B-B14F-4D97-AF65-F5344CB8AC3E}">
        <p14:creationId xmlns:p14="http://schemas.microsoft.com/office/powerpoint/2010/main" val="3252224398"/>
      </p:ext>
    </p:extLst>
  </p:cSld>
  <p:clrMapOvr>
    <a:masterClrMapping/>
  </p:clrMapOvr>
  <p:extLst>
    <p:ext uri="{DCECCB84-F9BA-43D5-87BE-67443E8EF086}">
      <p15:sldGuideLst xmlns:p15="http://schemas.microsoft.com/office/powerpoint/2012/main">
        <p15:guide id="1" pos="576">
          <p15:clr>
            <a:srgbClr val="FBAE40"/>
          </p15:clr>
        </p15:guide>
        <p15:guide id="2" orient="horz" pos="187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4" r:id="rId2"/>
    <p:sldLayoutId id="2147483653" r:id="rId3"/>
    <p:sldLayoutId id="2147483651" r:id="rId4"/>
    <p:sldLayoutId id="2147483652" r:id="rId5"/>
  </p:sldLayoutIdLst>
  <p:txStyles>
    <p:titleStyle>
      <a:lvl1pPr algn="ctr" defTabSz="3128169" rtl="0" eaLnBrk="1" fontAlgn="base" hangingPunct="1">
        <a:spcBef>
          <a:spcPct val="0"/>
        </a:spcBef>
        <a:spcAft>
          <a:spcPct val="0"/>
        </a:spcAft>
        <a:defRPr sz="6700" b="1" kern="1200">
          <a:solidFill>
            <a:schemeClr val="tx1"/>
          </a:solidFill>
          <a:latin typeface="+mj-lt"/>
          <a:ea typeface="+mj-ea"/>
          <a:cs typeface="+mj-cs"/>
        </a:defRPr>
      </a:lvl1pPr>
      <a:lvl2pPr algn="ctr" defTabSz="3128169" rtl="0" eaLnBrk="1" fontAlgn="base" hangingPunct="1">
        <a:spcBef>
          <a:spcPct val="0"/>
        </a:spcBef>
        <a:spcAft>
          <a:spcPct val="0"/>
        </a:spcAft>
        <a:defRPr sz="15099">
          <a:solidFill>
            <a:schemeClr val="tx1"/>
          </a:solidFill>
          <a:latin typeface="Calibri" pitchFamily="34" charset="0"/>
        </a:defRPr>
      </a:lvl2pPr>
      <a:lvl3pPr algn="ctr" defTabSz="3128169" rtl="0" eaLnBrk="1" fontAlgn="base" hangingPunct="1">
        <a:spcBef>
          <a:spcPct val="0"/>
        </a:spcBef>
        <a:spcAft>
          <a:spcPct val="0"/>
        </a:spcAft>
        <a:defRPr sz="15099">
          <a:solidFill>
            <a:schemeClr val="tx1"/>
          </a:solidFill>
          <a:latin typeface="Calibri" pitchFamily="34" charset="0"/>
        </a:defRPr>
      </a:lvl3pPr>
      <a:lvl4pPr algn="ctr" defTabSz="3128169" rtl="0" eaLnBrk="1" fontAlgn="base" hangingPunct="1">
        <a:spcBef>
          <a:spcPct val="0"/>
        </a:spcBef>
        <a:spcAft>
          <a:spcPct val="0"/>
        </a:spcAft>
        <a:defRPr sz="15099">
          <a:solidFill>
            <a:schemeClr val="tx1"/>
          </a:solidFill>
          <a:latin typeface="Calibri" pitchFamily="34" charset="0"/>
        </a:defRPr>
      </a:lvl4pPr>
      <a:lvl5pPr algn="ctr" defTabSz="3128169" rtl="0" eaLnBrk="1" fontAlgn="base" hangingPunct="1">
        <a:spcBef>
          <a:spcPct val="0"/>
        </a:spcBef>
        <a:spcAft>
          <a:spcPct val="0"/>
        </a:spcAft>
        <a:defRPr sz="15099">
          <a:solidFill>
            <a:schemeClr val="tx1"/>
          </a:solidFill>
          <a:latin typeface="Calibri" pitchFamily="34" charset="0"/>
        </a:defRPr>
      </a:lvl5pPr>
      <a:lvl6pPr marL="668830" algn="ctr" defTabSz="3128169" rtl="0" eaLnBrk="1" fontAlgn="base" hangingPunct="1">
        <a:spcBef>
          <a:spcPct val="0"/>
        </a:spcBef>
        <a:spcAft>
          <a:spcPct val="0"/>
        </a:spcAft>
        <a:defRPr sz="15099">
          <a:solidFill>
            <a:schemeClr val="tx1"/>
          </a:solidFill>
          <a:latin typeface="Calibri" pitchFamily="34" charset="0"/>
        </a:defRPr>
      </a:lvl6pPr>
      <a:lvl7pPr marL="1337659" algn="ctr" defTabSz="3128169" rtl="0" eaLnBrk="1" fontAlgn="base" hangingPunct="1">
        <a:spcBef>
          <a:spcPct val="0"/>
        </a:spcBef>
        <a:spcAft>
          <a:spcPct val="0"/>
        </a:spcAft>
        <a:defRPr sz="15099">
          <a:solidFill>
            <a:schemeClr val="tx1"/>
          </a:solidFill>
          <a:latin typeface="Calibri" pitchFamily="34" charset="0"/>
        </a:defRPr>
      </a:lvl7pPr>
      <a:lvl8pPr marL="2006488" algn="ctr" defTabSz="3128169" rtl="0" eaLnBrk="1" fontAlgn="base" hangingPunct="1">
        <a:spcBef>
          <a:spcPct val="0"/>
        </a:spcBef>
        <a:spcAft>
          <a:spcPct val="0"/>
        </a:spcAft>
        <a:defRPr sz="15099">
          <a:solidFill>
            <a:schemeClr val="tx1"/>
          </a:solidFill>
          <a:latin typeface="Calibri" pitchFamily="34" charset="0"/>
        </a:defRPr>
      </a:lvl8pPr>
      <a:lvl9pPr marL="2675316" algn="ctr" defTabSz="3128169" rtl="0" eaLnBrk="1" fontAlgn="base" hangingPunct="1">
        <a:spcBef>
          <a:spcPct val="0"/>
        </a:spcBef>
        <a:spcAft>
          <a:spcPct val="0"/>
        </a:spcAft>
        <a:defRPr sz="15099">
          <a:solidFill>
            <a:schemeClr val="tx1"/>
          </a:solidFill>
          <a:latin typeface="Calibri" pitchFamily="34" charset="0"/>
        </a:defRPr>
      </a:lvl9pPr>
    </p:titleStyle>
    <p:bodyStyle>
      <a:lvl1pPr marL="0" indent="0" algn="l" defTabSz="3128169" rtl="0" eaLnBrk="1" fontAlgn="base" hangingPunct="1">
        <a:spcBef>
          <a:spcPct val="20000"/>
        </a:spcBef>
        <a:spcAft>
          <a:spcPct val="0"/>
        </a:spcAft>
        <a:buFontTx/>
        <a:buNone/>
        <a:defRPr lang="en-US" sz="3600" kern="1200" dirty="0" smtClean="0">
          <a:solidFill>
            <a:schemeClr val="tx1"/>
          </a:solidFill>
          <a:latin typeface="+mn-lt"/>
          <a:ea typeface="+mn-ea"/>
          <a:cs typeface="+mn-cs"/>
        </a:defRPr>
      </a:lvl1pPr>
      <a:lvl2pPr marL="2542944" indent="-977697" algn="l" defTabSz="3128169" rtl="0" eaLnBrk="1" fontAlgn="base" hangingPunct="1">
        <a:spcBef>
          <a:spcPct val="20000"/>
        </a:spcBef>
        <a:spcAft>
          <a:spcPct val="0"/>
        </a:spcAft>
        <a:buFont typeface="Arial" charset="0"/>
        <a:buChar char="–"/>
        <a:defRPr sz="9599" kern="1200">
          <a:solidFill>
            <a:schemeClr val="tx1"/>
          </a:solidFill>
          <a:latin typeface="+mn-lt"/>
          <a:ea typeface="+mn-ea"/>
          <a:cs typeface="+mn-cs"/>
        </a:defRPr>
      </a:lvl2pPr>
      <a:lvl3pPr marL="3910789" indent="-782624" algn="l" defTabSz="3128169" rtl="0" eaLnBrk="1" fontAlgn="base" hangingPunct="1">
        <a:spcBef>
          <a:spcPct val="20000"/>
        </a:spcBef>
        <a:spcAft>
          <a:spcPct val="0"/>
        </a:spcAft>
        <a:buFont typeface="Arial" charset="0"/>
        <a:buChar char="•"/>
        <a:defRPr sz="8299" kern="1200">
          <a:solidFill>
            <a:schemeClr val="tx1"/>
          </a:solidFill>
          <a:latin typeface="+mn-lt"/>
          <a:ea typeface="+mn-ea"/>
          <a:cs typeface="+mn-cs"/>
        </a:defRPr>
      </a:lvl3pPr>
      <a:lvl4pPr marL="5476036" indent="-782624" algn="l" defTabSz="3128169" rtl="0" eaLnBrk="1" fontAlgn="base" hangingPunct="1">
        <a:spcBef>
          <a:spcPct val="20000"/>
        </a:spcBef>
        <a:spcAft>
          <a:spcPct val="0"/>
        </a:spcAft>
        <a:buFont typeface="Arial" charset="0"/>
        <a:buChar char="–"/>
        <a:defRPr sz="6899" kern="1200">
          <a:solidFill>
            <a:schemeClr val="tx1"/>
          </a:solidFill>
          <a:latin typeface="+mn-lt"/>
          <a:ea typeface="+mn-ea"/>
          <a:cs typeface="+mn-cs"/>
        </a:defRPr>
      </a:lvl4pPr>
      <a:lvl5pPr marL="7038957" indent="-782624" algn="l" defTabSz="3128169" rtl="0" eaLnBrk="1" fontAlgn="base" hangingPunct="1">
        <a:spcBef>
          <a:spcPct val="20000"/>
        </a:spcBef>
        <a:spcAft>
          <a:spcPct val="0"/>
        </a:spcAft>
        <a:buFont typeface="Arial" charset="0"/>
        <a:buChar char="»"/>
        <a:defRPr sz="6899" kern="1200">
          <a:solidFill>
            <a:schemeClr val="tx1"/>
          </a:solidFill>
          <a:latin typeface="+mn-lt"/>
          <a:ea typeface="+mn-ea"/>
          <a:cs typeface="+mn-cs"/>
        </a:defRPr>
      </a:lvl5pPr>
      <a:lvl6pPr marL="17631672" indent="-1602871" algn="l" defTabSz="6411530" rtl="0" eaLnBrk="1" latinLnBrk="0" hangingPunct="1">
        <a:spcBef>
          <a:spcPct val="20000"/>
        </a:spcBef>
        <a:buFont typeface="Arial" pitchFamily="34" charset="0"/>
        <a:buChar char="•"/>
        <a:defRPr sz="14099" kern="1200">
          <a:solidFill>
            <a:schemeClr val="tx1"/>
          </a:solidFill>
          <a:latin typeface="+mn-lt"/>
          <a:ea typeface="+mn-ea"/>
          <a:cs typeface="+mn-cs"/>
        </a:defRPr>
      </a:lvl6pPr>
      <a:lvl7pPr marL="20837434" indent="-1602871" algn="l" defTabSz="6411530" rtl="0" eaLnBrk="1" latinLnBrk="0" hangingPunct="1">
        <a:spcBef>
          <a:spcPct val="20000"/>
        </a:spcBef>
        <a:buFont typeface="Arial" pitchFamily="34" charset="0"/>
        <a:buChar char="•"/>
        <a:defRPr sz="14099" kern="1200">
          <a:solidFill>
            <a:schemeClr val="tx1"/>
          </a:solidFill>
          <a:latin typeface="+mn-lt"/>
          <a:ea typeface="+mn-ea"/>
          <a:cs typeface="+mn-cs"/>
        </a:defRPr>
      </a:lvl7pPr>
      <a:lvl8pPr marL="24043184" indent="-1602871" algn="l" defTabSz="6411530" rtl="0" eaLnBrk="1" latinLnBrk="0" hangingPunct="1">
        <a:spcBef>
          <a:spcPct val="20000"/>
        </a:spcBef>
        <a:buFont typeface="Arial" pitchFamily="34" charset="0"/>
        <a:buChar char="•"/>
        <a:defRPr sz="14099" kern="1200">
          <a:solidFill>
            <a:schemeClr val="tx1"/>
          </a:solidFill>
          <a:latin typeface="+mn-lt"/>
          <a:ea typeface="+mn-ea"/>
          <a:cs typeface="+mn-cs"/>
        </a:defRPr>
      </a:lvl8pPr>
      <a:lvl9pPr marL="27248935" indent="-1602871" algn="l" defTabSz="6411530" rtl="0" eaLnBrk="1" latinLnBrk="0" hangingPunct="1">
        <a:spcBef>
          <a:spcPct val="20000"/>
        </a:spcBef>
        <a:buFont typeface="Arial" pitchFamily="34" charset="0"/>
        <a:buChar char="•"/>
        <a:defRPr sz="14099" kern="1200">
          <a:solidFill>
            <a:schemeClr val="tx1"/>
          </a:solidFill>
          <a:latin typeface="+mn-lt"/>
          <a:ea typeface="+mn-ea"/>
          <a:cs typeface="+mn-cs"/>
        </a:defRPr>
      </a:lvl9pPr>
    </p:bodyStyle>
    <p:otherStyle>
      <a:defPPr>
        <a:defRPr lang="en-US"/>
      </a:defPPr>
      <a:lvl1pPr marL="0" algn="l" defTabSz="6411530" rtl="0" eaLnBrk="1" latinLnBrk="0" hangingPunct="1">
        <a:defRPr sz="12600" kern="1200">
          <a:solidFill>
            <a:schemeClr val="tx1"/>
          </a:solidFill>
          <a:latin typeface="+mn-lt"/>
          <a:ea typeface="+mn-ea"/>
          <a:cs typeface="+mn-cs"/>
        </a:defRPr>
      </a:lvl1pPr>
      <a:lvl2pPr marL="3205763" algn="l" defTabSz="6411530" rtl="0" eaLnBrk="1" latinLnBrk="0" hangingPunct="1">
        <a:defRPr sz="12600" kern="1200">
          <a:solidFill>
            <a:schemeClr val="tx1"/>
          </a:solidFill>
          <a:latin typeface="+mn-lt"/>
          <a:ea typeface="+mn-ea"/>
          <a:cs typeface="+mn-cs"/>
        </a:defRPr>
      </a:lvl2pPr>
      <a:lvl3pPr marL="6411530" algn="l" defTabSz="6411530" rtl="0" eaLnBrk="1" latinLnBrk="0" hangingPunct="1">
        <a:defRPr sz="12600" kern="1200">
          <a:solidFill>
            <a:schemeClr val="tx1"/>
          </a:solidFill>
          <a:latin typeface="+mn-lt"/>
          <a:ea typeface="+mn-ea"/>
          <a:cs typeface="+mn-cs"/>
        </a:defRPr>
      </a:lvl3pPr>
      <a:lvl4pPr marL="9617292" algn="l" defTabSz="6411530" rtl="0" eaLnBrk="1" latinLnBrk="0" hangingPunct="1">
        <a:defRPr sz="12600" kern="1200">
          <a:solidFill>
            <a:schemeClr val="tx1"/>
          </a:solidFill>
          <a:latin typeface="+mn-lt"/>
          <a:ea typeface="+mn-ea"/>
          <a:cs typeface="+mn-cs"/>
        </a:defRPr>
      </a:lvl4pPr>
      <a:lvl5pPr marL="12823042" algn="l" defTabSz="6411530" rtl="0" eaLnBrk="1" latinLnBrk="0" hangingPunct="1">
        <a:defRPr sz="12600" kern="1200">
          <a:solidFill>
            <a:schemeClr val="tx1"/>
          </a:solidFill>
          <a:latin typeface="+mn-lt"/>
          <a:ea typeface="+mn-ea"/>
          <a:cs typeface="+mn-cs"/>
        </a:defRPr>
      </a:lvl5pPr>
      <a:lvl6pPr marL="16028793" algn="l" defTabSz="6411530" rtl="0" eaLnBrk="1" latinLnBrk="0" hangingPunct="1">
        <a:defRPr sz="12600" kern="1200">
          <a:solidFill>
            <a:schemeClr val="tx1"/>
          </a:solidFill>
          <a:latin typeface="+mn-lt"/>
          <a:ea typeface="+mn-ea"/>
          <a:cs typeface="+mn-cs"/>
        </a:defRPr>
      </a:lvl6pPr>
      <a:lvl7pPr marL="19234535" algn="l" defTabSz="6411530" rtl="0" eaLnBrk="1" latinLnBrk="0" hangingPunct="1">
        <a:defRPr sz="12600" kern="1200">
          <a:solidFill>
            <a:schemeClr val="tx1"/>
          </a:solidFill>
          <a:latin typeface="+mn-lt"/>
          <a:ea typeface="+mn-ea"/>
          <a:cs typeface="+mn-cs"/>
        </a:defRPr>
      </a:lvl7pPr>
      <a:lvl8pPr marL="22440298" algn="l" defTabSz="6411530" rtl="0" eaLnBrk="1" latinLnBrk="0" hangingPunct="1">
        <a:defRPr sz="12600" kern="1200">
          <a:solidFill>
            <a:schemeClr val="tx1"/>
          </a:solidFill>
          <a:latin typeface="+mn-lt"/>
          <a:ea typeface="+mn-ea"/>
          <a:cs typeface="+mn-cs"/>
        </a:defRPr>
      </a:lvl8pPr>
      <a:lvl9pPr marL="25646056" algn="l" defTabSz="6411530" rtl="0" eaLnBrk="1" latinLnBrk="0" hangingPunct="1">
        <a:defRPr sz="1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79B8A5-0F00-1409-BBB4-2792CB12902E}"/>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AD353596-0334-710F-0F41-4E366A3916D6}"/>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88BEDCE1-6700-8BB9-3B9A-C66EB279D06B}"/>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D58EA7F0-3724-C225-9702-60615A0F26AC}"/>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B101BA47-C012-A0CB-3834-1D012FBBACA0}"/>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C38100EA-9315-C4CD-595D-DF71C79DAF98}"/>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E48B8C87-CA08-C6C2-1D91-B7ADC865A58A}"/>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C118F0B8-26E2-E5A6-7B01-8F4079ACE5CC}"/>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36FAB17D-7C84-0BB5-CE68-97BFA3202C7E}"/>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48E7066C-C951-32CE-0BF3-AB35266138BD}"/>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16FFF910-6D85-A93D-E05B-43F31939C0A3}"/>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811F0C28-070B-763A-79AD-DFC5BD82B420}"/>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11C4D357-DA04-EE32-6C2B-CBF46E86F44D}"/>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98EEB662-BDC3-B4AC-BF99-004C2DCB1CFA}"/>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2725459325"/>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0FBCE8E-17D6-464A-AF0C-83E610F82933}">
  <ds:schemaRefs>
    <ds:schemaRef ds:uri="http://schemas.microsoft.com/office/infopath/2007/PartnerControls"/>
    <ds:schemaRef ds:uri="8cb5f936-c297-426d-b367-8d80127451e1"/>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952b4952-d007-4d97-b50e-79165ea12049"/>
    <ds:schemaRef ds:uri="http://www.w3.org/XML/1998/namespace"/>
    <ds:schemaRef ds:uri="http://purl.org/dc/dcmitype/"/>
  </ds:schemaRefs>
</ds:datastoreItem>
</file>

<file path=customXml/itemProps2.xml><?xml version="1.0" encoding="utf-8"?>
<ds:datastoreItem xmlns:ds="http://schemas.openxmlformats.org/officeDocument/2006/customXml" ds:itemID="{D55594E9-3BD9-45D7-BD71-46B37658F4F4}"/>
</file>

<file path=customXml/itemProps3.xml><?xml version="1.0" encoding="utf-8"?>
<ds:datastoreItem xmlns:ds="http://schemas.openxmlformats.org/officeDocument/2006/customXml" ds:itemID="{DE1EA6D8-B762-4C13-8EC1-FE4906DFEA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36x48_BLUE</Template>
  <TotalTime>110</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9</cp:revision>
  <cp:lastPrinted>2008-03-12T16:04:08Z</cp:lastPrinted>
  <dcterms:created xsi:type="dcterms:W3CDTF">2014-09-24T17:47:45Z</dcterms:created>
  <dcterms:modified xsi:type="dcterms:W3CDTF">2026-04-14T17:29:42Z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