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918400" cy="21945600"/>
  <p:notesSz cx="6888163" cy="10020300"/>
  <p:defaultTextStyle>
    <a:defPPr>
      <a:defRPr lang="en-US"/>
    </a:defPPr>
    <a:lvl1pPr algn="l" rtl="0" eaLnBrk="0" fontAlgn="base" hangingPunct="0">
      <a:spcBef>
        <a:spcPct val="0"/>
      </a:spcBef>
      <a:spcAft>
        <a:spcPct val="0"/>
      </a:spcAft>
      <a:defRPr sz="3750" kern="1200">
        <a:solidFill>
          <a:schemeClr val="tx1"/>
        </a:solidFill>
        <a:latin typeface="Times New Roman" pitchFamily="1" charset="0"/>
        <a:ea typeface="+mn-ea"/>
        <a:cs typeface="+mn-cs"/>
      </a:defRPr>
    </a:lvl1pPr>
    <a:lvl2pPr marL="69426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2pPr>
    <a:lvl3pPr marL="139094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3pPr>
    <a:lvl4pPr marL="208762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4pPr>
    <a:lvl5pPr marL="2784304"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5pPr>
    <a:lvl6pPr marL="3483402" algn="l" defTabSz="1393363" rtl="0" eaLnBrk="1" latinLnBrk="0" hangingPunct="1">
      <a:defRPr sz="3750" kern="1200">
        <a:solidFill>
          <a:schemeClr val="tx1"/>
        </a:solidFill>
        <a:latin typeface="Times New Roman" pitchFamily="1" charset="0"/>
        <a:ea typeface="+mn-ea"/>
        <a:cs typeface="+mn-cs"/>
      </a:defRPr>
    </a:lvl6pPr>
    <a:lvl7pPr marL="4180084" algn="l" defTabSz="1393363" rtl="0" eaLnBrk="1" latinLnBrk="0" hangingPunct="1">
      <a:defRPr sz="3750" kern="1200">
        <a:solidFill>
          <a:schemeClr val="tx1"/>
        </a:solidFill>
        <a:latin typeface="Times New Roman" pitchFamily="1" charset="0"/>
        <a:ea typeface="+mn-ea"/>
        <a:cs typeface="+mn-cs"/>
      </a:defRPr>
    </a:lvl7pPr>
    <a:lvl8pPr marL="4876764" algn="l" defTabSz="1393363" rtl="0" eaLnBrk="1" latinLnBrk="0" hangingPunct="1">
      <a:defRPr sz="3750" kern="1200">
        <a:solidFill>
          <a:schemeClr val="tx1"/>
        </a:solidFill>
        <a:latin typeface="Times New Roman" pitchFamily="1" charset="0"/>
        <a:ea typeface="+mn-ea"/>
        <a:cs typeface="+mn-cs"/>
      </a:defRPr>
    </a:lvl8pPr>
    <a:lvl9pPr marL="5573444" algn="l" defTabSz="1393363" rtl="0" eaLnBrk="1" latinLnBrk="0" hangingPunct="1">
      <a:defRPr sz="375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0466" userDrawn="1">
          <p15:clr>
            <a:srgbClr val="A4A3A4"/>
          </p15:clr>
        </p15:guide>
        <p15:guide id="2" orient="horz" pos="-4745" userDrawn="1">
          <p15:clr>
            <a:srgbClr val="A4A3A4"/>
          </p15:clr>
        </p15:guide>
        <p15:guide id="3" orient="horz" pos="-1764" userDrawn="1">
          <p15:clr>
            <a:srgbClr val="A4A3A4"/>
          </p15:clr>
        </p15:guide>
        <p15:guide id="4" pos="-9288" userDrawn="1">
          <p15:clr>
            <a:srgbClr val="A4A3A4"/>
          </p15:clr>
        </p15:guide>
        <p15:guide id="5" pos="3002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C9"/>
    <a:srgbClr val="154734"/>
    <a:srgbClr val="003622"/>
    <a:srgbClr val="005D41"/>
    <a:srgbClr val="5F595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7282F0-2D60-794E-A547-EFFA4D481459}" v="113" dt="2025-09-30T19:59:16.3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93" autoAdjust="0"/>
    <p:restoredTop sz="86360" autoAdjust="0"/>
  </p:normalViewPr>
  <p:slideViewPr>
    <p:cSldViewPr>
      <p:cViewPr varScale="1">
        <p:scale>
          <a:sx n="69" d="100"/>
          <a:sy n="69" d="100"/>
        </p:scale>
        <p:origin x="2568" y="272"/>
      </p:cViewPr>
      <p:guideLst>
        <p:guide orient="horz" pos="20466"/>
        <p:guide orient="horz" pos="-4745"/>
        <p:guide orient="horz" pos="-1764"/>
        <p:guide pos="-9288"/>
        <p:guide pos="300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custSel addSld delSld modMainMaster">
      <pc:chgData name="Brown, Jeffrey" userId="eb56c8e8-783c-45d4-8120-bcd00a17b328" providerId="ADAL" clId="{9879E2A1-6E15-5B5E-B796-952A4143164B}" dt="2025-09-30T20:00:59.095" v="229" actId="680"/>
      <pc:docMkLst>
        <pc:docMk/>
      </pc:docMkLst>
      <pc:sldChg chg="del">
        <pc:chgData name="Brown, Jeffrey" userId="eb56c8e8-783c-45d4-8120-bcd00a17b328" providerId="ADAL" clId="{9879E2A1-6E15-5B5E-B796-952A4143164B}" dt="2025-09-30T20:00:57.939" v="228" actId="2696"/>
        <pc:sldMkLst>
          <pc:docMk/>
          <pc:sldMk cId="0" sldId="256"/>
        </pc:sldMkLst>
      </pc:sldChg>
      <pc:sldChg chg="new">
        <pc:chgData name="Brown, Jeffrey" userId="eb56c8e8-783c-45d4-8120-bcd00a17b328" providerId="ADAL" clId="{9879E2A1-6E15-5B5E-B796-952A4143164B}" dt="2025-09-30T20:00:59.095" v="229" actId="680"/>
        <pc:sldMkLst>
          <pc:docMk/>
          <pc:sldMk cId="619243079" sldId="256"/>
        </pc:sldMkLst>
      </pc:sldChg>
      <pc:sldMasterChg chg="modSldLayout">
        <pc:chgData name="Brown, Jeffrey" userId="eb56c8e8-783c-45d4-8120-bcd00a17b328" providerId="ADAL" clId="{9879E2A1-6E15-5B5E-B796-952A4143164B}" dt="2025-09-30T19:59:20.121" v="227" actId="478"/>
        <pc:sldMasterMkLst>
          <pc:docMk/>
          <pc:sldMasterMk cId="0" sldId="2147483648"/>
        </pc:sldMasterMkLst>
        <pc:sldLayoutChg chg="addSp delSp modSp mod">
          <pc:chgData name="Brown, Jeffrey" userId="eb56c8e8-783c-45d4-8120-bcd00a17b328" providerId="ADAL" clId="{9879E2A1-6E15-5B5E-B796-952A4143164B}" dt="2025-09-30T19:57:31.831" v="190" actId="478"/>
          <pc:sldLayoutMkLst>
            <pc:docMk/>
            <pc:sldMasterMk cId="0" sldId="2147483648"/>
            <pc:sldLayoutMk cId="497310733" sldId="2147483650"/>
          </pc:sldLayoutMkLst>
          <pc:spChg chg="add mod">
            <ac:chgData name="Brown, Jeffrey" userId="eb56c8e8-783c-45d4-8120-bcd00a17b328" providerId="ADAL" clId="{9879E2A1-6E15-5B5E-B796-952A4143164B}" dt="2025-09-17T14:22:21.469" v="16" actId="167"/>
            <ac:spMkLst>
              <pc:docMk/>
              <pc:sldMasterMk cId="0" sldId="2147483648"/>
              <pc:sldLayoutMk cId="497310733" sldId="2147483650"/>
              <ac:spMk id="4" creationId="{73F7C2C0-E75B-1B9A-6ECC-ED9609439A84}"/>
            </ac:spMkLst>
          </pc:spChg>
          <pc:spChg chg="add mod">
            <ac:chgData name="Brown, Jeffrey" userId="eb56c8e8-783c-45d4-8120-bcd00a17b328" providerId="ADAL" clId="{9879E2A1-6E15-5B5E-B796-952A4143164B}" dt="2025-09-30T19:57:10.707" v="184" actId="404"/>
            <ac:spMkLst>
              <pc:docMk/>
              <pc:sldMasterMk cId="0" sldId="2147483648"/>
              <pc:sldLayoutMk cId="497310733" sldId="2147483650"/>
              <ac:spMk id="5" creationId="{E90EFA21-C605-3445-686F-F53ED29F3B63}"/>
            </ac:spMkLst>
          </pc:spChg>
          <pc:spChg chg="add mod">
            <ac:chgData name="Brown, Jeffrey" userId="eb56c8e8-783c-45d4-8120-bcd00a17b328" providerId="ADAL" clId="{9879E2A1-6E15-5B5E-B796-952A4143164B}" dt="2025-09-30T19:57:23.330" v="188" actId="16037"/>
            <ac:spMkLst>
              <pc:docMk/>
              <pc:sldMasterMk cId="0" sldId="2147483648"/>
              <pc:sldLayoutMk cId="497310733" sldId="2147483650"/>
              <ac:spMk id="6" creationId="{D91DA59F-3057-B317-1115-3682CD01BF47}"/>
            </ac:spMkLst>
          </pc:spChg>
          <pc:spChg chg="add del mod">
            <ac:chgData name="Brown, Jeffrey" userId="eb56c8e8-783c-45d4-8120-bcd00a17b328" providerId="ADAL" clId="{9879E2A1-6E15-5B5E-B796-952A4143164B}" dt="2025-09-30T19:57:31.831" v="190" actId="478"/>
            <ac:spMkLst>
              <pc:docMk/>
              <pc:sldMasterMk cId="0" sldId="2147483648"/>
              <pc:sldLayoutMk cId="497310733" sldId="2147483650"/>
              <ac:spMk id="7" creationId="{D95E0DBF-FC0D-F67A-97DF-786B0374D56A}"/>
            </ac:spMkLst>
          </pc:spChg>
          <pc:spChg chg="mod">
            <ac:chgData name="Brown, Jeffrey" userId="eb56c8e8-783c-45d4-8120-bcd00a17b328" providerId="ADAL" clId="{9879E2A1-6E15-5B5E-B796-952A4143164B}" dt="2025-09-17T14:26:19.180" v="110" actId="20577"/>
            <ac:spMkLst>
              <pc:docMk/>
              <pc:sldMasterMk cId="0" sldId="2147483648"/>
              <pc:sldLayoutMk cId="497310733" sldId="2147483650"/>
              <ac:spMk id="16" creationId="{00000000-0000-0000-0000-000000000000}"/>
            </ac:spMkLst>
          </pc:spChg>
          <pc:spChg chg="mod">
            <ac:chgData name="Brown, Jeffrey" userId="eb56c8e8-783c-45d4-8120-bcd00a17b328" providerId="ADAL" clId="{9879E2A1-6E15-5B5E-B796-952A4143164B}" dt="2025-09-17T14:25:05.809" v="82" actId="255"/>
            <ac:spMkLst>
              <pc:docMk/>
              <pc:sldMasterMk cId="0" sldId="2147483648"/>
              <pc:sldLayoutMk cId="497310733" sldId="2147483650"/>
              <ac:spMk id="18" creationId="{00000000-0000-0000-0000-000000000000}"/>
            </ac:spMkLst>
          </pc:spChg>
          <pc:spChg chg="mod">
            <ac:chgData name="Brown, Jeffrey" userId="eb56c8e8-783c-45d4-8120-bcd00a17b328" providerId="ADAL" clId="{9879E2A1-6E15-5B5E-B796-952A4143164B}" dt="2025-09-30T19:56:39.121" v="156" actId="14100"/>
            <ac:spMkLst>
              <pc:docMk/>
              <pc:sldMasterMk cId="0" sldId="2147483648"/>
              <pc:sldLayoutMk cId="497310733" sldId="2147483650"/>
              <ac:spMk id="20" creationId="{00000000-0000-0000-0000-000000000000}"/>
            </ac:spMkLst>
          </pc:spChg>
          <pc:spChg chg="mod">
            <ac:chgData name="Brown, Jeffrey" userId="eb56c8e8-783c-45d4-8120-bcd00a17b328" providerId="ADAL" clId="{9879E2A1-6E15-5B5E-B796-952A4143164B}" dt="2025-09-17T14:22:28.129" v="18" actId="207"/>
            <ac:spMkLst>
              <pc:docMk/>
              <pc:sldMasterMk cId="0" sldId="2147483648"/>
              <pc:sldLayoutMk cId="497310733" sldId="2147483650"/>
              <ac:spMk id="21" creationId="{00000000-0000-0000-0000-000000000000}"/>
            </ac:spMkLst>
          </pc:spChg>
          <pc:spChg chg="mod">
            <ac:chgData name="Brown, Jeffrey" userId="eb56c8e8-783c-45d4-8120-bcd00a17b328" providerId="ADAL" clId="{9879E2A1-6E15-5B5E-B796-952A4143164B}" dt="2025-09-17T14:22:25.894" v="17" actId="207"/>
            <ac:spMkLst>
              <pc:docMk/>
              <pc:sldMasterMk cId="0" sldId="2147483648"/>
              <pc:sldLayoutMk cId="497310733" sldId="2147483650"/>
              <ac:spMk id="23" creationId="{00000000-0000-0000-0000-000000000000}"/>
            </ac:spMkLst>
          </pc:spChg>
          <pc:spChg chg="mod">
            <ac:chgData name="Brown, Jeffrey" userId="eb56c8e8-783c-45d4-8120-bcd00a17b328" providerId="ADAL" clId="{9879E2A1-6E15-5B5E-B796-952A4143164B}" dt="2025-09-17T14:23:46.199" v="41" actId="242"/>
            <ac:spMkLst>
              <pc:docMk/>
              <pc:sldMasterMk cId="0" sldId="2147483648"/>
              <pc:sldLayoutMk cId="497310733" sldId="2147483650"/>
              <ac:spMk id="26" creationId="{00000000-0000-0000-0000-000000000000}"/>
            </ac:spMkLst>
          </pc:spChg>
          <pc:spChg chg="mod">
            <ac:chgData name="Brown, Jeffrey" userId="eb56c8e8-783c-45d4-8120-bcd00a17b328" providerId="ADAL" clId="{9879E2A1-6E15-5B5E-B796-952A4143164B}" dt="2025-09-17T14:23:28.581" v="33" actId="242"/>
            <ac:spMkLst>
              <pc:docMk/>
              <pc:sldMasterMk cId="0" sldId="2147483648"/>
              <pc:sldLayoutMk cId="497310733" sldId="2147483650"/>
              <ac:spMk id="27" creationId="{00000000-0000-0000-0000-000000000000}"/>
            </ac:spMkLst>
          </pc:spChg>
          <pc:spChg chg="mod">
            <ac:chgData name="Brown, Jeffrey" userId="eb56c8e8-783c-45d4-8120-bcd00a17b328" providerId="ADAL" clId="{9879E2A1-6E15-5B5E-B796-952A4143164B}" dt="2025-09-17T14:23:57.867" v="49" actId="242"/>
            <ac:spMkLst>
              <pc:docMk/>
              <pc:sldMasterMk cId="0" sldId="2147483648"/>
              <pc:sldLayoutMk cId="497310733" sldId="2147483650"/>
              <ac:spMk id="28" creationId="{00000000-0000-0000-0000-000000000000}"/>
            </ac:spMkLst>
          </pc:spChg>
          <pc:spChg chg="mod">
            <ac:chgData name="Brown, Jeffrey" userId="eb56c8e8-783c-45d4-8120-bcd00a17b328" providerId="ADAL" clId="{9879E2A1-6E15-5B5E-B796-952A4143164B}" dt="2025-09-30T19:56:45.855" v="158" actId="1036"/>
            <ac:spMkLst>
              <pc:docMk/>
              <pc:sldMasterMk cId="0" sldId="2147483648"/>
              <pc:sldLayoutMk cId="497310733" sldId="2147483650"/>
              <ac:spMk id="29" creationId="{00000000-0000-0000-0000-000000000000}"/>
            </ac:spMkLst>
          </pc:spChg>
          <pc:spChg chg="mod">
            <ac:chgData name="Brown, Jeffrey" userId="eb56c8e8-783c-45d4-8120-bcd00a17b328" providerId="ADAL" clId="{9879E2A1-6E15-5B5E-B796-952A4143164B}" dt="2025-09-17T14:24:10.930" v="61" actId="242"/>
            <ac:spMkLst>
              <pc:docMk/>
              <pc:sldMasterMk cId="0" sldId="2147483648"/>
              <pc:sldLayoutMk cId="497310733" sldId="2147483650"/>
              <ac:spMk id="30" creationId="{00000000-0000-0000-0000-000000000000}"/>
            </ac:spMkLst>
          </pc:spChg>
          <pc:spChg chg="mod">
            <ac:chgData name="Brown, Jeffrey" userId="eb56c8e8-783c-45d4-8120-bcd00a17b328" providerId="ADAL" clId="{9879E2A1-6E15-5B5E-B796-952A4143164B}" dt="2025-09-17T14:25:33.077" v="92" actId="20577"/>
            <ac:spMkLst>
              <pc:docMk/>
              <pc:sldMasterMk cId="0" sldId="2147483648"/>
              <pc:sldLayoutMk cId="497310733" sldId="2147483650"/>
              <ac:spMk id="31" creationId="{00000000-0000-0000-0000-000000000000}"/>
            </ac:spMkLst>
          </pc:spChg>
          <pc:spChg chg="mod">
            <ac:chgData name="Brown, Jeffrey" userId="eb56c8e8-783c-45d4-8120-bcd00a17b328" providerId="ADAL" clId="{9879E2A1-6E15-5B5E-B796-952A4143164B}" dt="2025-09-30T19:56:45.855" v="158" actId="1036"/>
            <ac:spMkLst>
              <pc:docMk/>
              <pc:sldMasterMk cId="0" sldId="2147483648"/>
              <pc:sldLayoutMk cId="497310733" sldId="2147483650"/>
              <ac:spMk id="32" creationId="{00000000-0000-0000-0000-000000000000}"/>
            </ac:spMkLst>
          </pc:spChg>
          <pc:picChg chg="add del mod modCrop">
            <ac:chgData name="Brown, Jeffrey" userId="eb56c8e8-783c-45d4-8120-bcd00a17b328" providerId="ADAL" clId="{9879E2A1-6E15-5B5E-B796-952A4143164B}" dt="2025-09-30T19:57:30.313" v="189" actId="478"/>
            <ac:picMkLst>
              <pc:docMk/>
              <pc:sldMasterMk cId="0" sldId="2147483648"/>
              <pc:sldLayoutMk cId="497310733" sldId="2147483650"/>
              <ac:picMk id="2" creationId="{35FC3E32-C2AF-5281-A675-DD3E065BAFC6}"/>
            </ac:picMkLst>
          </pc:picChg>
          <pc:picChg chg="add mod">
            <ac:chgData name="Brown, Jeffrey" userId="eb56c8e8-783c-45d4-8120-bcd00a17b328" providerId="ADAL" clId="{9879E2A1-6E15-5B5E-B796-952A4143164B}" dt="2025-09-17T14:22:54.333" v="23" actId="1076"/>
            <ac:picMkLst>
              <pc:docMk/>
              <pc:sldMasterMk cId="0" sldId="2147483648"/>
              <pc:sldLayoutMk cId="497310733" sldId="2147483650"/>
              <ac:picMk id="3" creationId="{8852C6D6-E6F5-8B24-555F-48DFE3301630}"/>
            </ac:picMkLst>
          </pc:picChg>
        </pc:sldLayoutChg>
        <pc:sldLayoutChg chg="addSp delSp modSp mod">
          <pc:chgData name="Brown, Jeffrey" userId="eb56c8e8-783c-45d4-8120-bcd00a17b328" providerId="ADAL" clId="{9879E2A1-6E15-5B5E-B796-952A4143164B}" dt="2025-09-30T19:57:51.074" v="195"/>
          <pc:sldLayoutMkLst>
            <pc:docMk/>
            <pc:sldMasterMk cId="0" sldId="2147483648"/>
            <pc:sldLayoutMk cId="14188356" sldId="2147483651"/>
          </pc:sldLayoutMkLst>
          <pc:spChg chg="add mod">
            <ac:chgData name="Brown, Jeffrey" userId="eb56c8e8-783c-45d4-8120-bcd00a17b328" providerId="ADAL" clId="{9879E2A1-6E15-5B5E-B796-952A4143164B}" dt="2025-09-30T19:57:51.074" v="195"/>
            <ac:spMkLst>
              <pc:docMk/>
              <pc:sldMasterMk cId="0" sldId="2147483648"/>
              <pc:sldLayoutMk cId="14188356" sldId="2147483651"/>
              <ac:spMk id="2" creationId="{14EC2567-EC69-60B8-5629-527CB9B1C26E}"/>
            </ac:spMkLst>
          </pc:spChg>
          <pc:spChg chg="mod">
            <ac:chgData name="Brown, Jeffrey" userId="eb56c8e8-783c-45d4-8120-bcd00a17b328" providerId="ADAL" clId="{9879E2A1-6E15-5B5E-B796-952A4143164B}" dt="2025-09-17T14:27:52.040" v="128" actId="167"/>
            <ac:spMkLst>
              <pc:docMk/>
              <pc:sldMasterMk cId="0" sldId="2147483648"/>
              <pc:sldLayoutMk cId="14188356" sldId="2147483651"/>
              <ac:spMk id="4" creationId="{73F7C2C0-E75B-1B9A-6ECC-ED9609439A84}"/>
            </ac:spMkLst>
          </pc:spChg>
          <pc:spChg chg="add mod">
            <ac:chgData name="Brown, Jeffrey" userId="eb56c8e8-783c-45d4-8120-bcd00a17b328" providerId="ADAL" clId="{9879E2A1-6E15-5B5E-B796-952A4143164B}" dt="2025-09-30T19:57:51.074" v="195"/>
            <ac:spMkLst>
              <pc:docMk/>
              <pc:sldMasterMk cId="0" sldId="2147483648"/>
              <pc:sldLayoutMk cId="14188356" sldId="2147483651"/>
              <ac:spMk id="6" creationId="{FD5C672F-FE6E-1FE3-E184-7DFB0696E08B}"/>
            </ac:spMkLst>
          </pc:spChg>
          <pc:spChg chg="mod">
            <ac:chgData name="Brown, Jeffrey" userId="eb56c8e8-783c-45d4-8120-bcd00a17b328" providerId="ADAL" clId="{9879E2A1-6E15-5B5E-B796-952A4143164B}" dt="2025-09-17T14:28:02.516" v="130" actId="207"/>
            <ac:spMkLst>
              <pc:docMk/>
              <pc:sldMasterMk cId="0" sldId="2147483648"/>
              <pc:sldLayoutMk cId="14188356" sldId="2147483651"/>
              <ac:spMk id="7" creationId="{D95E0DBF-FC0D-F67A-97DF-786B0374D56A}"/>
            </ac:spMkLst>
          </pc:spChg>
          <pc:spChg chg="add mod">
            <ac:chgData name="Brown, Jeffrey" userId="eb56c8e8-783c-45d4-8120-bcd00a17b328" providerId="ADAL" clId="{9879E2A1-6E15-5B5E-B796-952A4143164B}" dt="2025-09-30T19:57:51.074" v="195"/>
            <ac:spMkLst>
              <pc:docMk/>
              <pc:sldMasterMk cId="0" sldId="2147483648"/>
              <pc:sldLayoutMk cId="14188356" sldId="2147483651"/>
              <ac:spMk id="8" creationId="{1E7345D0-0B96-8260-7F27-D458727C3F3B}"/>
            </ac:spMkLst>
          </pc:spChg>
          <pc:spChg chg="add mod">
            <ac:chgData name="Brown, Jeffrey" userId="eb56c8e8-783c-45d4-8120-bcd00a17b328" providerId="ADAL" clId="{9879E2A1-6E15-5B5E-B796-952A4143164B}" dt="2025-09-30T19:57:51.074" v="195"/>
            <ac:spMkLst>
              <pc:docMk/>
              <pc:sldMasterMk cId="0" sldId="2147483648"/>
              <pc:sldLayoutMk cId="14188356" sldId="2147483651"/>
              <ac:spMk id="9" creationId="{4331B527-3FA2-9EE9-6F72-779324745564}"/>
            </ac:spMkLst>
          </pc:spChg>
          <pc:spChg chg="add mod">
            <ac:chgData name="Brown, Jeffrey" userId="eb56c8e8-783c-45d4-8120-bcd00a17b328" providerId="ADAL" clId="{9879E2A1-6E15-5B5E-B796-952A4143164B}" dt="2025-09-30T19:57:51.074" v="195"/>
            <ac:spMkLst>
              <pc:docMk/>
              <pc:sldMasterMk cId="0" sldId="2147483648"/>
              <pc:sldLayoutMk cId="14188356" sldId="2147483651"/>
              <ac:spMk id="10" creationId="{0F250E42-869D-DD1F-C6E2-402D1F9ED902}"/>
            </ac:spMkLst>
          </pc:spChg>
          <pc:spChg chg="add mod">
            <ac:chgData name="Brown, Jeffrey" userId="eb56c8e8-783c-45d4-8120-bcd00a17b328" providerId="ADAL" clId="{9879E2A1-6E15-5B5E-B796-952A4143164B}" dt="2025-09-30T19:57:51.074" v="195"/>
            <ac:spMkLst>
              <pc:docMk/>
              <pc:sldMasterMk cId="0" sldId="2147483648"/>
              <pc:sldLayoutMk cId="14188356" sldId="2147483651"/>
              <ac:spMk id="11" creationId="{F4CB089C-78EF-FF93-543E-6EF4CB1949B5}"/>
            </ac:spMkLst>
          </pc:spChg>
          <pc:spChg chg="del">
            <ac:chgData name="Brown, Jeffrey" userId="eb56c8e8-783c-45d4-8120-bcd00a17b328" providerId="ADAL" clId="{9879E2A1-6E15-5B5E-B796-952A4143164B}" dt="2025-09-30T19:57:46.035" v="192" actId="478"/>
            <ac:spMkLst>
              <pc:docMk/>
              <pc:sldMasterMk cId="0" sldId="2147483648"/>
              <pc:sldLayoutMk cId="14188356" sldId="2147483651"/>
              <ac:spMk id="20" creationId="{00000000-0000-0000-0000-000000000000}"/>
            </ac:spMkLst>
          </pc:spChg>
          <pc:spChg chg="del">
            <ac:chgData name="Brown, Jeffrey" userId="eb56c8e8-783c-45d4-8120-bcd00a17b328" providerId="ADAL" clId="{9879E2A1-6E15-5B5E-B796-952A4143164B}" dt="2025-09-30T19:57:41.818" v="191" actId="478"/>
            <ac:spMkLst>
              <pc:docMk/>
              <pc:sldMasterMk cId="0" sldId="2147483648"/>
              <pc:sldLayoutMk cId="14188356" sldId="2147483651"/>
              <ac:spMk id="28" creationId="{00000000-0000-0000-0000-000000000000}"/>
            </ac:spMkLst>
          </pc:spChg>
          <pc:spChg chg="del">
            <ac:chgData name="Brown, Jeffrey" userId="eb56c8e8-783c-45d4-8120-bcd00a17b328" providerId="ADAL" clId="{9879E2A1-6E15-5B5E-B796-952A4143164B}" dt="2025-09-30T19:57:48.631" v="193" actId="478"/>
            <ac:spMkLst>
              <pc:docMk/>
              <pc:sldMasterMk cId="0" sldId="2147483648"/>
              <pc:sldLayoutMk cId="14188356" sldId="2147483651"/>
              <ac:spMk id="29" creationId="{00000000-0000-0000-0000-000000000000}"/>
            </ac:spMkLst>
          </pc:spChg>
          <pc:spChg chg="del">
            <ac:chgData name="Brown, Jeffrey" userId="eb56c8e8-783c-45d4-8120-bcd00a17b328" providerId="ADAL" clId="{9879E2A1-6E15-5B5E-B796-952A4143164B}" dt="2025-09-30T19:57:50.158" v="194" actId="478"/>
            <ac:spMkLst>
              <pc:docMk/>
              <pc:sldMasterMk cId="0" sldId="2147483648"/>
              <pc:sldLayoutMk cId="14188356" sldId="2147483651"/>
              <ac:spMk id="32" creationId="{00000000-0000-0000-0000-000000000000}"/>
            </ac:spMkLst>
          </pc:spChg>
          <pc:picChg chg="add mod">
            <ac:chgData name="Brown, Jeffrey" userId="eb56c8e8-783c-45d4-8120-bcd00a17b328" providerId="ADAL" clId="{9879E2A1-6E15-5B5E-B796-952A4143164B}" dt="2025-09-17T14:27:47.708" v="127" actId="167"/>
            <ac:picMkLst>
              <pc:docMk/>
              <pc:sldMasterMk cId="0" sldId="2147483648"/>
              <pc:sldLayoutMk cId="14188356" sldId="2147483651"/>
              <ac:picMk id="5" creationId="{193C2CDA-21D9-396E-798B-2CEDEB5DA2F6}"/>
            </ac:picMkLst>
          </pc:picChg>
        </pc:sldLayoutChg>
        <pc:sldLayoutChg chg="addSp delSp modSp mod">
          <pc:chgData name="Brown, Jeffrey" userId="eb56c8e8-783c-45d4-8120-bcd00a17b328" providerId="ADAL" clId="{9879E2A1-6E15-5B5E-B796-952A4143164B}" dt="2025-09-30T19:59:08.325" v="225" actId="1037"/>
          <pc:sldLayoutMkLst>
            <pc:docMk/>
            <pc:sldMasterMk cId="0" sldId="2147483648"/>
            <pc:sldLayoutMk cId="2368849777" sldId="2147483652"/>
          </pc:sldLayoutMkLst>
          <pc:spChg chg="add mod">
            <ac:chgData name="Brown, Jeffrey" userId="eb56c8e8-783c-45d4-8120-bcd00a17b328" providerId="ADAL" clId="{9879E2A1-6E15-5B5E-B796-952A4143164B}" dt="2025-09-30T19:58:03.152" v="200"/>
            <ac:spMkLst>
              <pc:docMk/>
              <pc:sldMasterMk cId="0" sldId="2147483648"/>
              <pc:sldLayoutMk cId="2368849777" sldId="2147483652"/>
              <ac:spMk id="3" creationId="{70F0532C-8C82-9391-B7B8-FD6A7CB31078}"/>
            </ac:spMkLst>
          </pc:spChg>
          <pc:spChg chg="mod">
            <ac:chgData name="Brown, Jeffrey" userId="eb56c8e8-783c-45d4-8120-bcd00a17b328" providerId="ADAL" clId="{9879E2A1-6E15-5B5E-B796-952A4143164B}" dt="2025-09-17T14:28:39.668" v="136" actId="167"/>
            <ac:spMkLst>
              <pc:docMk/>
              <pc:sldMasterMk cId="0" sldId="2147483648"/>
              <pc:sldLayoutMk cId="2368849777" sldId="2147483652"/>
              <ac:spMk id="4" creationId="{73F7C2C0-E75B-1B9A-6ECC-ED9609439A84}"/>
            </ac:spMkLst>
          </pc:spChg>
          <pc:spChg chg="add mod">
            <ac:chgData name="Brown, Jeffrey" userId="eb56c8e8-783c-45d4-8120-bcd00a17b328" providerId="ADAL" clId="{9879E2A1-6E15-5B5E-B796-952A4143164B}" dt="2025-09-30T19:58:12.568" v="201" actId="207"/>
            <ac:spMkLst>
              <pc:docMk/>
              <pc:sldMasterMk cId="0" sldId="2147483648"/>
              <pc:sldLayoutMk cId="2368849777" sldId="2147483652"/>
              <ac:spMk id="5" creationId="{0CBEEBC2-3BC2-A816-ED8F-6D5178515238}"/>
            </ac:spMkLst>
          </pc:spChg>
          <pc:spChg chg="add mod">
            <ac:chgData name="Brown, Jeffrey" userId="eb56c8e8-783c-45d4-8120-bcd00a17b328" providerId="ADAL" clId="{9879E2A1-6E15-5B5E-B796-952A4143164B}" dt="2025-09-30T19:58:18.090" v="202" actId="207"/>
            <ac:spMkLst>
              <pc:docMk/>
              <pc:sldMasterMk cId="0" sldId="2147483648"/>
              <pc:sldLayoutMk cId="2368849777" sldId="2147483652"/>
              <ac:spMk id="6" creationId="{43D69CEE-023A-E304-B473-B3402C0EDA95}"/>
            </ac:spMkLst>
          </pc:spChg>
          <pc:spChg chg="mod">
            <ac:chgData name="Brown, Jeffrey" userId="eb56c8e8-783c-45d4-8120-bcd00a17b328" providerId="ADAL" clId="{9879E2A1-6E15-5B5E-B796-952A4143164B}" dt="2025-09-17T14:29:19.252" v="146" actId="207"/>
            <ac:spMkLst>
              <pc:docMk/>
              <pc:sldMasterMk cId="0" sldId="2147483648"/>
              <pc:sldLayoutMk cId="2368849777" sldId="2147483652"/>
              <ac:spMk id="7" creationId="{D95E0DBF-FC0D-F67A-97DF-786B0374D56A}"/>
            </ac:spMkLst>
          </pc:spChg>
          <pc:spChg chg="add mod">
            <ac:chgData name="Brown, Jeffrey" userId="eb56c8e8-783c-45d4-8120-bcd00a17b328" providerId="ADAL" clId="{9879E2A1-6E15-5B5E-B796-952A4143164B}" dt="2025-09-30T19:58:03.152" v="200"/>
            <ac:spMkLst>
              <pc:docMk/>
              <pc:sldMasterMk cId="0" sldId="2147483648"/>
              <pc:sldLayoutMk cId="2368849777" sldId="2147483652"/>
              <ac:spMk id="9" creationId="{C74516B9-2FD5-48C9-A078-AA8AD992646F}"/>
            </ac:spMkLst>
          </pc:spChg>
          <pc:spChg chg="add mod">
            <ac:chgData name="Brown, Jeffrey" userId="eb56c8e8-783c-45d4-8120-bcd00a17b328" providerId="ADAL" clId="{9879E2A1-6E15-5B5E-B796-952A4143164B}" dt="2025-09-30T19:58:25.665" v="203" actId="207"/>
            <ac:spMkLst>
              <pc:docMk/>
              <pc:sldMasterMk cId="0" sldId="2147483648"/>
              <pc:sldLayoutMk cId="2368849777" sldId="2147483652"/>
              <ac:spMk id="10" creationId="{BD3CB780-5AC7-B052-A33A-20B927601210}"/>
            </ac:spMkLst>
          </pc:spChg>
          <pc:spChg chg="add mod">
            <ac:chgData name="Brown, Jeffrey" userId="eb56c8e8-783c-45d4-8120-bcd00a17b328" providerId="ADAL" clId="{9879E2A1-6E15-5B5E-B796-952A4143164B}" dt="2025-09-30T19:58:03.152" v="200"/>
            <ac:spMkLst>
              <pc:docMk/>
              <pc:sldMasterMk cId="0" sldId="2147483648"/>
              <pc:sldLayoutMk cId="2368849777" sldId="2147483652"/>
              <ac:spMk id="11" creationId="{85830430-3416-548E-70EB-CBBFB6A45EE0}"/>
            </ac:spMkLst>
          </pc:spChg>
          <pc:spChg chg="del">
            <ac:chgData name="Brown, Jeffrey" userId="eb56c8e8-783c-45d4-8120-bcd00a17b328" providerId="ADAL" clId="{9879E2A1-6E15-5B5E-B796-952A4143164B}" dt="2025-09-30T19:57:59.054" v="197" actId="478"/>
            <ac:spMkLst>
              <pc:docMk/>
              <pc:sldMasterMk cId="0" sldId="2147483648"/>
              <pc:sldLayoutMk cId="2368849777" sldId="2147483652"/>
              <ac:spMk id="20" creationId="{00000000-0000-0000-0000-000000000000}"/>
            </ac:spMkLst>
          </pc:spChg>
          <pc:spChg chg="mod">
            <ac:chgData name="Brown, Jeffrey" userId="eb56c8e8-783c-45d4-8120-bcd00a17b328" providerId="ADAL" clId="{9879E2A1-6E15-5B5E-B796-952A4143164B}" dt="2025-09-30T19:58:32.953" v="206" actId="207"/>
            <ac:spMkLst>
              <pc:docMk/>
              <pc:sldMasterMk cId="0" sldId="2147483648"/>
              <pc:sldLayoutMk cId="2368849777" sldId="2147483652"/>
              <ac:spMk id="21" creationId="{00000000-0000-0000-0000-000000000000}"/>
            </ac:spMkLst>
          </pc:spChg>
          <pc:spChg chg="mod">
            <ac:chgData name="Brown, Jeffrey" userId="eb56c8e8-783c-45d4-8120-bcd00a17b328" providerId="ADAL" clId="{9879E2A1-6E15-5B5E-B796-952A4143164B}" dt="2025-09-30T19:58:28.637" v="204" actId="207"/>
            <ac:spMkLst>
              <pc:docMk/>
              <pc:sldMasterMk cId="0" sldId="2147483648"/>
              <pc:sldLayoutMk cId="2368849777" sldId="2147483652"/>
              <ac:spMk id="23" creationId="{00000000-0000-0000-0000-000000000000}"/>
            </ac:spMkLst>
          </pc:spChg>
          <pc:spChg chg="mod">
            <ac:chgData name="Brown, Jeffrey" userId="eb56c8e8-783c-45d4-8120-bcd00a17b328" providerId="ADAL" clId="{9879E2A1-6E15-5B5E-B796-952A4143164B}" dt="2025-09-30T19:58:31.020" v="205" actId="207"/>
            <ac:spMkLst>
              <pc:docMk/>
              <pc:sldMasterMk cId="0" sldId="2147483648"/>
              <pc:sldLayoutMk cId="2368849777" sldId="2147483652"/>
              <ac:spMk id="26" creationId="{00000000-0000-0000-0000-000000000000}"/>
            </ac:spMkLst>
          </pc:spChg>
          <pc:spChg chg="mod">
            <ac:chgData name="Brown, Jeffrey" userId="eb56c8e8-783c-45d4-8120-bcd00a17b328" providerId="ADAL" clId="{9879E2A1-6E15-5B5E-B796-952A4143164B}" dt="2025-09-30T19:58:37.215" v="207" actId="207"/>
            <ac:spMkLst>
              <pc:docMk/>
              <pc:sldMasterMk cId="0" sldId="2147483648"/>
              <pc:sldLayoutMk cId="2368849777" sldId="2147483652"/>
              <ac:spMk id="27" creationId="{00000000-0000-0000-0000-000000000000}"/>
            </ac:spMkLst>
          </pc:spChg>
          <pc:spChg chg="del mod">
            <ac:chgData name="Brown, Jeffrey" userId="eb56c8e8-783c-45d4-8120-bcd00a17b328" providerId="ADAL" clId="{9879E2A1-6E15-5B5E-B796-952A4143164B}" dt="2025-09-30T19:57:57.693" v="196" actId="478"/>
            <ac:spMkLst>
              <pc:docMk/>
              <pc:sldMasterMk cId="0" sldId="2147483648"/>
              <pc:sldLayoutMk cId="2368849777" sldId="2147483652"/>
              <ac:spMk id="28" creationId="{00000000-0000-0000-0000-000000000000}"/>
            </ac:spMkLst>
          </pc:spChg>
          <pc:spChg chg="del mod">
            <ac:chgData name="Brown, Jeffrey" userId="eb56c8e8-783c-45d4-8120-bcd00a17b328" providerId="ADAL" clId="{9879E2A1-6E15-5B5E-B796-952A4143164B}" dt="2025-09-30T19:58:00.675" v="198" actId="478"/>
            <ac:spMkLst>
              <pc:docMk/>
              <pc:sldMasterMk cId="0" sldId="2147483648"/>
              <pc:sldLayoutMk cId="2368849777" sldId="2147483652"/>
              <ac:spMk id="29" creationId="{00000000-0000-0000-0000-000000000000}"/>
            </ac:spMkLst>
          </pc:spChg>
          <pc:spChg chg="mod">
            <ac:chgData name="Brown, Jeffrey" userId="eb56c8e8-783c-45d4-8120-bcd00a17b328" providerId="ADAL" clId="{9879E2A1-6E15-5B5E-B796-952A4143164B}" dt="2025-09-30T19:58:39.856" v="208" actId="207"/>
            <ac:spMkLst>
              <pc:docMk/>
              <pc:sldMasterMk cId="0" sldId="2147483648"/>
              <pc:sldLayoutMk cId="2368849777" sldId="2147483652"/>
              <ac:spMk id="30" creationId="{00000000-0000-0000-0000-000000000000}"/>
            </ac:spMkLst>
          </pc:spChg>
          <pc:spChg chg="del">
            <ac:chgData name="Brown, Jeffrey" userId="eb56c8e8-783c-45d4-8120-bcd00a17b328" providerId="ADAL" clId="{9879E2A1-6E15-5B5E-B796-952A4143164B}" dt="2025-09-30T19:58:02.085" v="199" actId="478"/>
            <ac:spMkLst>
              <pc:docMk/>
              <pc:sldMasterMk cId="0" sldId="2147483648"/>
              <pc:sldLayoutMk cId="2368849777" sldId="2147483652"/>
              <ac:spMk id="32" creationId="{00000000-0000-0000-0000-000000000000}"/>
            </ac:spMkLst>
          </pc:spChg>
          <pc:picChg chg="add mod">
            <ac:chgData name="Brown, Jeffrey" userId="eb56c8e8-783c-45d4-8120-bcd00a17b328" providerId="ADAL" clId="{9879E2A1-6E15-5B5E-B796-952A4143164B}" dt="2025-09-17T14:28:29.764" v="135" actId="167"/>
            <ac:picMkLst>
              <pc:docMk/>
              <pc:sldMasterMk cId="0" sldId="2147483648"/>
              <pc:sldLayoutMk cId="2368849777" sldId="2147483652"/>
              <ac:picMk id="2" creationId="{E8155A65-AD54-18E0-16B5-3AA9F4184CEE}"/>
            </ac:picMkLst>
          </pc:picChg>
          <pc:picChg chg="add del mod">
            <ac:chgData name="Brown, Jeffrey" userId="eb56c8e8-783c-45d4-8120-bcd00a17b328" providerId="ADAL" clId="{9879E2A1-6E15-5B5E-B796-952A4143164B}" dt="2025-09-30T19:59:05.612" v="220" actId="478"/>
            <ac:picMkLst>
              <pc:docMk/>
              <pc:sldMasterMk cId="0" sldId="2147483648"/>
              <pc:sldLayoutMk cId="2368849777" sldId="2147483652"/>
              <ac:picMk id="8" creationId="{4BAB7124-8B35-CA36-C6D4-43A088346319}"/>
            </ac:picMkLst>
          </pc:picChg>
          <pc:picChg chg="add mod">
            <ac:chgData name="Brown, Jeffrey" userId="eb56c8e8-783c-45d4-8120-bcd00a17b328" providerId="ADAL" clId="{9879E2A1-6E15-5B5E-B796-952A4143164B}" dt="2025-09-30T19:59:08.325" v="225" actId="1037"/>
            <ac:picMkLst>
              <pc:docMk/>
              <pc:sldMasterMk cId="0" sldId="2147483648"/>
              <pc:sldLayoutMk cId="2368849777" sldId="2147483652"/>
              <ac:picMk id="12" creationId="{0443B4BB-512D-DA21-ADA2-A4F3E2F680FD}"/>
            </ac:picMkLst>
          </pc:picChg>
        </pc:sldLayoutChg>
        <pc:sldLayoutChg chg="delSp mod">
          <pc:chgData name="Brown, Jeffrey" userId="eb56c8e8-783c-45d4-8120-bcd00a17b328" providerId="ADAL" clId="{9879E2A1-6E15-5B5E-B796-952A4143164B}" dt="2025-09-30T19:59:20.121" v="227" actId="478"/>
          <pc:sldLayoutMkLst>
            <pc:docMk/>
            <pc:sldMasterMk cId="0" sldId="2147483648"/>
            <pc:sldLayoutMk cId="4034644262" sldId="2147483654"/>
          </pc:sldLayoutMkLst>
          <pc:spChg chg="del">
            <ac:chgData name="Brown, Jeffrey" userId="eb56c8e8-783c-45d4-8120-bcd00a17b328" providerId="ADAL" clId="{9879E2A1-6E15-5B5E-B796-952A4143164B}" dt="2025-09-30T19:59:20.121" v="227" actId="478"/>
            <ac:spMkLst>
              <pc:docMk/>
              <pc:sldMasterMk cId="0" sldId="2147483648"/>
              <pc:sldLayoutMk cId="4034644262" sldId="2147483654"/>
              <ac:spMk id="7" creationId="{D95E0DBF-FC0D-F67A-97DF-786B0374D56A}"/>
            </ac:spMkLst>
          </pc:spChg>
          <pc:picChg chg="del">
            <ac:chgData name="Brown, Jeffrey" userId="eb56c8e8-783c-45d4-8120-bcd00a17b328" providerId="ADAL" clId="{9879E2A1-6E15-5B5E-B796-952A4143164B}" dt="2025-09-30T19:59:19.006" v="226" actId="478"/>
            <ac:picMkLst>
              <pc:docMk/>
              <pc:sldMasterMk cId="0" sldId="2147483648"/>
              <pc:sldLayoutMk cId="4034644262" sldId="2147483654"/>
              <ac:picMk id="2" creationId="{E8155A65-AD54-18E0-16B5-3AA9F4184CEE}"/>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612775" y="749300"/>
            <a:ext cx="56197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58" kern="1200">
        <a:solidFill>
          <a:schemeClr val="tx1"/>
        </a:solidFill>
        <a:latin typeface="Times New Roman" pitchFamily="1" charset="0"/>
        <a:ea typeface="+mn-ea"/>
        <a:cs typeface="+mn-cs"/>
      </a:defRPr>
    </a:lvl1pPr>
    <a:lvl2pPr marL="694263" algn="l" rtl="0" eaLnBrk="0" fontAlgn="base" hangingPunct="0">
      <a:spcBef>
        <a:spcPct val="30000"/>
      </a:spcBef>
      <a:spcAft>
        <a:spcPct val="0"/>
      </a:spcAft>
      <a:defRPr sz="1458" kern="1200">
        <a:solidFill>
          <a:schemeClr val="tx1"/>
        </a:solidFill>
        <a:latin typeface="Times New Roman" pitchFamily="1" charset="0"/>
        <a:ea typeface="+mn-ea"/>
        <a:cs typeface="+mn-cs"/>
      </a:defRPr>
    </a:lvl2pPr>
    <a:lvl3pPr marL="1390943" algn="l" rtl="0" eaLnBrk="0" fontAlgn="base" hangingPunct="0">
      <a:spcBef>
        <a:spcPct val="30000"/>
      </a:spcBef>
      <a:spcAft>
        <a:spcPct val="0"/>
      </a:spcAft>
      <a:defRPr sz="1458" kern="1200">
        <a:solidFill>
          <a:schemeClr val="tx1"/>
        </a:solidFill>
        <a:latin typeface="Times New Roman" pitchFamily="1" charset="0"/>
        <a:ea typeface="+mn-ea"/>
        <a:cs typeface="+mn-cs"/>
      </a:defRPr>
    </a:lvl3pPr>
    <a:lvl4pPr marL="2087623" algn="l" rtl="0" eaLnBrk="0" fontAlgn="base" hangingPunct="0">
      <a:spcBef>
        <a:spcPct val="30000"/>
      </a:spcBef>
      <a:spcAft>
        <a:spcPct val="0"/>
      </a:spcAft>
      <a:defRPr sz="1458" kern="1200">
        <a:solidFill>
          <a:schemeClr val="tx1"/>
        </a:solidFill>
        <a:latin typeface="Times New Roman" pitchFamily="1" charset="0"/>
        <a:ea typeface="+mn-ea"/>
        <a:cs typeface="+mn-cs"/>
      </a:defRPr>
    </a:lvl4pPr>
    <a:lvl5pPr marL="2784304" algn="l" rtl="0" eaLnBrk="0" fontAlgn="base" hangingPunct="0">
      <a:spcBef>
        <a:spcPct val="30000"/>
      </a:spcBef>
      <a:spcAft>
        <a:spcPct val="0"/>
      </a:spcAft>
      <a:defRPr sz="1458" kern="1200">
        <a:solidFill>
          <a:schemeClr val="tx1"/>
        </a:solidFill>
        <a:latin typeface="Times New Roman" pitchFamily="1" charset="0"/>
        <a:ea typeface="+mn-ea"/>
        <a:cs typeface="+mn-cs"/>
      </a:defRPr>
    </a:lvl5pPr>
    <a:lvl6pPr marL="3482292" algn="l" defTabSz="1392924" rtl="0" eaLnBrk="1" latinLnBrk="0" hangingPunct="1">
      <a:defRPr sz="1458" kern="1200">
        <a:solidFill>
          <a:schemeClr val="tx1"/>
        </a:solidFill>
        <a:latin typeface="+mn-lt"/>
        <a:ea typeface="+mn-ea"/>
        <a:cs typeface="+mn-cs"/>
      </a:defRPr>
    </a:lvl6pPr>
    <a:lvl7pPr marL="4178751" algn="l" defTabSz="1392924" rtl="0" eaLnBrk="1" latinLnBrk="0" hangingPunct="1">
      <a:defRPr sz="1458" kern="1200">
        <a:solidFill>
          <a:schemeClr val="tx1"/>
        </a:solidFill>
        <a:latin typeface="+mn-lt"/>
        <a:ea typeface="+mn-ea"/>
        <a:cs typeface="+mn-cs"/>
      </a:defRPr>
    </a:lvl7pPr>
    <a:lvl8pPr marL="4875199" algn="l" defTabSz="1392924" rtl="0" eaLnBrk="1" latinLnBrk="0" hangingPunct="1">
      <a:defRPr sz="1458" kern="1200">
        <a:solidFill>
          <a:schemeClr val="tx1"/>
        </a:solidFill>
        <a:latin typeface="+mn-lt"/>
        <a:ea typeface="+mn-ea"/>
        <a:cs typeface="+mn-cs"/>
      </a:defRPr>
    </a:lvl8pPr>
    <a:lvl9pPr marL="5571659" algn="l" defTabSz="1392924" rtl="0" eaLnBrk="1" latinLnBrk="0" hangingPunct="1">
      <a:defRPr sz="145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339B97A4-CC12-416E-BD11-753F0085D6FC}" type="slidenum">
              <a:rPr lang="en-AU" smtClean="0"/>
              <a:pPr>
                <a:defRPr/>
              </a:pPr>
              <a:t>1</a:t>
            </a:fld>
            <a:endParaRPr lang="en-AU"/>
          </a:p>
        </p:txBody>
      </p:sp>
    </p:spTree>
    <p:extLst>
      <p:ext uri="{BB962C8B-B14F-4D97-AF65-F5344CB8AC3E}">
        <p14:creationId xmlns:p14="http://schemas.microsoft.com/office/powerpoint/2010/main" val="5154439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F7C2C0-E75B-1B9A-6ECC-ED9609439A84}"/>
              </a:ext>
            </a:extLst>
          </p:cNvPr>
          <p:cNvSpPr/>
          <p:nvPr userDrawn="1"/>
        </p:nvSpPr>
        <p:spPr>
          <a:xfrm>
            <a:off x="0" y="0"/>
            <a:ext cx="32918400" cy="329184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11618261"/>
            <a:ext cx="8915400" cy="9036425"/>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54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4" y="5163674"/>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4" y="5163673"/>
            <a:ext cx="8915400" cy="9482101"/>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360"/>
            </a:lvl2pPr>
            <a:lvl3pPr>
              <a:defRPr sz="3360"/>
            </a:lvl3pPr>
            <a:lvl4pPr>
              <a:defRPr sz="3360"/>
            </a:lvl4pPr>
            <a:lvl5pPr>
              <a:defRPr sz="3360"/>
            </a:lvl5pPr>
          </a:lstStyle>
          <a:p>
            <a:pPr lvl="0"/>
            <a:r>
              <a:rPr lang="en-US" dirty="0"/>
              <a:t>Click here to edit this text</a:t>
            </a:r>
          </a:p>
        </p:txBody>
      </p:sp>
      <p:sp>
        <p:nvSpPr>
          <p:cNvPr id="21" name="Title 20"/>
          <p:cNvSpPr>
            <a:spLocks noGrp="1"/>
          </p:cNvSpPr>
          <p:nvPr>
            <p:ph type="title" hasCustomPrompt="1"/>
          </p:nvPr>
        </p:nvSpPr>
        <p:spPr>
          <a:xfrm>
            <a:off x="5829308" y="860617"/>
            <a:ext cx="19202399" cy="2043954"/>
          </a:xfrm>
          <a:prstGeom prst="rect">
            <a:avLst/>
          </a:prstGeom>
          <a:ln>
            <a:noFill/>
          </a:ln>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7"/>
            <a:ext cx="6400800" cy="2043954"/>
          </a:xfrm>
          <a:prstGeom prst="rect">
            <a:avLst/>
          </a:prstGeom>
          <a:ln>
            <a:noFill/>
          </a:ln>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4" y="4518215"/>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5"/>
            <a:ext cx="8915400" cy="645460"/>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4" y="4502848"/>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4827625"/>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4"/>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4"/>
            <a:ext cx="8915400" cy="5593978"/>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5473082"/>
            <a:ext cx="8915400" cy="3119718"/>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5" name="Text Placeholder 24">
            <a:extLst>
              <a:ext uri="{FF2B5EF4-FFF2-40B4-BE49-F238E27FC236}">
                <a16:creationId xmlns:a16="http://schemas.microsoft.com/office/drawing/2014/main" id="{E90EFA21-C605-3445-686F-F53ED29F3B63}"/>
              </a:ext>
            </a:extLst>
          </p:cNvPr>
          <p:cNvSpPr>
            <a:spLocks noGrp="1"/>
          </p:cNvSpPr>
          <p:nvPr>
            <p:ph type="body" sz="quarter" idx="26" hasCustomPrompt="1"/>
          </p:nvPr>
        </p:nvSpPr>
        <p:spPr>
          <a:xfrm>
            <a:off x="22333470" y="18745200"/>
            <a:ext cx="8915400" cy="645460"/>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D91DA59F-3057-B317-1115-3682CD01BF47}"/>
              </a:ext>
            </a:extLst>
          </p:cNvPr>
          <p:cNvSpPr>
            <a:spLocks noGrp="1"/>
          </p:cNvSpPr>
          <p:nvPr>
            <p:ph type="body" sz="quarter" idx="27" hasCustomPrompt="1"/>
          </p:nvPr>
        </p:nvSpPr>
        <p:spPr>
          <a:xfrm>
            <a:off x="22333470" y="19390657"/>
            <a:ext cx="8915400" cy="1264029"/>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42B0D596-9C4D-2D26-C67A-A7D82104AECF}"/>
              </a:ext>
            </a:extLst>
          </p:cNvPr>
          <p:cNvPicPr>
            <a:picLocks noChangeAspect="1"/>
          </p:cNvPicPr>
          <p:nvPr userDrawn="1"/>
        </p:nvPicPr>
        <p:blipFill>
          <a:blip r:embed="rId2"/>
          <a:stretch>
            <a:fillRect/>
          </a:stretch>
        </p:blipFill>
        <p:spPr>
          <a:xfrm>
            <a:off x="1676400" y="838201"/>
            <a:ext cx="3172079" cy="1828800"/>
          </a:xfrm>
          <a:prstGeom prst="rect">
            <a:avLst/>
          </a:prstGeom>
        </p:spPr>
      </p:pic>
    </p:spTree>
    <p:extLst>
      <p:ext uri="{BB962C8B-B14F-4D97-AF65-F5344CB8AC3E}">
        <p14:creationId xmlns:p14="http://schemas.microsoft.com/office/powerpoint/2010/main" val="497310733"/>
      </p:ext>
    </p:extLst>
  </p:cSld>
  <p:clrMapOvr>
    <a:masterClrMapping/>
  </p:clrMapOvr>
  <p:extLst>
    <p:ext uri="{DCECCB84-F9BA-43D5-87BE-67443E8EF086}">
      <p15:sldGuideLst xmlns:p15="http://schemas.microsoft.com/office/powerpoint/2012/main">
        <p15:guide id="1" orient="horz" pos="288" userDrawn="1">
          <p15:clr>
            <a:srgbClr val="FBAE40"/>
          </p15:clr>
        </p15:guide>
        <p15:guide id="2" pos="43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F7C2C0-E75B-1B9A-6ECC-ED9609439A84}"/>
              </a:ext>
            </a:extLst>
          </p:cNvPr>
          <p:cNvSpPr/>
          <p:nvPr userDrawn="1"/>
        </p:nvSpPr>
        <p:spPr>
          <a:xfrm>
            <a:off x="0" y="0"/>
            <a:ext cx="32918400" cy="32918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11618261"/>
            <a:ext cx="8915400" cy="9036425"/>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54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4" y="5163674"/>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8" y="860617"/>
            <a:ext cx="19202399" cy="2043954"/>
          </a:xfrm>
          <a:prstGeom prst="rect">
            <a:avLst/>
          </a:prstGeom>
          <a:ln>
            <a:noFill/>
          </a:ln>
        </p:spPr>
        <p:txBody>
          <a:bodyPr lIns="133772" tIns="66885" rIns="133772" bIns="66885"/>
          <a:lstStyle>
            <a:lvl1pPr>
              <a:defRPr sz="6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7"/>
            <a:ext cx="6400800" cy="2043954"/>
          </a:xfrm>
          <a:prstGeom prst="rect">
            <a:avLst/>
          </a:prstGeom>
          <a:ln>
            <a:noFill/>
          </a:ln>
        </p:spPr>
        <p:txBody>
          <a:bodyPr lIns="133772" tIns="66885" rIns="133772" bIns="66885"/>
          <a:lstStyle>
            <a:lvl1pPr>
              <a:buFontTx/>
              <a:buNone/>
              <a:defRPr sz="36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4" y="4518215"/>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5"/>
            <a:ext cx="8915400" cy="645460"/>
          </a:xfrm>
          <a:prstGeom prst="rect">
            <a:avLst/>
          </a:prstGeom>
        </p:spPr>
        <p:txBody>
          <a:bodyPr lIns="133772" tIns="66885" rIns="133772" bIns="66885" anchor="ctr"/>
          <a:lstStyle>
            <a:lvl1pPr>
              <a:buFontTx/>
              <a:buNone/>
              <a:defRPr sz="5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4"/>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4"/>
            <a:ext cx="8915400" cy="5593978"/>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70F0532C-8C82-9391-B7B8-FD6A7CB31078}"/>
              </a:ext>
            </a:extLst>
          </p:cNvPr>
          <p:cNvSpPr>
            <a:spLocks noGrp="1"/>
          </p:cNvSpPr>
          <p:nvPr>
            <p:ph type="body" sz="quarter" idx="16" hasCustomPrompt="1"/>
          </p:nvPr>
        </p:nvSpPr>
        <p:spPr>
          <a:xfrm>
            <a:off x="22310984" y="5163673"/>
            <a:ext cx="8915400" cy="9482101"/>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360"/>
            </a:lvl2pPr>
            <a:lvl3pPr>
              <a:defRPr sz="3360"/>
            </a:lvl3pPr>
            <a:lvl4pPr>
              <a:defRPr sz="3360"/>
            </a:lvl4pPr>
            <a:lvl5pPr>
              <a:defRPr sz="3360"/>
            </a:lvl5pPr>
          </a:lstStyle>
          <a:p>
            <a:pPr lvl="0"/>
            <a:r>
              <a:rPr lang="en-US" dirty="0"/>
              <a:t>Click here to edit this text</a:t>
            </a:r>
          </a:p>
        </p:txBody>
      </p:sp>
      <p:sp>
        <p:nvSpPr>
          <p:cNvPr id="5" name="Text Placeholder 24">
            <a:extLst>
              <a:ext uri="{FF2B5EF4-FFF2-40B4-BE49-F238E27FC236}">
                <a16:creationId xmlns:a16="http://schemas.microsoft.com/office/drawing/2014/main" id="{0CBEEBC2-3BC2-A816-ED8F-6D5178515238}"/>
              </a:ext>
            </a:extLst>
          </p:cNvPr>
          <p:cNvSpPr>
            <a:spLocks noGrp="1"/>
          </p:cNvSpPr>
          <p:nvPr>
            <p:ph type="body" sz="quarter" idx="21" hasCustomPrompt="1"/>
          </p:nvPr>
        </p:nvSpPr>
        <p:spPr>
          <a:xfrm>
            <a:off x="22310984" y="4502848"/>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43D69CEE-023A-E304-B473-B3402C0EDA95}"/>
              </a:ext>
            </a:extLst>
          </p:cNvPr>
          <p:cNvSpPr>
            <a:spLocks noGrp="1"/>
          </p:cNvSpPr>
          <p:nvPr>
            <p:ph type="body" sz="quarter" idx="22" hasCustomPrompt="1"/>
          </p:nvPr>
        </p:nvSpPr>
        <p:spPr>
          <a:xfrm>
            <a:off x="22333470" y="14827625"/>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C74516B9-2FD5-48C9-A078-AA8AD992646F}"/>
              </a:ext>
            </a:extLst>
          </p:cNvPr>
          <p:cNvSpPr>
            <a:spLocks noGrp="1"/>
          </p:cNvSpPr>
          <p:nvPr>
            <p:ph type="body" sz="quarter" idx="25" hasCustomPrompt="1"/>
          </p:nvPr>
        </p:nvSpPr>
        <p:spPr>
          <a:xfrm>
            <a:off x="22333470" y="15473082"/>
            <a:ext cx="8915400" cy="3119718"/>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BD3CB780-5AC7-B052-A33A-20B927601210}"/>
              </a:ext>
            </a:extLst>
          </p:cNvPr>
          <p:cNvSpPr>
            <a:spLocks noGrp="1"/>
          </p:cNvSpPr>
          <p:nvPr>
            <p:ph type="body" sz="quarter" idx="26" hasCustomPrompt="1"/>
          </p:nvPr>
        </p:nvSpPr>
        <p:spPr>
          <a:xfrm>
            <a:off x="22333470" y="18745200"/>
            <a:ext cx="8915400" cy="645460"/>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85830430-3416-548E-70EB-CBBFB6A45EE0}"/>
              </a:ext>
            </a:extLst>
          </p:cNvPr>
          <p:cNvSpPr>
            <a:spLocks noGrp="1"/>
          </p:cNvSpPr>
          <p:nvPr>
            <p:ph type="body" sz="quarter" idx="27" hasCustomPrompt="1"/>
          </p:nvPr>
        </p:nvSpPr>
        <p:spPr>
          <a:xfrm>
            <a:off x="22333470" y="19390657"/>
            <a:ext cx="8915400" cy="1264029"/>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3" name="Picture 12">
            <a:extLst>
              <a:ext uri="{FF2B5EF4-FFF2-40B4-BE49-F238E27FC236}">
                <a16:creationId xmlns:a16="http://schemas.microsoft.com/office/drawing/2014/main" id="{42F7BA30-2978-7341-7B05-44E895F01DF6}"/>
              </a:ext>
            </a:extLst>
          </p:cNvPr>
          <p:cNvPicPr>
            <a:picLocks noChangeAspect="1"/>
          </p:cNvPicPr>
          <p:nvPr userDrawn="1"/>
        </p:nvPicPr>
        <p:blipFill>
          <a:blip r:embed="rId2"/>
          <a:stretch>
            <a:fillRect/>
          </a:stretch>
        </p:blipFill>
        <p:spPr>
          <a:xfrm>
            <a:off x="1676400" y="838199"/>
            <a:ext cx="3200400" cy="1845129"/>
          </a:xfrm>
          <a:prstGeom prst="rect">
            <a:avLst/>
          </a:prstGeom>
        </p:spPr>
      </p:pic>
    </p:spTree>
    <p:extLst>
      <p:ext uri="{BB962C8B-B14F-4D97-AF65-F5344CB8AC3E}">
        <p14:creationId xmlns:p14="http://schemas.microsoft.com/office/powerpoint/2010/main" val="4034644262"/>
      </p:ext>
    </p:extLst>
  </p:cSld>
  <p:clrMapOvr>
    <a:masterClrMapping/>
  </p:clrMapOvr>
  <p:extLst>
    <p:ext uri="{DCECCB84-F9BA-43D5-87BE-67443E8EF086}">
      <p15:sldGuideLst xmlns:p15="http://schemas.microsoft.com/office/powerpoint/2012/main">
        <p15:guide id="1" orient="horz" pos="288">
          <p15:clr>
            <a:srgbClr val="FBAE40"/>
          </p15:clr>
        </p15:guide>
        <p15:guide id="2" pos="4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95E0DBF-FC0D-F67A-97DF-786B0374D56A}"/>
              </a:ext>
            </a:extLst>
          </p:cNvPr>
          <p:cNvSpPr/>
          <p:nvPr userDrawn="1"/>
        </p:nvSpPr>
        <p:spPr>
          <a:xfrm>
            <a:off x="0" y="3428999"/>
            <a:ext cx="32918400" cy="1851660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73F7C2C0-E75B-1B9A-6ECC-ED9609439A84}"/>
              </a:ext>
            </a:extLst>
          </p:cNvPr>
          <p:cNvSpPr/>
          <p:nvPr userDrawn="1"/>
        </p:nvSpPr>
        <p:spPr>
          <a:xfrm>
            <a:off x="0" y="0"/>
            <a:ext cx="32918400" cy="329184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35FC3E32-C2AF-5281-A675-DD3E065BAFC6}"/>
              </a:ext>
            </a:extLst>
          </p:cNvPr>
          <p:cNvPicPr>
            <a:picLocks/>
          </p:cNvPicPr>
          <p:nvPr userDrawn="1"/>
        </p:nvPicPr>
        <p:blipFill>
          <a:blip r:embed="rId2">
            <a:alphaModFix amt="10000"/>
            <a:extLst>
              <a:ext uri="{28A0092B-C50C-407E-A947-70E740481C1C}">
                <a14:useLocalDpi xmlns:a14="http://schemas.microsoft.com/office/drawing/2010/main" val="0"/>
              </a:ext>
            </a:extLst>
          </a:blip>
          <a:srcRect b="20044"/>
          <a:stretch>
            <a:fillRect/>
          </a:stretch>
        </p:blipFill>
        <p:spPr>
          <a:xfrm>
            <a:off x="0" y="1"/>
            <a:ext cx="32918400" cy="3290050"/>
          </a:xfrm>
          <a:prstGeom prst="rect">
            <a:avLst/>
          </a:prstGeom>
        </p:spPr>
      </p:pic>
      <p:sp>
        <p:nvSpPr>
          <p:cNvPr id="16" name="Text Placeholder 15"/>
          <p:cNvSpPr>
            <a:spLocks noGrp="1"/>
          </p:cNvSpPr>
          <p:nvPr>
            <p:ph type="body" sz="quarter" idx="14" hasCustomPrompt="1"/>
          </p:nvPr>
        </p:nvSpPr>
        <p:spPr>
          <a:xfrm>
            <a:off x="1645170" y="11618261"/>
            <a:ext cx="8915400" cy="9036425"/>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54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4" y="5163674"/>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4" y="5163673"/>
            <a:ext cx="8915400" cy="9482101"/>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360"/>
            </a:lvl2pPr>
            <a:lvl3pPr>
              <a:defRPr sz="3360"/>
            </a:lvl3pPr>
            <a:lvl4pPr>
              <a:defRPr sz="3360"/>
            </a:lvl4pPr>
            <a:lvl5pPr>
              <a:defRPr sz="3360"/>
            </a:lvl5pPr>
          </a:lstStyle>
          <a:p>
            <a:pPr lvl="0"/>
            <a:r>
              <a:rPr lang="en-US" dirty="0"/>
              <a:t>Click here to edit this text</a:t>
            </a:r>
          </a:p>
        </p:txBody>
      </p:sp>
      <p:sp>
        <p:nvSpPr>
          <p:cNvPr id="21" name="Title 20"/>
          <p:cNvSpPr>
            <a:spLocks noGrp="1"/>
          </p:cNvSpPr>
          <p:nvPr>
            <p:ph type="title" hasCustomPrompt="1"/>
          </p:nvPr>
        </p:nvSpPr>
        <p:spPr>
          <a:xfrm>
            <a:off x="5829308" y="860617"/>
            <a:ext cx="19202399" cy="2043954"/>
          </a:xfrm>
          <a:prstGeom prst="rect">
            <a:avLst/>
          </a:prstGeom>
          <a:ln>
            <a:noFill/>
          </a:ln>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7"/>
            <a:ext cx="6400800" cy="2043954"/>
          </a:xfrm>
          <a:prstGeom prst="rect">
            <a:avLst/>
          </a:prstGeom>
          <a:ln>
            <a:noFill/>
          </a:ln>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4" y="4518215"/>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5"/>
            <a:ext cx="8915400" cy="645460"/>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4" y="4502848"/>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4827625"/>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4"/>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4"/>
            <a:ext cx="8915400" cy="5593978"/>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5473082"/>
            <a:ext cx="8915400" cy="3119718"/>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5" name="Text Placeholder 24">
            <a:extLst>
              <a:ext uri="{FF2B5EF4-FFF2-40B4-BE49-F238E27FC236}">
                <a16:creationId xmlns:a16="http://schemas.microsoft.com/office/drawing/2014/main" id="{E90EFA21-C605-3445-686F-F53ED29F3B63}"/>
              </a:ext>
            </a:extLst>
          </p:cNvPr>
          <p:cNvSpPr>
            <a:spLocks noGrp="1"/>
          </p:cNvSpPr>
          <p:nvPr>
            <p:ph type="body" sz="quarter" idx="26" hasCustomPrompt="1"/>
          </p:nvPr>
        </p:nvSpPr>
        <p:spPr>
          <a:xfrm>
            <a:off x="22333470" y="18745200"/>
            <a:ext cx="8915400" cy="645460"/>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D91DA59F-3057-B317-1115-3682CD01BF47}"/>
              </a:ext>
            </a:extLst>
          </p:cNvPr>
          <p:cNvSpPr>
            <a:spLocks noGrp="1"/>
          </p:cNvSpPr>
          <p:nvPr>
            <p:ph type="body" sz="quarter" idx="27" hasCustomPrompt="1"/>
          </p:nvPr>
        </p:nvSpPr>
        <p:spPr>
          <a:xfrm>
            <a:off x="22333470" y="19390657"/>
            <a:ext cx="8915400" cy="1264029"/>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7D3914BC-9284-78F2-4E94-D5E0C47319AF}"/>
              </a:ext>
            </a:extLst>
          </p:cNvPr>
          <p:cNvPicPr>
            <a:picLocks noChangeAspect="1"/>
          </p:cNvPicPr>
          <p:nvPr userDrawn="1"/>
        </p:nvPicPr>
        <p:blipFill>
          <a:blip r:embed="rId3"/>
          <a:stretch>
            <a:fillRect/>
          </a:stretch>
        </p:blipFill>
        <p:spPr>
          <a:xfrm>
            <a:off x="1676400" y="838201"/>
            <a:ext cx="3172079" cy="1828800"/>
          </a:xfrm>
          <a:prstGeom prst="rect">
            <a:avLst/>
          </a:prstGeom>
        </p:spPr>
      </p:pic>
    </p:spTree>
    <p:extLst>
      <p:ext uri="{BB962C8B-B14F-4D97-AF65-F5344CB8AC3E}">
        <p14:creationId xmlns:p14="http://schemas.microsoft.com/office/powerpoint/2010/main" val="3822059787"/>
      </p:ext>
    </p:extLst>
  </p:cSld>
  <p:clrMapOvr>
    <a:masterClrMapping/>
  </p:clrMapOvr>
  <p:extLst>
    <p:ext uri="{DCECCB84-F9BA-43D5-87BE-67443E8EF086}">
      <p15:sldGuideLst xmlns:p15="http://schemas.microsoft.com/office/powerpoint/2012/main">
        <p15:guide id="1" orient="horz" pos="288">
          <p15:clr>
            <a:srgbClr val="FBAE40"/>
          </p15:clr>
        </p15:guide>
        <p15:guide id="2" pos="4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F7C2C0-E75B-1B9A-6ECC-ED9609439A84}"/>
              </a:ext>
            </a:extLst>
          </p:cNvPr>
          <p:cNvSpPr/>
          <p:nvPr userDrawn="1"/>
        </p:nvSpPr>
        <p:spPr>
          <a:xfrm>
            <a:off x="0" y="0"/>
            <a:ext cx="32918400" cy="329184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ack and white background with lines&#10;&#10;AI-generated content may be incorrect.">
            <a:extLst>
              <a:ext uri="{FF2B5EF4-FFF2-40B4-BE49-F238E27FC236}">
                <a16:creationId xmlns:a16="http://schemas.microsoft.com/office/drawing/2014/main" id="{193C2CDA-21D9-396E-798B-2CEDEB5DA2F6}"/>
              </a:ext>
            </a:extLst>
          </p:cNvPr>
          <p:cNvPicPr>
            <a:picLocks/>
          </p:cNvPicPr>
          <p:nvPr userDrawn="1"/>
        </p:nvPicPr>
        <p:blipFill>
          <a:blip r:embed="rId2">
            <a:alphaModFix amt="10000"/>
            <a:extLst>
              <a:ext uri="{28A0092B-C50C-407E-A947-70E740481C1C}">
                <a14:useLocalDpi xmlns:a14="http://schemas.microsoft.com/office/drawing/2010/main" val="0"/>
              </a:ext>
            </a:extLst>
          </a:blip>
          <a:srcRect b="20044"/>
          <a:stretch>
            <a:fillRect/>
          </a:stretch>
        </p:blipFill>
        <p:spPr>
          <a:xfrm>
            <a:off x="0" y="1"/>
            <a:ext cx="32918400" cy="3290050"/>
          </a:xfrm>
          <a:prstGeom prst="rect">
            <a:avLst/>
          </a:prstGeom>
        </p:spPr>
      </p:pic>
      <p:sp>
        <p:nvSpPr>
          <p:cNvPr id="7" name="Rectangle 6">
            <a:extLst>
              <a:ext uri="{FF2B5EF4-FFF2-40B4-BE49-F238E27FC236}">
                <a16:creationId xmlns:a16="http://schemas.microsoft.com/office/drawing/2014/main" id="{D95E0DBF-FC0D-F67A-97DF-786B0374D56A}"/>
              </a:ext>
            </a:extLst>
          </p:cNvPr>
          <p:cNvSpPr/>
          <p:nvPr userDrawn="1"/>
        </p:nvSpPr>
        <p:spPr>
          <a:xfrm>
            <a:off x="0" y="3428999"/>
            <a:ext cx="32918400" cy="1851660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11618261"/>
            <a:ext cx="8915400" cy="9036425"/>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54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4" y="5163674"/>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8" y="860617"/>
            <a:ext cx="19202399" cy="2043954"/>
          </a:xfrm>
          <a:prstGeom prst="rect">
            <a:avLst/>
          </a:prstGeom>
          <a:ln>
            <a:noFill/>
          </a:ln>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7"/>
            <a:ext cx="6400800" cy="2043954"/>
          </a:xfrm>
          <a:prstGeom prst="rect">
            <a:avLst/>
          </a:prstGeom>
          <a:ln>
            <a:noFill/>
          </a:ln>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4" y="4518215"/>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5"/>
            <a:ext cx="8915400" cy="645460"/>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4"/>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4"/>
            <a:ext cx="8915400" cy="5593978"/>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14EC2567-EC69-60B8-5629-527CB9B1C26E}"/>
              </a:ext>
            </a:extLst>
          </p:cNvPr>
          <p:cNvSpPr>
            <a:spLocks noGrp="1"/>
          </p:cNvSpPr>
          <p:nvPr>
            <p:ph type="body" sz="quarter" idx="16" hasCustomPrompt="1"/>
          </p:nvPr>
        </p:nvSpPr>
        <p:spPr>
          <a:xfrm>
            <a:off x="22310984" y="5163673"/>
            <a:ext cx="8915400" cy="9482101"/>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360"/>
            </a:lvl2pPr>
            <a:lvl3pPr>
              <a:defRPr sz="3360"/>
            </a:lvl3pPr>
            <a:lvl4pPr>
              <a:defRPr sz="3360"/>
            </a:lvl4pPr>
            <a:lvl5pPr>
              <a:defRPr sz="3360"/>
            </a:lvl5pPr>
          </a:lstStyle>
          <a:p>
            <a:pPr lvl="0"/>
            <a:r>
              <a:rPr lang="en-US" dirty="0"/>
              <a:t>Click here to edit this text</a:t>
            </a:r>
          </a:p>
        </p:txBody>
      </p:sp>
      <p:sp>
        <p:nvSpPr>
          <p:cNvPr id="6" name="Text Placeholder 24">
            <a:extLst>
              <a:ext uri="{FF2B5EF4-FFF2-40B4-BE49-F238E27FC236}">
                <a16:creationId xmlns:a16="http://schemas.microsoft.com/office/drawing/2014/main" id="{FD5C672F-FE6E-1FE3-E184-7DFB0696E08B}"/>
              </a:ext>
            </a:extLst>
          </p:cNvPr>
          <p:cNvSpPr>
            <a:spLocks noGrp="1"/>
          </p:cNvSpPr>
          <p:nvPr>
            <p:ph type="body" sz="quarter" idx="21" hasCustomPrompt="1"/>
          </p:nvPr>
        </p:nvSpPr>
        <p:spPr>
          <a:xfrm>
            <a:off x="22310984" y="4502848"/>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1E7345D0-0B96-8260-7F27-D458727C3F3B}"/>
              </a:ext>
            </a:extLst>
          </p:cNvPr>
          <p:cNvSpPr>
            <a:spLocks noGrp="1"/>
          </p:cNvSpPr>
          <p:nvPr>
            <p:ph type="body" sz="quarter" idx="22" hasCustomPrompt="1"/>
          </p:nvPr>
        </p:nvSpPr>
        <p:spPr>
          <a:xfrm>
            <a:off x="22333470" y="14827625"/>
            <a:ext cx="89154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4331B527-3FA2-9EE9-6F72-779324745564}"/>
              </a:ext>
            </a:extLst>
          </p:cNvPr>
          <p:cNvSpPr>
            <a:spLocks noGrp="1"/>
          </p:cNvSpPr>
          <p:nvPr>
            <p:ph type="body" sz="quarter" idx="25" hasCustomPrompt="1"/>
          </p:nvPr>
        </p:nvSpPr>
        <p:spPr>
          <a:xfrm>
            <a:off x="22333470" y="15473082"/>
            <a:ext cx="8915400" cy="3119718"/>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0F250E42-869D-DD1F-C6E2-402D1F9ED902}"/>
              </a:ext>
            </a:extLst>
          </p:cNvPr>
          <p:cNvSpPr>
            <a:spLocks noGrp="1"/>
          </p:cNvSpPr>
          <p:nvPr>
            <p:ph type="body" sz="quarter" idx="26" hasCustomPrompt="1"/>
          </p:nvPr>
        </p:nvSpPr>
        <p:spPr>
          <a:xfrm>
            <a:off x="22333470" y="18745200"/>
            <a:ext cx="8915400" cy="645460"/>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4CB089C-78EF-FF93-543E-6EF4CB1949B5}"/>
              </a:ext>
            </a:extLst>
          </p:cNvPr>
          <p:cNvSpPr>
            <a:spLocks noGrp="1"/>
          </p:cNvSpPr>
          <p:nvPr>
            <p:ph type="body" sz="quarter" idx="27" hasCustomPrompt="1"/>
          </p:nvPr>
        </p:nvSpPr>
        <p:spPr>
          <a:xfrm>
            <a:off x="22333470" y="19390657"/>
            <a:ext cx="8915400" cy="1264029"/>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65085751-4837-D871-25FB-9B6A73EC1CD8}"/>
              </a:ext>
            </a:extLst>
          </p:cNvPr>
          <p:cNvPicPr>
            <a:picLocks noChangeAspect="1"/>
          </p:cNvPicPr>
          <p:nvPr userDrawn="1"/>
        </p:nvPicPr>
        <p:blipFill>
          <a:blip r:embed="rId3"/>
          <a:stretch>
            <a:fillRect/>
          </a:stretch>
        </p:blipFill>
        <p:spPr>
          <a:xfrm>
            <a:off x="1676400" y="838201"/>
            <a:ext cx="3172079" cy="1828800"/>
          </a:xfrm>
          <a:prstGeom prst="rect">
            <a:avLst/>
          </a:prstGeom>
        </p:spPr>
      </p:pic>
    </p:spTree>
    <p:extLst>
      <p:ext uri="{BB962C8B-B14F-4D97-AF65-F5344CB8AC3E}">
        <p14:creationId xmlns:p14="http://schemas.microsoft.com/office/powerpoint/2010/main" val="14188356"/>
      </p:ext>
    </p:extLst>
  </p:cSld>
  <p:clrMapOvr>
    <a:masterClrMapping/>
  </p:clrMapOvr>
  <p:extLst>
    <p:ext uri="{DCECCB84-F9BA-43D5-87BE-67443E8EF086}">
      <p15:sldGuideLst xmlns:p15="http://schemas.microsoft.com/office/powerpoint/2012/main">
        <p15:guide id="1" orient="horz" pos="288">
          <p15:clr>
            <a:srgbClr val="FBAE40"/>
          </p15:clr>
        </p15:guide>
        <p15:guide id="2" pos="4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F7C2C0-E75B-1B9A-6ECC-ED9609439A84}"/>
              </a:ext>
            </a:extLst>
          </p:cNvPr>
          <p:cNvSpPr/>
          <p:nvPr userDrawn="1"/>
        </p:nvSpPr>
        <p:spPr>
          <a:xfrm>
            <a:off x="0" y="0"/>
            <a:ext cx="32918400" cy="32918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E8155A65-AD54-18E0-16B5-3AA9F4184CEE}"/>
              </a:ext>
            </a:extLst>
          </p:cNvPr>
          <p:cNvPicPr>
            <a:picLocks/>
          </p:cNvPicPr>
          <p:nvPr userDrawn="1"/>
        </p:nvPicPr>
        <p:blipFill>
          <a:blip r:embed="rId2">
            <a:alphaModFix amt="50000"/>
            <a:extLst>
              <a:ext uri="{28A0092B-C50C-407E-A947-70E740481C1C}">
                <a14:useLocalDpi xmlns:a14="http://schemas.microsoft.com/office/drawing/2010/main" val="0"/>
              </a:ext>
            </a:extLst>
          </a:blip>
          <a:srcRect b="20044"/>
          <a:stretch>
            <a:fillRect/>
          </a:stretch>
        </p:blipFill>
        <p:spPr>
          <a:xfrm>
            <a:off x="0" y="1"/>
            <a:ext cx="32918400" cy="3290050"/>
          </a:xfrm>
          <a:prstGeom prst="rect">
            <a:avLst/>
          </a:prstGeom>
        </p:spPr>
      </p:pic>
      <p:sp>
        <p:nvSpPr>
          <p:cNvPr id="7" name="Rectangle 6">
            <a:extLst>
              <a:ext uri="{FF2B5EF4-FFF2-40B4-BE49-F238E27FC236}">
                <a16:creationId xmlns:a16="http://schemas.microsoft.com/office/drawing/2014/main" id="{D95E0DBF-FC0D-F67A-97DF-786B0374D56A}"/>
              </a:ext>
            </a:extLst>
          </p:cNvPr>
          <p:cNvSpPr/>
          <p:nvPr userDrawn="1"/>
        </p:nvSpPr>
        <p:spPr>
          <a:xfrm>
            <a:off x="0" y="3428999"/>
            <a:ext cx="32918400" cy="18516600"/>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11618261"/>
            <a:ext cx="8915400" cy="9036425"/>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54 points </a:t>
            </a:r>
            <a:br>
              <a:rPr lang="en-US" dirty="0"/>
            </a:br>
            <a:r>
              <a:rPr lang="en-US" dirty="0"/>
              <a:t>Abstract Content is 24 points </a:t>
            </a:r>
            <a:br>
              <a:rPr lang="en-US" dirty="0"/>
            </a:br>
            <a:r>
              <a:rPr lang="en-US" dirty="0"/>
              <a:t>Body Content is 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4" y="5163674"/>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8" y="860617"/>
            <a:ext cx="19202399" cy="2043954"/>
          </a:xfrm>
          <a:prstGeom prst="rect">
            <a:avLst/>
          </a:prstGeom>
          <a:ln>
            <a:noFill/>
          </a:ln>
        </p:spPr>
        <p:txBody>
          <a:bodyPr lIns="133772" tIns="66885" rIns="133772" bIns="66885"/>
          <a:lstStyle>
            <a:lvl1pPr>
              <a:defRPr sz="6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7"/>
            <a:ext cx="6400800" cy="2043954"/>
          </a:xfrm>
          <a:prstGeom prst="rect">
            <a:avLst/>
          </a:prstGeom>
          <a:ln>
            <a:noFill/>
          </a:ln>
        </p:spPr>
        <p:txBody>
          <a:bodyPr lIns="133772" tIns="66885" rIns="133772" bIns="66885"/>
          <a:lstStyle>
            <a:lvl1pPr>
              <a:buFontTx/>
              <a:buNone/>
              <a:defRPr sz="36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4" y="4518215"/>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5"/>
            <a:ext cx="8915400" cy="645460"/>
          </a:xfrm>
          <a:prstGeom prst="rect">
            <a:avLst/>
          </a:prstGeom>
        </p:spPr>
        <p:txBody>
          <a:bodyPr lIns="133772" tIns="66885" rIns="133772" bIns="66885" anchor="ctr"/>
          <a:lstStyle>
            <a:lvl1pPr>
              <a:buFontTx/>
              <a:buNone/>
              <a:defRPr sz="5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4"/>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4"/>
            <a:ext cx="8915400" cy="5593978"/>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70F0532C-8C82-9391-B7B8-FD6A7CB31078}"/>
              </a:ext>
            </a:extLst>
          </p:cNvPr>
          <p:cNvSpPr>
            <a:spLocks noGrp="1"/>
          </p:cNvSpPr>
          <p:nvPr>
            <p:ph type="body" sz="quarter" idx="16" hasCustomPrompt="1"/>
          </p:nvPr>
        </p:nvSpPr>
        <p:spPr>
          <a:xfrm>
            <a:off x="22310984" y="5163673"/>
            <a:ext cx="8915400" cy="9482101"/>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360"/>
            </a:lvl2pPr>
            <a:lvl3pPr>
              <a:defRPr sz="3360"/>
            </a:lvl3pPr>
            <a:lvl4pPr>
              <a:defRPr sz="3360"/>
            </a:lvl4pPr>
            <a:lvl5pPr>
              <a:defRPr sz="3360"/>
            </a:lvl5pPr>
          </a:lstStyle>
          <a:p>
            <a:pPr lvl="0"/>
            <a:r>
              <a:rPr lang="en-US" dirty="0"/>
              <a:t>Click here to edit this text</a:t>
            </a:r>
          </a:p>
        </p:txBody>
      </p:sp>
      <p:sp>
        <p:nvSpPr>
          <p:cNvPr id="5" name="Text Placeholder 24">
            <a:extLst>
              <a:ext uri="{FF2B5EF4-FFF2-40B4-BE49-F238E27FC236}">
                <a16:creationId xmlns:a16="http://schemas.microsoft.com/office/drawing/2014/main" id="{0CBEEBC2-3BC2-A816-ED8F-6D5178515238}"/>
              </a:ext>
            </a:extLst>
          </p:cNvPr>
          <p:cNvSpPr>
            <a:spLocks noGrp="1"/>
          </p:cNvSpPr>
          <p:nvPr>
            <p:ph type="body" sz="quarter" idx="21" hasCustomPrompt="1"/>
          </p:nvPr>
        </p:nvSpPr>
        <p:spPr>
          <a:xfrm>
            <a:off x="22310984" y="4502848"/>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43D69CEE-023A-E304-B473-B3402C0EDA95}"/>
              </a:ext>
            </a:extLst>
          </p:cNvPr>
          <p:cNvSpPr>
            <a:spLocks noGrp="1"/>
          </p:cNvSpPr>
          <p:nvPr>
            <p:ph type="body" sz="quarter" idx="22" hasCustomPrompt="1"/>
          </p:nvPr>
        </p:nvSpPr>
        <p:spPr>
          <a:xfrm>
            <a:off x="22333470" y="14827625"/>
            <a:ext cx="89154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C74516B9-2FD5-48C9-A078-AA8AD992646F}"/>
              </a:ext>
            </a:extLst>
          </p:cNvPr>
          <p:cNvSpPr>
            <a:spLocks noGrp="1"/>
          </p:cNvSpPr>
          <p:nvPr>
            <p:ph type="body" sz="quarter" idx="25" hasCustomPrompt="1"/>
          </p:nvPr>
        </p:nvSpPr>
        <p:spPr>
          <a:xfrm>
            <a:off x="22333470" y="15473082"/>
            <a:ext cx="8915400" cy="3119718"/>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BD3CB780-5AC7-B052-A33A-20B927601210}"/>
              </a:ext>
            </a:extLst>
          </p:cNvPr>
          <p:cNvSpPr>
            <a:spLocks noGrp="1"/>
          </p:cNvSpPr>
          <p:nvPr>
            <p:ph type="body" sz="quarter" idx="26" hasCustomPrompt="1"/>
          </p:nvPr>
        </p:nvSpPr>
        <p:spPr>
          <a:xfrm>
            <a:off x="22333470" y="18745200"/>
            <a:ext cx="8915400" cy="645460"/>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85830430-3416-548E-70EB-CBBFB6A45EE0}"/>
              </a:ext>
            </a:extLst>
          </p:cNvPr>
          <p:cNvSpPr>
            <a:spLocks noGrp="1"/>
          </p:cNvSpPr>
          <p:nvPr>
            <p:ph type="body" sz="quarter" idx="27" hasCustomPrompt="1"/>
          </p:nvPr>
        </p:nvSpPr>
        <p:spPr>
          <a:xfrm>
            <a:off x="22333470" y="19390657"/>
            <a:ext cx="8915400" cy="1264029"/>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3" name="Picture 12">
            <a:extLst>
              <a:ext uri="{FF2B5EF4-FFF2-40B4-BE49-F238E27FC236}">
                <a16:creationId xmlns:a16="http://schemas.microsoft.com/office/drawing/2014/main" id="{24224068-AF79-61BF-3ADB-AADC874C618F}"/>
              </a:ext>
            </a:extLst>
          </p:cNvPr>
          <p:cNvPicPr>
            <a:picLocks noChangeAspect="1"/>
          </p:cNvPicPr>
          <p:nvPr userDrawn="1"/>
        </p:nvPicPr>
        <p:blipFill>
          <a:blip r:embed="rId3"/>
          <a:stretch>
            <a:fillRect/>
          </a:stretch>
        </p:blipFill>
        <p:spPr>
          <a:xfrm>
            <a:off x="1676400" y="838199"/>
            <a:ext cx="3200400" cy="1845129"/>
          </a:xfrm>
          <a:prstGeom prst="rect">
            <a:avLst/>
          </a:prstGeom>
        </p:spPr>
      </p:pic>
    </p:spTree>
    <p:extLst>
      <p:ext uri="{BB962C8B-B14F-4D97-AF65-F5344CB8AC3E}">
        <p14:creationId xmlns:p14="http://schemas.microsoft.com/office/powerpoint/2010/main" val="2368849777"/>
      </p:ext>
    </p:extLst>
  </p:cSld>
  <p:clrMapOvr>
    <a:masterClrMapping/>
  </p:clrMapOvr>
  <p:extLst>
    <p:ext uri="{DCECCB84-F9BA-43D5-87BE-67443E8EF086}">
      <p15:sldGuideLst xmlns:p15="http://schemas.microsoft.com/office/powerpoint/2012/main">
        <p15:guide id="1" orient="horz" pos="288">
          <p15:clr>
            <a:srgbClr val="FBAE40"/>
          </p15:clr>
        </p15:guide>
        <p15:guide id="2" pos="43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4" r:id="rId2"/>
    <p:sldLayoutId id="2147483653" r:id="rId3"/>
    <p:sldLayoutId id="2147483651" r:id="rId4"/>
    <p:sldLayoutId id="2147483652" r:id="rId5"/>
  </p:sldLayoutIdLst>
  <p:txStyles>
    <p:titleStyle>
      <a:lvl1pPr algn="ctr" defTabSz="2919786" rtl="0" eaLnBrk="1" fontAlgn="base" hangingPunct="1">
        <a:spcBef>
          <a:spcPct val="0"/>
        </a:spcBef>
        <a:spcAft>
          <a:spcPct val="0"/>
        </a:spcAft>
        <a:defRPr sz="6256" b="1" kern="1200">
          <a:solidFill>
            <a:schemeClr val="tx1"/>
          </a:solidFill>
          <a:latin typeface="+mj-lt"/>
          <a:ea typeface="+mj-ea"/>
          <a:cs typeface="+mj-cs"/>
        </a:defRPr>
      </a:lvl1pPr>
      <a:lvl2pPr algn="ctr" defTabSz="2919786" rtl="0" eaLnBrk="1" fontAlgn="base" hangingPunct="1">
        <a:spcBef>
          <a:spcPct val="0"/>
        </a:spcBef>
        <a:spcAft>
          <a:spcPct val="0"/>
        </a:spcAft>
        <a:defRPr sz="14093">
          <a:solidFill>
            <a:schemeClr val="tx1"/>
          </a:solidFill>
          <a:latin typeface="Calibri" pitchFamily="34" charset="0"/>
        </a:defRPr>
      </a:lvl2pPr>
      <a:lvl3pPr algn="ctr" defTabSz="2919786" rtl="0" eaLnBrk="1" fontAlgn="base" hangingPunct="1">
        <a:spcBef>
          <a:spcPct val="0"/>
        </a:spcBef>
        <a:spcAft>
          <a:spcPct val="0"/>
        </a:spcAft>
        <a:defRPr sz="14093">
          <a:solidFill>
            <a:schemeClr val="tx1"/>
          </a:solidFill>
          <a:latin typeface="Calibri" pitchFamily="34" charset="0"/>
        </a:defRPr>
      </a:lvl3pPr>
      <a:lvl4pPr algn="ctr" defTabSz="2919786" rtl="0" eaLnBrk="1" fontAlgn="base" hangingPunct="1">
        <a:spcBef>
          <a:spcPct val="0"/>
        </a:spcBef>
        <a:spcAft>
          <a:spcPct val="0"/>
        </a:spcAft>
        <a:defRPr sz="14093">
          <a:solidFill>
            <a:schemeClr val="tx1"/>
          </a:solidFill>
          <a:latin typeface="Calibri" pitchFamily="34" charset="0"/>
        </a:defRPr>
      </a:lvl4pPr>
      <a:lvl5pPr algn="ctr" defTabSz="2919786" rtl="0" eaLnBrk="1" fontAlgn="base" hangingPunct="1">
        <a:spcBef>
          <a:spcPct val="0"/>
        </a:spcBef>
        <a:spcAft>
          <a:spcPct val="0"/>
        </a:spcAft>
        <a:defRPr sz="14093">
          <a:solidFill>
            <a:schemeClr val="tx1"/>
          </a:solidFill>
          <a:latin typeface="Calibri" pitchFamily="34" charset="0"/>
        </a:defRPr>
      </a:lvl5pPr>
      <a:lvl6pPr marL="624276" algn="ctr" defTabSz="2919786" rtl="0" eaLnBrk="1" fontAlgn="base" hangingPunct="1">
        <a:spcBef>
          <a:spcPct val="0"/>
        </a:spcBef>
        <a:spcAft>
          <a:spcPct val="0"/>
        </a:spcAft>
        <a:defRPr sz="14093">
          <a:solidFill>
            <a:schemeClr val="tx1"/>
          </a:solidFill>
          <a:latin typeface="Calibri" pitchFamily="34" charset="0"/>
        </a:defRPr>
      </a:lvl6pPr>
      <a:lvl7pPr marL="1248553" algn="ctr" defTabSz="2919786" rtl="0" eaLnBrk="1" fontAlgn="base" hangingPunct="1">
        <a:spcBef>
          <a:spcPct val="0"/>
        </a:spcBef>
        <a:spcAft>
          <a:spcPct val="0"/>
        </a:spcAft>
        <a:defRPr sz="14093">
          <a:solidFill>
            <a:schemeClr val="tx1"/>
          </a:solidFill>
          <a:latin typeface="Calibri" pitchFamily="34" charset="0"/>
        </a:defRPr>
      </a:lvl7pPr>
      <a:lvl8pPr marL="1872827" algn="ctr" defTabSz="2919786" rtl="0" eaLnBrk="1" fontAlgn="base" hangingPunct="1">
        <a:spcBef>
          <a:spcPct val="0"/>
        </a:spcBef>
        <a:spcAft>
          <a:spcPct val="0"/>
        </a:spcAft>
        <a:defRPr sz="14093">
          <a:solidFill>
            <a:schemeClr val="tx1"/>
          </a:solidFill>
          <a:latin typeface="Calibri" pitchFamily="34" charset="0"/>
        </a:defRPr>
      </a:lvl8pPr>
      <a:lvl9pPr marL="2497102" algn="ctr" defTabSz="2919786" rtl="0" eaLnBrk="1" fontAlgn="base" hangingPunct="1">
        <a:spcBef>
          <a:spcPct val="0"/>
        </a:spcBef>
        <a:spcAft>
          <a:spcPct val="0"/>
        </a:spcAft>
        <a:defRPr sz="14093">
          <a:solidFill>
            <a:schemeClr val="tx1"/>
          </a:solidFill>
          <a:latin typeface="Calibri" pitchFamily="34" charset="0"/>
        </a:defRPr>
      </a:lvl9pPr>
    </p:titleStyle>
    <p:bodyStyle>
      <a:lvl1pPr marL="0" indent="0" algn="l" defTabSz="2919786" rtl="0" eaLnBrk="1" fontAlgn="base" hangingPunct="1">
        <a:spcBef>
          <a:spcPct val="20000"/>
        </a:spcBef>
        <a:spcAft>
          <a:spcPct val="0"/>
        </a:spcAft>
        <a:buFontTx/>
        <a:buNone/>
        <a:defRPr lang="en-US" sz="3360" kern="1200" dirty="0" smtClean="0">
          <a:solidFill>
            <a:schemeClr val="tx1"/>
          </a:solidFill>
          <a:latin typeface="+mn-lt"/>
          <a:ea typeface="+mn-ea"/>
          <a:cs typeface="+mn-cs"/>
        </a:defRPr>
      </a:lvl1pPr>
      <a:lvl2pPr marL="2373546" indent="-912569" algn="l" defTabSz="2919786" rtl="0" eaLnBrk="1" fontAlgn="base" hangingPunct="1">
        <a:spcBef>
          <a:spcPct val="20000"/>
        </a:spcBef>
        <a:spcAft>
          <a:spcPct val="0"/>
        </a:spcAft>
        <a:buFont typeface="Arial" charset="0"/>
        <a:buChar char="–"/>
        <a:defRPr sz="8959" kern="1200">
          <a:solidFill>
            <a:schemeClr val="tx1"/>
          </a:solidFill>
          <a:latin typeface="+mn-lt"/>
          <a:ea typeface="+mn-ea"/>
          <a:cs typeface="+mn-cs"/>
        </a:defRPr>
      </a:lvl2pPr>
      <a:lvl3pPr marL="3650272" indent="-730490" algn="l" defTabSz="2919786" rtl="0" eaLnBrk="1" fontAlgn="base" hangingPunct="1">
        <a:spcBef>
          <a:spcPct val="20000"/>
        </a:spcBef>
        <a:spcAft>
          <a:spcPct val="0"/>
        </a:spcAft>
        <a:buFont typeface="Arial" charset="0"/>
        <a:buChar char="•"/>
        <a:defRPr sz="7748" kern="1200">
          <a:solidFill>
            <a:schemeClr val="tx1"/>
          </a:solidFill>
          <a:latin typeface="+mn-lt"/>
          <a:ea typeface="+mn-ea"/>
          <a:cs typeface="+mn-cs"/>
        </a:defRPr>
      </a:lvl3pPr>
      <a:lvl4pPr marL="5111250" indent="-730490" algn="l" defTabSz="2919786" rtl="0" eaLnBrk="1" fontAlgn="base" hangingPunct="1">
        <a:spcBef>
          <a:spcPct val="20000"/>
        </a:spcBef>
        <a:spcAft>
          <a:spcPct val="0"/>
        </a:spcAft>
        <a:buFont typeface="Arial" charset="0"/>
        <a:buChar char="–"/>
        <a:defRPr sz="6439" kern="1200">
          <a:solidFill>
            <a:schemeClr val="tx1"/>
          </a:solidFill>
          <a:latin typeface="+mn-lt"/>
          <a:ea typeface="+mn-ea"/>
          <a:cs typeface="+mn-cs"/>
        </a:defRPr>
      </a:lvl4pPr>
      <a:lvl5pPr marL="6570058" indent="-730490" algn="l" defTabSz="2919786" rtl="0" eaLnBrk="1" fontAlgn="base" hangingPunct="1">
        <a:spcBef>
          <a:spcPct val="20000"/>
        </a:spcBef>
        <a:spcAft>
          <a:spcPct val="0"/>
        </a:spcAft>
        <a:buFont typeface="Arial" charset="0"/>
        <a:buChar char="»"/>
        <a:defRPr sz="6439" kern="1200">
          <a:solidFill>
            <a:schemeClr val="tx1"/>
          </a:solidFill>
          <a:latin typeface="+mn-lt"/>
          <a:ea typeface="+mn-ea"/>
          <a:cs typeface="+mn-cs"/>
        </a:defRPr>
      </a:lvl5pPr>
      <a:lvl6pPr marL="16457141" indent="-1496096" algn="l" defTabSz="5984426" rtl="0" eaLnBrk="1" latinLnBrk="0" hangingPunct="1">
        <a:spcBef>
          <a:spcPct val="20000"/>
        </a:spcBef>
        <a:buFont typeface="Arial" pitchFamily="34" charset="0"/>
        <a:buChar char="•"/>
        <a:defRPr sz="13160" kern="1200">
          <a:solidFill>
            <a:schemeClr val="tx1"/>
          </a:solidFill>
          <a:latin typeface="+mn-lt"/>
          <a:ea typeface="+mn-ea"/>
          <a:cs typeface="+mn-cs"/>
        </a:defRPr>
      </a:lvl6pPr>
      <a:lvl7pPr marL="19449352" indent="-1496096" algn="l" defTabSz="5984426" rtl="0" eaLnBrk="1" latinLnBrk="0" hangingPunct="1">
        <a:spcBef>
          <a:spcPct val="20000"/>
        </a:spcBef>
        <a:buFont typeface="Arial" pitchFamily="34" charset="0"/>
        <a:buChar char="•"/>
        <a:defRPr sz="13160" kern="1200">
          <a:solidFill>
            <a:schemeClr val="tx1"/>
          </a:solidFill>
          <a:latin typeface="+mn-lt"/>
          <a:ea typeface="+mn-ea"/>
          <a:cs typeface="+mn-cs"/>
        </a:defRPr>
      </a:lvl7pPr>
      <a:lvl8pPr marL="22441552" indent="-1496096" algn="l" defTabSz="5984426" rtl="0" eaLnBrk="1" latinLnBrk="0" hangingPunct="1">
        <a:spcBef>
          <a:spcPct val="20000"/>
        </a:spcBef>
        <a:buFont typeface="Arial" pitchFamily="34" charset="0"/>
        <a:buChar char="•"/>
        <a:defRPr sz="13160" kern="1200">
          <a:solidFill>
            <a:schemeClr val="tx1"/>
          </a:solidFill>
          <a:latin typeface="+mn-lt"/>
          <a:ea typeface="+mn-ea"/>
          <a:cs typeface="+mn-cs"/>
        </a:defRPr>
      </a:lvl8pPr>
      <a:lvl9pPr marL="25433750" indent="-1496096" algn="l" defTabSz="5984426" rtl="0" eaLnBrk="1" latinLnBrk="0" hangingPunct="1">
        <a:spcBef>
          <a:spcPct val="20000"/>
        </a:spcBef>
        <a:buFont typeface="Arial" pitchFamily="34" charset="0"/>
        <a:buChar char="•"/>
        <a:defRPr sz="13160" kern="1200">
          <a:solidFill>
            <a:schemeClr val="tx1"/>
          </a:solidFill>
          <a:latin typeface="+mn-lt"/>
          <a:ea typeface="+mn-ea"/>
          <a:cs typeface="+mn-cs"/>
        </a:defRPr>
      </a:lvl9pPr>
    </p:bodyStyle>
    <p:otherStyle>
      <a:defPPr>
        <a:defRPr lang="en-US"/>
      </a:defPPr>
      <a:lvl1pPr marL="0" algn="l" defTabSz="5984426" rtl="0" eaLnBrk="1" latinLnBrk="0" hangingPunct="1">
        <a:defRPr sz="11760" kern="1200">
          <a:solidFill>
            <a:schemeClr val="tx1"/>
          </a:solidFill>
          <a:latin typeface="+mn-lt"/>
          <a:ea typeface="+mn-ea"/>
          <a:cs typeface="+mn-cs"/>
        </a:defRPr>
      </a:lvl1pPr>
      <a:lvl2pPr marL="2992212" algn="l" defTabSz="5984426" rtl="0" eaLnBrk="1" latinLnBrk="0" hangingPunct="1">
        <a:defRPr sz="11760" kern="1200">
          <a:solidFill>
            <a:schemeClr val="tx1"/>
          </a:solidFill>
          <a:latin typeface="+mn-lt"/>
          <a:ea typeface="+mn-ea"/>
          <a:cs typeface="+mn-cs"/>
        </a:defRPr>
      </a:lvl2pPr>
      <a:lvl3pPr marL="5984426" algn="l" defTabSz="5984426" rtl="0" eaLnBrk="1" latinLnBrk="0" hangingPunct="1">
        <a:defRPr sz="11760" kern="1200">
          <a:solidFill>
            <a:schemeClr val="tx1"/>
          </a:solidFill>
          <a:latin typeface="+mn-lt"/>
          <a:ea typeface="+mn-ea"/>
          <a:cs typeface="+mn-cs"/>
        </a:defRPr>
      </a:lvl3pPr>
      <a:lvl4pPr marL="8976637" algn="l" defTabSz="5984426" rtl="0" eaLnBrk="1" latinLnBrk="0" hangingPunct="1">
        <a:defRPr sz="11760" kern="1200">
          <a:solidFill>
            <a:schemeClr val="tx1"/>
          </a:solidFill>
          <a:latin typeface="+mn-lt"/>
          <a:ea typeface="+mn-ea"/>
          <a:cs typeface="+mn-cs"/>
        </a:defRPr>
      </a:lvl4pPr>
      <a:lvl5pPr marL="11968836" algn="l" defTabSz="5984426" rtl="0" eaLnBrk="1" latinLnBrk="0" hangingPunct="1">
        <a:defRPr sz="11760" kern="1200">
          <a:solidFill>
            <a:schemeClr val="tx1"/>
          </a:solidFill>
          <a:latin typeface="+mn-lt"/>
          <a:ea typeface="+mn-ea"/>
          <a:cs typeface="+mn-cs"/>
        </a:defRPr>
      </a:lvl5pPr>
      <a:lvl6pPr marL="14961037" algn="l" defTabSz="5984426" rtl="0" eaLnBrk="1" latinLnBrk="0" hangingPunct="1">
        <a:defRPr sz="11760" kern="1200">
          <a:solidFill>
            <a:schemeClr val="tx1"/>
          </a:solidFill>
          <a:latin typeface="+mn-lt"/>
          <a:ea typeface="+mn-ea"/>
          <a:cs typeface="+mn-cs"/>
        </a:defRPr>
      </a:lvl6pPr>
      <a:lvl7pPr marL="17953230" algn="l" defTabSz="5984426" rtl="0" eaLnBrk="1" latinLnBrk="0" hangingPunct="1">
        <a:defRPr sz="11760" kern="1200">
          <a:solidFill>
            <a:schemeClr val="tx1"/>
          </a:solidFill>
          <a:latin typeface="+mn-lt"/>
          <a:ea typeface="+mn-ea"/>
          <a:cs typeface="+mn-cs"/>
        </a:defRPr>
      </a:lvl7pPr>
      <a:lvl8pPr marL="20945441" algn="l" defTabSz="5984426" rtl="0" eaLnBrk="1" latinLnBrk="0" hangingPunct="1">
        <a:defRPr sz="11760" kern="1200">
          <a:solidFill>
            <a:schemeClr val="tx1"/>
          </a:solidFill>
          <a:latin typeface="+mn-lt"/>
          <a:ea typeface="+mn-ea"/>
          <a:cs typeface="+mn-cs"/>
        </a:defRPr>
      </a:lvl8pPr>
      <a:lvl9pPr marL="23937647" algn="l" defTabSz="5984426" rtl="0" eaLnBrk="1" latinLnBrk="0" hangingPunct="1">
        <a:defRPr sz="11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8DCCC1-98AB-D786-2FCA-6D7FAE58DF8F}"/>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85223D1F-E784-A81A-7777-B1BA791E879D}"/>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E25C8D37-9DC4-B6DB-2F2E-1CE4C8ED29FD}"/>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6F840745-C9BD-1ACA-61DE-EEF4A8B39A29}"/>
              </a:ext>
            </a:extLst>
          </p:cNvPr>
          <p:cNvSpPr>
            <a:spLocks noGrp="1"/>
          </p:cNvSpPr>
          <p:nvPr>
            <p:ph type="title"/>
          </p:nvPr>
        </p:nvSpPr>
        <p:spPr/>
        <p:txBody>
          <a:bodyPr/>
          <a:lstStyle/>
          <a:p>
            <a:endParaRPr lang="en-US" dirty="0"/>
          </a:p>
        </p:txBody>
      </p:sp>
      <p:sp>
        <p:nvSpPr>
          <p:cNvPr id="6" name="Text Placeholder 5">
            <a:extLst>
              <a:ext uri="{FF2B5EF4-FFF2-40B4-BE49-F238E27FC236}">
                <a16:creationId xmlns:a16="http://schemas.microsoft.com/office/drawing/2014/main" id="{16B098ED-6820-6AE3-1EBC-D2EA1D9BA1CE}"/>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1185344D-A838-1CF4-13AD-CBC7EB3621ED}"/>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AFC33FD5-05FA-9250-CC98-7F55601A205E}"/>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0C536A59-0783-FD89-0860-A2115D4D4398}"/>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D9BB3AB3-CCD9-3B10-9B70-6F673D5B80CB}"/>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9EFAF759-8DE5-6C24-185D-C8C9E4F637B3}"/>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0FE7891A-3FA7-FDFC-4C84-6CAA78AC21F9}"/>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3F6B7BA-1C3C-D964-16DC-E7D468E9350A}"/>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E07139EB-3A11-0839-DD8D-0DDD94560A6B}"/>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589F7413-0142-1C6D-46B3-4F767195FC97}"/>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619243079"/>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4ED439-3A36-4112-921C-D2D8FEEFA165}">
  <ds:schemaRefs>
    <ds:schemaRef ds:uri="http://schemas.microsoft.com/sharepoint/v3/contenttype/forms"/>
  </ds:schemaRefs>
</ds:datastoreItem>
</file>

<file path=customXml/itemProps2.xml><?xml version="1.0" encoding="utf-8"?>
<ds:datastoreItem xmlns:ds="http://schemas.openxmlformats.org/officeDocument/2006/customXml" ds:itemID="{25F82305-721C-4760-B264-06242EF250FB}">
  <ds:schemaRefs>
    <ds:schemaRef ds:uri="http://schemas.microsoft.com/office/2006/metadata/properties"/>
    <ds:schemaRef ds:uri="http://schemas.openxmlformats.org/package/2006/metadata/core-properties"/>
    <ds:schemaRef ds:uri="http://www.w3.org/XML/1998/namespace"/>
    <ds:schemaRef ds:uri="8cb5f936-c297-426d-b367-8d80127451e1"/>
    <ds:schemaRef ds:uri="http://purl.org/dc/dcmitype/"/>
    <ds:schemaRef ds:uri="http://schemas.microsoft.com/office/2006/documentManagement/types"/>
    <ds:schemaRef ds:uri="952b4952-d007-4d97-b50e-79165ea12049"/>
    <ds:schemaRef ds:uri="http://schemas.microsoft.com/office/infopath/2007/PartnerControls"/>
    <ds:schemaRef ds:uri="http://purl.org/dc/terms/"/>
    <ds:schemaRef ds:uri="http://purl.org/dc/elements/1.1/"/>
  </ds:schemaRefs>
</ds:datastoreItem>
</file>

<file path=customXml/itemProps3.xml><?xml version="1.0" encoding="utf-8"?>
<ds:datastoreItem xmlns:ds="http://schemas.openxmlformats.org/officeDocument/2006/customXml" ds:itemID="{694C694F-6E0F-40F2-BF66-A947F4BBC74D}"/>
</file>

<file path=docProps/app.xml><?xml version="1.0" encoding="utf-8"?>
<Properties xmlns="http://schemas.openxmlformats.org/officeDocument/2006/extended-properties" xmlns:vt="http://schemas.openxmlformats.org/officeDocument/2006/docPropsVTypes">
  <Template>36x48_BLUE</Template>
  <TotalTime>68</TotalTime>
  <Words>1</Words>
  <Application>Microsoft Macintosh PowerPoint</Application>
  <PresentationFormat>Custom</PresentationFormat>
  <Paragraphs>1</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18</cp:revision>
  <cp:lastPrinted>2008-03-12T16:04:08Z</cp:lastPrinted>
  <dcterms:created xsi:type="dcterms:W3CDTF">2014-09-24T17:47:45Z</dcterms:created>
  <dcterms:modified xsi:type="dcterms:W3CDTF">2026-04-14T17:42:40Z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