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51206400" cy="21945600"/>
  <p:notesSz cx="6888163" cy="10020300"/>
  <p:defaultTextStyle>
    <a:defPPr>
      <a:defRPr lang="en-US"/>
    </a:defPPr>
    <a:lvl1pPr algn="l" rtl="0" eaLnBrk="0" fontAlgn="base" hangingPunct="0">
      <a:spcBef>
        <a:spcPct val="0"/>
      </a:spcBef>
      <a:spcAft>
        <a:spcPct val="0"/>
      </a:spcAft>
      <a:defRPr sz="2760" kern="1200">
        <a:solidFill>
          <a:schemeClr val="tx1"/>
        </a:solidFill>
        <a:latin typeface="Times New Roman" pitchFamily="1" charset="0"/>
        <a:ea typeface="+mn-ea"/>
        <a:cs typeface="+mn-cs"/>
      </a:defRPr>
    </a:lvl1pPr>
    <a:lvl2pPr marL="510966"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2pPr>
    <a:lvl3pPr marL="102371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3pPr>
    <a:lvl4pPr marL="1536457"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4pPr>
    <a:lvl5pPr marL="204920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5pPr>
    <a:lvl6pPr marL="2563727" algn="l" defTabSz="1025492" rtl="0" eaLnBrk="1" latinLnBrk="0" hangingPunct="1">
      <a:defRPr sz="2760" kern="1200">
        <a:solidFill>
          <a:schemeClr val="tx1"/>
        </a:solidFill>
        <a:latin typeface="Times New Roman" pitchFamily="1" charset="0"/>
        <a:ea typeface="+mn-ea"/>
        <a:cs typeface="+mn-cs"/>
      </a:defRPr>
    </a:lvl6pPr>
    <a:lvl7pPr marL="3076474" algn="l" defTabSz="1025492" rtl="0" eaLnBrk="1" latinLnBrk="0" hangingPunct="1">
      <a:defRPr sz="2760" kern="1200">
        <a:solidFill>
          <a:schemeClr val="tx1"/>
        </a:solidFill>
        <a:latin typeface="Times New Roman" pitchFamily="1" charset="0"/>
        <a:ea typeface="+mn-ea"/>
        <a:cs typeface="+mn-cs"/>
      </a:defRPr>
    </a:lvl7pPr>
    <a:lvl8pPr marL="3589219" algn="l" defTabSz="1025492" rtl="0" eaLnBrk="1" latinLnBrk="0" hangingPunct="1">
      <a:defRPr sz="2760" kern="1200">
        <a:solidFill>
          <a:schemeClr val="tx1"/>
        </a:solidFill>
        <a:latin typeface="Times New Roman" pitchFamily="1" charset="0"/>
        <a:ea typeface="+mn-ea"/>
        <a:cs typeface="+mn-cs"/>
      </a:defRPr>
    </a:lvl8pPr>
    <a:lvl9pPr marL="4101965" algn="l" defTabSz="1025492" rtl="0" eaLnBrk="1" latinLnBrk="0" hangingPunct="1">
      <a:defRPr sz="276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5" userDrawn="1">
          <p15:clr>
            <a:srgbClr val="A4A3A4"/>
          </p15:clr>
        </p15:guide>
        <p15:guide id="2" orient="horz" pos="-4744" userDrawn="1">
          <p15:clr>
            <a:srgbClr val="A4A3A4"/>
          </p15:clr>
        </p15:guide>
        <p15:guide id="3" orient="horz" pos="-1763" userDrawn="1">
          <p15:clr>
            <a:srgbClr val="A4A3A4"/>
          </p15:clr>
        </p15:guide>
        <p15:guide id="4" pos="-14448" userDrawn="1">
          <p15:clr>
            <a:srgbClr val="A4A3A4"/>
          </p15:clr>
        </p15:guide>
        <p15:guide id="5" pos="4670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2C9D89-9B9E-714E-9D23-90331C11C5C4}" v="101" dt="2025-09-30T18:36:36.7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088" autoAdjust="0"/>
    <p:restoredTop sz="86441" autoAdjust="0"/>
  </p:normalViewPr>
  <p:slideViewPr>
    <p:cSldViewPr>
      <p:cViewPr varScale="1">
        <p:scale>
          <a:sx n="59" d="100"/>
          <a:sy n="59" d="100"/>
        </p:scale>
        <p:origin x="288" y="944"/>
      </p:cViewPr>
      <p:guideLst>
        <p:guide orient="horz" pos="20465"/>
        <p:guide orient="horz" pos="-4744"/>
        <p:guide orient="horz" pos="-1763"/>
        <p:guide pos="-14448"/>
        <p:guide pos="467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134" d="100"/>
          <a:sy n="134" d="100"/>
        </p:scale>
        <p:origin x="5360" y="184"/>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8:38:41.537" v="324" actId="680"/>
      <pc:docMkLst>
        <pc:docMk/>
      </pc:docMkLst>
      <pc:sldChg chg="del">
        <pc:chgData name="Brown, Jeffrey" userId="eb56c8e8-783c-45d4-8120-bcd00a17b328" providerId="ADAL" clId="{9879E2A1-6E15-5B5E-B796-952A4143164B}" dt="2025-09-30T18:37:58.668" v="318" actId="2696"/>
        <pc:sldMkLst>
          <pc:docMk/>
          <pc:sldMk cId="0" sldId="256"/>
        </pc:sldMkLst>
      </pc:sldChg>
      <pc:sldChg chg="new del">
        <pc:chgData name="Brown, Jeffrey" userId="eb56c8e8-783c-45d4-8120-bcd00a17b328" providerId="ADAL" clId="{9879E2A1-6E15-5B5E-B796-952A4143164B}" dt="2025-09-30T18:38:40.351" v="323" actId="2696"/>
        <pc:sldMkLst>
          <pc:docMk/>
          <pc:sldMk cId="1924416719" sldId="256"/>
        </pc:sldMkLst>
      </pc:sldChg>
      <pc:sldChg chg="new">
        <pc:chgData name="Brown, Jeffrey" userId="eb56c8e8-783c-45d4-8120-bcd00a17b328" providerId="ADAL" clId="{9879E2A1-6E15-5B5E-B796-952A4143164B}" dt="2025-09-30T18:38:41.537" v="324" actId="680"/>
        <pc:sldMkLst>
          <pc:docMk/>
          <pc:sldMk cId="4110313991" sldId="256"/>
        </pc:sldMkLst>
      </pc:sldChg>
      <pc:sldMasterChg chg="modSldLayout">
        <pc:chgData name="Brown, Jeffrey" userId="eb56c8e8-783c-45d4-8120-bcd00a17b328" providerId="ADAL" clId="{9879E2A1-6E15-5B5E-B796-952A4143164B}" dt="2025-09-30T18:38:29.384" v="322" actId="14100"/>
        <pc:sldMasterMkLst>
          <pc:docMk/>
          <pc:sldMasterMk cId="0" sldId="2147483648"/>
        </pc:sldMasterMkLst>
        <pc:sldLayoutChg chg="addSp delSp modSp mod">
          <pc:chgData name="Brown, Jeffrey" userId="eb56c8e8-783c-45d4-8120-bcd00a17b328" providerId="ADAL" clId="{9879E2A1-6E15-5B5E-B796-952A4143164B}" dt="2025-09-30T18:34:47.738" v="281" actId="478"/>
          <pc:sldLayoutMkLst>
            <pc:docMk/>
            <pc:sldMasterMk cId="0" sldId="2147483648"/>
            <pc:sldLayoutMk cId="1493383927" sldId="2147483650"/>
          </pc:sldLayoutMkLst>
          <pc:spChg chg="add mod">
            <ac:chgData name="Brown, Jeffrey" userId="eb56c8e8-783c-45d4-8120-bcd00a17b328" providerId="ADAL" clId="{9879E2A1-6E15-5B5E-B796-952A4143164B}" dt="2025-09-30T18:33:20.887" v="273" actId="404"/>
            <ac:spMkLst>
              <pc:docMk/>
              <pc:sldMasterMk cId="0" sldId="2147483648"/>
              <pc:sldLayoutMk cId="1493383927" sldId="2147483650"/>
              <ac:spMk id="2" creationId="{027E2B75-DBDA-4DC8-AC9C-0EFDBF45FDD1}"/>
            </ac:spMkLst>
          </pc:spChg>
          <pc:spChg chg="add mod">
            <ac:chgData name="Brown, Jeffrey" userId="eb56c8e8-783c-45d4-8120-bcd00a17b328" providerId="ADAL" clId="{9879E2A1-6E15-5B5E-B796-952A4143164B}" dt="2025-09-09T20:04:46.204" v="126" actId="167"/>
            <ac:spMkLst>
              <pc:docMk/>
              <pc:sldMasterMk cId="0" sldId="2147483648"/>
              <pc:sldLayoutMk cId="1493383927" sldId="2147483650"/>
              <ac:spMk id="4" creationId="{633617DB-958F-922F-7F05-19BC58B62C03}"/>
            </ac:spMkLst>
          </pc:spChg>
          <pc:spChg chg="add mod">
            <ac:chgData name="Brown, Jeffrey" userId="eb56c8e8-783c-45d4-8120-bcd00a17b328" providerId="ADAL" clId="{9879E2A1-6E15-5B5E-B796-952A4143164B}" dt="2025-09-30T18:33:25.234" v="275" actId="404"/>
            <ac:spMkLst>
              <pc:docMk/>
              <pc:sldMasterMk cId="0" sldId="2147483648"/>
              <pc:sldLayoutMk cId="1493383927" sldId="2147483650"/>
              <ac:spMk id="5" creationId="{3C0E9855-D32C-BA76-A4A8-4FADFF6C3D7C}"/>
            </ac:spMkLst>
          </pc:spChg>
          <pc:spChg chg="add del mod">
            <ac:chgData name="Brown, Jeffrey" userId="eb56c8e8-783c-45d4-8120-bcd00a17b328" providerId="ADAL" clId="{9879E2A1-6E15-5B5E-B796-952A4143164B}" dt="2025-09-30T18:34:47.738" v="281" actId="478"/>
            <ac:spMkLst>
              <pc:docMk/>
              <pc:sldMasterMk cId="0" sldId="2147483648"/>
              <pc:sldLayoutMk cId="1493383927" sldId="2147483650"/>
              <ac:spMk id="6" creationId="{737C8D64-A847-1E58-D71F-C1B642440A65}"/>
            </ac:spMkLst>
          </pc:spChg>
          <pc:spChg chg="mod">
            <ac:chgData name="Brown, Jeffrey" userId="eb56c8e8-783c-45d4-8120-bcd00a17b328" providerId="ADAL" clId="{9879E2A1-6E15-5B5E-B796-952A4143164B}" dt="2025-09-09T20:04:17.676" v="124" actId="20577"/>
            <ac:spMkLst>
              <pc:docMk/>
              <pc:sldMasterMk cId="0" sldId="2147483648"/>
              <pc:sldLayoutMk cId="1493383927" sldId="2147483650"/>
              <ac:spMk id="16" creationId="{00000000-0000-0000-0000-000000000000}"/>
            </ac:spMkLst>
          </pc:spChg>
          <pc:spChg chg="mod">
            <ac:chgData name="Brown, Jeffrey" userId="eb56c8e8-783c-45d4-8120-bcd00a17b328" providerId="ADAL" clId="{9879E2A1-6E15-5B5E-B796-952A4143164B}" dt="2025-09-30T18:33:49.942" v="277" actId="14100"/>
            <ac:spMkLst>
              <pc:docMk/>
              <pc:sldMasterMk cId="0" sldId="2147483648"/>
              <pc:sldLayoutMk cId="1493383927" sldId="2147483650"/>
              <ac:spMk id="18" creationId="{00000000-0000-0000-0000-000000000000}"/>
            </ac:spMkLst>
          </pc:spChg>
          <pc:spChg chg="mod">
            <ac:chgData name="Brown, Jeffrey" userId="eb56c8e8-783c-45d4-8120-bcd00a17b328" providerId="ADAL" clId="{9879E2A1-6E15-5B5E-B796-952A4143164B}" dt="2025-09-30T18:33:38.708" v="276" actId="14100"/>
            <ac:spMkLst>
              <pc:docMk/>
              <pc:sldMasterMk cId="0" sldId="2147483648"/>
              <pc:sldLayoutMk cId="1493383927" sldId="2147483650"/>
              <ac:spMk id="20" creationId="{00000000-0000-0000-0000-000000000000}"/>
            </ac:spMkLst>
          </pc:spChg>
          <pc:spChg chg="mod">
            <ac:chgData name="Brown, Jeffrey" userId="eb56c8e8-783c-45d4-8120-bcd00a17b328" providerId="ADAL" clId="{9879E2A1-6E15-5B5E-B796-952A4143164B}" dt="2025-09-09T20:04:59.044" v="127" actId="14100"/>
            <ac:spMkLst>
              <pc:docMk/>
              <pc:sldMasterMk cId="0" sldId="2147483648"/>
              <pc:sldLayoutMk cId="1493383927" sldId="2147483650"/>
              <ac:spMk id="21" creationId="{00000000-0000-0000-0000-000000000000}"/>
            </ac:spMkLst>
          </pc:spChg>
          <pc:spChg chg="mod">
            <ac:chgData name="Brown, Jeffrey" userId="eb56c8e8-783c-45d4-8120-bcd00a17b328" providerId="ADAL" clId="{9879E2A1-6E15-5B5E-B796-952A4143164B}" dt="2025-09-09T19:57:41.202" v="23" actId="207"/>
            <ac:spMkLst>
              <pc:docMk/>
              <pc:sldMasterMk cId="0" sldId="2147483648"/>
              <pc:sldLayoutMk cId="1493383927" sldId="2147483650"/>
              <ac:spMk id="23" creationId="{00000000-0000-0000-0000-000000000000}"/>
            </ac:spMkLst>
          </pc:spChg>
          <pc:spChg chg="mod">
            <ac:chgData name="Brown, Jeffrey" userId="eb56c8e8-783c-45d4-8120-bcd00a17b328" providerId="ADAL" clId="{9879E2A1-6E15-5B5E-B796-952A4143164B}" dt="2025-09-09T20:00:26.969" v="62" actId="404"/>
            <ac:spMkLst>
              <pc:docMk/>
              <pc:sldMasterMk cId="0" sldId="2147483648"/>
              <pc:sldLayoutMk cId="1493383927" sldId="2147483650"/>
              <ac:spMk id="26" creationId="{00000000-0000-0000-0000-000000000000}"/>
            </ac:spMkLst>
          </pc:spChg>
          <pc:spChg chg="mod">
            <ac:chgData name="Brown, Jeffrey" userId="eb56c8e8-783c-45d4-8120-bcd00a17b328" providerId="ADAL" clId="{9879E2A1-6E15-5B5E-B796-952A4143164B}" dt="2025-09-09T19:59:50.397" v="51" actId="207"/>
            <ac:spMkLst>
              <pc:docMk/>
              <pc:sldMasterMk cId="0" sldId="2147483648"/>
              <pc:sldLayoutMk cId="1493383927" sldId="2147483650"/>
              <ac:spMk id="27" creationId="{00000000-0000-0000-0000-000000000000}"/>
            </ac:spMkLst>
          </pc:spChg>
          <pc:spChg chg="mod">
            <ac:chgData name="Brown, Jeffrey" userId="eb56c8e8-783c-45d4-8120-bcd00a17b328" providerId="ADAL" clId="{9879E2A1-6E15-5B5E-B796-952A4143164B}" dt="2025-09-09T20:00:21.719" v="60" actId="404"/>
            <ac:spMkLst>
              <pc:docMk/>
              <pc:sldMasterMk cId="0" sldId="2147483648"/>
              <pc:sldLayoutMk cId="1493383927" sldId="2147483650"/>
              <ac:spMk id="28" creationId="{00000000-0000-0000-0000-000000000000}"/>
            </ac:spMkLst>
          </pc:spChg>
          <pc:spChg chg="mod">
            <ac:chgData name="Brown, Jeffrey" userId="eb56c8e8-783c-45d4-8120-bcd00a17b328" providerId="ADAL" clId="{9879E2A1-6E15-5B5E-B796-952A4143164B}" dt="2025-09-30T18:34:28.004" v="279" actId="1035"/>
            <ac:spMkLst>
              <pc:docMk/>
              <pc:sldMasterMk cId="0" sldId="2147483648"/>
              <pc:sldLayoutMk cId="1493383927" sldId="2147483650"/>
              <ac:spMk id="29" creationId="{00000000-0000-0000-0000-000000000000}"/>
            </ac:spMkLst>
          </pc:spChg>
          <pc:spChg chg="mod">
            <ac:chgData name="Brown, Jeffrey" userId="eb56c8e8-783c-45d4-8120-bcd00a17b328" providerId="ADAL" clId="{9879E2A1-6E15-5B5E-B796-952A4143164B}" dt="2025-09-09T20:00:39.927" v="67" actId="2711"/>
            <ac:spMkLst>
              <pc:docMk/>
              <pc:sldMasterMk cId="0" sldId="2147483648"/>
              <pc:sldLayoutMk cId="1493383927" sldId="2147483650"/>
              <ac:spMk id="30" creationId="{00000000-0000-0000-0000-000000000000}"/>
            </ac:spMkLst>
          </pc:spChg>
          <pc:spChg chg="mod">
            <ac:chgData name="Brown, Jeffrey" userId="eb56c8e8-783c-45d4-8120-bcd00a17b328" providerId="ADAL" clId="{9879E2A1-6E15-5B5E-B796-952A4143164B}" dt="2025-09-09T20:01:30.167" v="88" actId="20577"/>
            <ac:spMkLst>
              <pc:docMk/>
              <pc:sldMasterMk cId="0" sldId="2147483648"/>
              <pc:sldLayoutMk cId="1493383927" sldId="2147483650"/>
              <ac:spMk id="31" creationId="{00000000-0000-0000-0000-000000000000}"/>
            </ac:spMkLst>
          </pc:spChg>
          <pc:spChg chg="mod">
            <ac:chgData name="Brown, Jeffrey" userId="eb56c8e8-783c-45d4-8120-bcd00a17b328" providerId="ADAL" clId="{9879E2A1-6E15-5B5E-B796-952A4143164B}" dt="2025-09-30T18:34:28.004" v="279" actId="1035"/>
            <ac:spMkLst>
              <pc:docMk/>
              <pc:sldMasterMk cId="0" sldId="2147483648"/>
              <pc:sldLayoutMk cId="1493383927" sldId="2147483650"/>
              <ac:spMk id="32" creationId="{00000000-0000-0000-0000-000000000000}"/>
            </ac:spMkLst>
          </pc:spChg>
          <pc:picChg chg="add del mod">
            <ac:chgData name="Brown, Jeffrey" userId="eb56c8e8-783c-45d4-8120-bcd00a17b328" providerId="ADAL" clId="{9879E2A1-6E15-5B5E-B796-952A4143164B}" dt="2025-09-30T18:34:46.675" v="280" actId="478"/>
            <ac:picMkLst>
              <pc:docMk/>
              <pc:sldMasterMk cId="0" sldId="2147483648"/>
              <pc:sldLayoutMk cId="1493383927" sldId="2147483650"/>
              <ac:picMk id="3" creationId="{B7A508AB-E138-EF31-B722-111F6431E490}"/>
            </ac:picMkLst>
          </pc:picChg>
          <pc:picChg chg="add mod">
            <ac:chgData name="Brown, Jeffrey" userId="eb56c8e8-783c-45d4-8120-bcd00a17b328" providerId="ADAL" clId="{9879E2A1-6E15-5B5E-B796-952A4143164B}" dt="2025-09-09T20:03:10.804" v="104" actId="1076"/>
            <ac:picMkLst>
              <pc:docMk/>
              <pc:sldMasterMk cId="0" sldId="2147483648"/>
              <pc:sldLayoutMk cId="1493383927" sldId="2147483650"/>
              <ac:picMk id="7" creationId="{5DB20108-44B1-A91E-B8C2-F401F5D7265B}"/>
            </ac:picMkLst>
          </pc:picChg>
        </pc:sldLayoutChg>
        <pc:sldLayoutChg chg="addSp delSp modSp mod">
          <pc:chgData name="Brown, Jeffrey" userId="eb56c8e8-783c-45d4-8120-bcd00a17b328" providerId="ADAL" clId="{9879E2A1-6E15-5B5E-B796-952A4143164B}" dt="2025-09-30T18:38:24.358" v="321" actId="14100"/>
          <pc:sldLayoutMkLst>
            <pc:docMk/>
            <pc:sldMasterMk cId="0" sldId="2147483648"/>
            <pc:sldLayoutMk cId="2372724409" sldId="2147483651"/>
          </pc:sldLayoutMkLst>
          <pc:spChg chg="add del mod">
            <ac:chgData name="Brown, Jeffrey" userId="eb56c8e8-783c-45d4-8120-bcd00a17b328" providerId="ADAL" clId="{9879E2A1-6E15-5B5E-B796-952A4143164B}" dt="2025-09-30T18:35:04.381" v="286" actId="478"/>
            <ac:spMkLst>
              <pc:docMk/>
              <pc:sldMasterMk cId="0" sldId="2147483648"/>
              <pc:sldLayoutMk cId="2372724409" sldId="2147483651"/>
              <ac:spMk id="2" creationId="{9F96CA0A-5A55-3C1F-B0C4-AC774FB30E3A}"/>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3" creationId="{C11F1A6C-33CC-A29F-245E-6D79515CEED4}"/>
            </ac:spMkLst>
          </pc:spChg>
          <pc:spChg chg="mod">
            <ac:chgData name="Brown, Jeffrey" userId="eb56c8e8-783c-45d4-8120-bcd00a17b328" providerId="ADAL" clId="{9879E2A1-6E15-5B5E-B796-952A4143164B}" dt="2025-09-16T18:29:51.557" v="245" actId="167"/>
            <ac:spMkLst>
              <pc:docMk/>
              <pc:sldMasterMk cId="0" sldId="2147483648"/>
              <pc:sldLayoutMk cId="2372724409" sldId="2147483651"/>
              <ac:spMk id="4" creationId="{633617DB-958F-922F-7F05-19BC58B62C03}"/>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5" creationId="{98F295B5-1FBA-5B35-3CC3-70DDFAD0A77D}"/>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6" creationId="{2DD34B00-4494-5992-1418-37C40F289D38}"/>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9" creationId="{29F286BB-8A73-3FBF-A08F-5920EE842279}"/>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10" creationId="{9EF16C13-9234-AB78-78F7-7591F62575EA}"/>
            </ac:spMkLst>
          </pc:spChg>
          <pc:spChg chg="add mod">
            <ac:chgData name="Brown, Jeffrey" userId="eb56c8e8-783c-45d4-8120-bcd00a17b328" providerId="ADAL" clId="{9879E2A1-6E15-5B5E-B796-952A4143164B}" dt="2025-09-30T18:35:09.027" v="288"/>
            <ac:spMkLst>
              <pc:docMk/>
              <pc:sldMasterMk cId="0" sldId="2147483648"/>
              <pc:sldLayoutMk cId="2372724409" sldId="2147483651"/>
              <ac:spMk id="11" creationId="{C9DA3372-B68E-BC78-23FB-BF79DDE43075}"/>
            </ac:spMkLst>
          </pc:spChg>
          <pc:spChg chg="mod">
            <ac:chgData name="Brown, Jeffrey" userId="eb56c8e8-783c-45d4-8120-bcd00a17b328" providerId="ADAL" clId="{9879E2A1-6E15-5B5E-B796-952A4143164B}" dt="2025-09-30T18:38:24.358" v="321" actId="14100"/>
            <ac:spMkLst>
              <pc:docMk/>
              <pc:sldMasterMk cId="0" sldId="2147483648"/>
              <pc:sldLayoutMk cId="2372724409" sldId="2147483651"/>
              <ac:spMk id="18" creationId="{00000000-0000-0000-0000-000000000000}"/>
            </ac:spMkLst>
          </pc:spChg>
          <pc:spChg chg="del mod">
            <ac:chgData name="Brown, Jeffrey" userId="eb56c8e8-783c-45d4-8120-bcd00a17b328" providerId="ADAL" clId="{9879E2A1-6E15-5B5E-B796-952A4143164B}" dt="2025-09-30T18:34:59.769" v="283" actId="478"/>
            <ac:spMkLst>
              <pc:docMk/>
              <pc:sldMasterMk cId="0" sldId="2147483648"/>
              <pc:sldLayoutMk cId="2372724409" sldId="2147483651"/>
              <ac:spMk id="20" creationId="{00000000-0000-0000-0000-000000000000}"/>
            </ac:spMkLst>
          </pc:spChg>
          <pc:spChg chg="del">
            <ac:chgData name="Brown, Jeffrey" userId="eb56c8e8-783c-45d4-8120-bcd00a17b328" providerId="ADAL" clId="{9879E2A1-6E15-5B5E-B796-952A4143164B}" dt="2025-09-30T18:34:56.937" v="282" actId="478"/>
            <ac:spMkLst>
              <pc:docMk/>
              <pc:sldMasterMk cId="0" sldId="2147483648"/>
              <pc:sldLayoutMk cId="2372724409" sldId="2147483651"/>
              <ac:spMk id="28" creationId="{00000000-0000-0000-0000-000000000000}"/>
            </ac:spMkLst>
          </pc:spChg>
          <pc:spChg chg="del">
            <ac:chgData name="Brown, Jeffrey" userId="eb56c8e8-783c-45d4-8120-bcd00a17b328" providerId="ADAL" clId="{9879E2A1-6E15-5B5E-B796-952A4143164B}" dt="2025-09-30T18:35:01.916" v="284" actId="478"/>
            <ac:spMkLst>
              <pc:docMk/>
              <pc:sldMasterMk cId="0" sldId="2147483648"/>
              <pc:sldLayoutMk cId="2372724409" sldId="2147483651"/>
              <ac:spMk id="29" creationId="{00000000-0000-0000-0000-000000000000}"/>
            </ac:spMkLst>
          </pc:spChg>
          <pc:spChg chg="del">
            <ac:chgData name="Brown, Jeffrey" userId="eb56c8e8-783c-45d4-8120-bcd00a17b328" providerId="ADAL" clId="{9879E2A1-6E15-5B5E-B796-952A4143164B}" dt="2025-09-30T18:35:07.570" v="287" actId="478"/>
            <ac:spMkLst>
              <pc:docMk/>
              <pc:sldMasterMk cId="0" sldId="2147483648"/>
              <pc:sldLayoutMk cId="2372724409" sldId="2147483651"/>
              <ac:spMk id="32" creationId="{00000000-0000-0000-0000-000000000000}"/>
            </ac:spMkLst>
          </pc:spChg>
          <pc:picChg chg="add mod">
            <ac:chgData name="Brown, Jeffrey" userId="eb56c8e8-783c-45d4-8120-bcd00a17b328" providerId="ADAL" clId="{9879E2A1-6E15-5B5E-B796-952A4143164B}" dt="2025-09-16T18:29:47.446" v="244" actId="167"/>
            <ac:picMkLst>
              <pc:docMk/>
              <pc:sldMasterMk cId="0" sldId="2147483648"/>
              <pc:sldLayoutMk cId="2372724409" sldId="2147483651"/>
              <ac:picMk id="8" creationId="{2582D53A-504D-B6E1-FBEA-936449BD193A}"/>
            </ac:picMkLst>
          </pc:picChg>
        </pc:sldLayoutChg>
        <pc:sldLayoutChg chg="addSp delSp modSp mod">
          <pc:chgData name="Brown, Jeffrey" userId="eb56c8e8-783c-45d4-8120-bcd00a17b328" providerId="ADAL" clId="{9879E2A1-6E15-5B5E-B796-952A4143164B}" dt="2025-09-30T18:38:29.384" v="322" actId="14100"/>
          <pc:sldLayoutMkLst>
            <pc:docMk/>
            <pc:sldMasterMk cId="0" sldId="2147483648"/>
            <pc:sldLayoutMk cId="2406224452" sldId="2147483652"/>
          </pc:sldLayoutMkLst>
          <pc:spChg chg="add mod">
            <ac:chgData name="Brown, Jeffrey" userId="eb56c8e8-783c-45d4-8120-bcd00a17b328" providerId="ADAL" clId="{9879E2A1-6E15-5B5E-B796-952A4143164B}" dt="2025-09-30T18:35:35.608" v="293"/>
            <ac:spMkLst>
              <pc:docMk/>
              <pc:sldMasterMk cId="0" sldId="2147483648"/>
              <pc:sldLayoutMk cId="2406224452" sldId="2147483652"/>
              <ac:spMk id="2" creationId="{A6C4731A-FE05-FBAB-1A46-2CFC92FC4F02}"/>
            </ac:spMkLst>
          </pc:spChg>
          <pc:spChg chg="add mod">
            <ac:chgData name="Brown, Jeffrey" userId="eb56c8e8-783c-45d4-8120-bcd00a17b328" providerId="ADAL" clId="{9879E2A1-6E15-5B5E-B796-952A4143164B}" dt="2025-09-30T18:35:43.991" v="294" actId="207"/>
            <ac:spMkLst>
              <pc:docMk/>
              <pc:sldMasterMk cId="0" sldId="2147483648"/>
              <pc:sldLayoutMk cId="2406224452" sldId="2147483652"/>
              <ac:spMk id="3" creationId="{CE090D32-B245-3DE5-031C-59D67ABDC48F}"/>
            </ac:spMkLst>
          </pc:spChg>
          <pc:spChg chg="mod">
            <ac:chgData name="Brown, Jeffrey" userId="eb56c8e8-783c-45d4-8120-bcd00a17b328" providerId="ADAL" clId="{9879E2A1-6E15-5B5E-B796-952A4143164B}" dt="2025-09-16T18:30:39.595" v="251" actId="167"/>
            <ac:spMkLst>
              <pc:docMk/>
              <pc:sldMasterMk cId="0" sldId="2147483648"/>
              <pc:sldLayoutMk cId="2406224452" sldId="2147483652"/>
              <ac:spMk id="4" creationId="{633617DB-958F-922F-7F05-19BC58B62C03}"/>
            </ac:spMkLst>
          </pc:spChg>
          <pc:spChg chg="add mod">
            <ac:chgData name="Brown, Jeffrey" userId="eb56c8e8-783c-45d4-8120-bcd00a17b328" providerId="ADAL" clId="{9879E2A1-6E15-5B5E-B796-952A4143164B}" dt="2025-09-30T18:35:48.686" v="295" actId="207"/>
            <ac:spMkLst>
              <pc:docMk/>
              <pc:sldMasterMk cId="0" sldId="2147483648"/>
              <pc:sldLayoutMk cId="2406224452" sldId="2147483652"/>
              <ac:spMk id="5" creationId="{5622E3B2-4576-1800-B0BE-D0672CB75648}"/>
            </ac:spMkLst>
          </pc:spChg>
          <pc:spChg chg="add mod">
            <ac:chgData name="Brown, Jeffrey" userId="eb56c8e8-783c-45d4-8120-bcd00a17b328" providerId="ADAL" clId="{9879E2A1-6E15-5B5E-B796-952A4143164B}" dt="2025-09-16T18:30:58.044" v="256" actId="1076"/>
            <ac:spMkLst>
              <pc:docMk/>
              <pc:sldMasterMk cId="0" sldId="2147483648"/>
              <pc:sldLayoutMk cId="2406224452" sldId="2147483652"/>
              <ac:spMk id="8" creationId="{73EE18F0-34B1-2406-F3F2-1CAEAEF4631E}"/>
            </ac:spMkLst>
          </pc:spChg>
          <pc:spChg chg="add mod">
            <ac:chgData name="Brown, Jeffrey" userId="eb56c8e8-783c-45d4-8120-bcd00a17b328" providerId="ADAL" clId="{9879E2A1-6E15-5B5E-B796-952A4143164B}" dt="2025-09-30T18:35:35.608" v="293"/>
            <ac:spMkLst>
              <pc:docMk/>
              <pc:sldMasterMk cId="0" sldId="2147483648"/>
              <pc:sldLayoutMk cId="2406224452" sldId="2147483652"/>
              <ac:spMk id="9" creationId="{777EFF1C-22CD-B281-D8BE-9FC52F00E5BA}"/>
            </ac:spMkLst>
          </pc:spChg>
          <pc:spChg chg="add mod">
            <ac:chgData name="Brown, Jeffrey" userId="eb56c8e8-783c-45d4-8120-bcd00a17b328" providerId="ADAL" clId="{9879E2A1-6E15-5B5E-B796-952A4143164B}" dt="2025-09-30T18:35:51.546" v="296" actId="207"/>
            <ac:spMkLst>
              <pc:docMk/>
              <pc:sldMasterMk cId="0" sldId="2147483648"/>
              <pc:sldLayoutMk cId="2406224452" sldId="2147483652"/>
              <ac:spMk id="10" creationId="{2DEB6CDA-2192-9FBA-8205-128FB29591B6}"/>
            </ac:spMkLst>
          </pc:spChg>
          <pc:spChg chg="add mod">
            <ac:chgData name="Brown, Jeffrey" userId="eb56c8e8-783c-45d4-8120-bcd00a17b328" providerId="ADAL" clId="{9879E2A1-6E15-5B5E-B796-952A4143164B}" dt="2025-09-30T18:35:35.608" v="293"/>
            <ac:spMkLst>
              <pc:docMk/>
              <pc:sldMasterMk cId="0" sldId="2147483648"/>
              <pc:sldLayoutMk cId="2406224452" sldId="2147483652"/>
              <ac:spMk id="11" creationId="{8D440C11-B839-5673-A8C4-B93C14199AB6}"/>
            </ac:spMkLst>
          </pc:spChg>
          <pc:spChg chg="mod">
            <ac:chgData name="Brown, Jeffrey" userId="eb56c8e8-783c-45d4-8120-bcd00a17b328" providerId="ADAL" clId="{9879E2A1-6E15-5B5E-B796-952A4143164B}" dt="2025-09-30T18:38:29.384" v="322" actId="14100"/>
            <ac:spMkLst>
              <pc:docMk/>
              <pc:sldMasterMk cId="0" sldId="2147483648"/>
              <pc:sldLayoutMk cId="2406224452" sldId="2147483652"/>
              <ac:spMk id="18" creationId="{00000000-0000-0000-0000-000000000000}"/>
            </ac:spMkLst>
          </pc:spChg>
          <pc:spChg chg="del">
            <ac:chgData name="Brown, Jeffrey" userId="eb56c8e8-783c-45d4-8120-bcd00a17b328" providerId="ADAL" clId="{9879E2A1-6E15-5B5E-B796-952A4143164B}" dt="2025-09-30T18:35:26.965" v="290" actId="478"/>
            <ac:spMkLst>
              <pc:docMk/>
              <pc:sldMasterMk cId="0" sldId="2147483648"/>
              <pc:sldLayoutMk cId="2406224452" sldId="2147483652"/>
              <ac:spMk id="20" creationId="{00000000-0000-0000-0000-000000000000}"/>
            </ac:spMkLst>
          </pc:spChg>
          <pc:spChg chg="mod">
            <ac:chgData name="Brown, Jeffrey" userId="eb56c8e8-783c-45d4-8120-bcd00a17b328" providerId="ADAL" clId="{9879E2A1-6E15-5B5E-B796-952A4143164B}" dt="2025-09-30T18:35:55.703" v="298" actId="207"/>
            <ac:spMkLst>
              <pc:docMk/>
              <pc:sldMasterMk cId="0" sldId="2147483648"/>
              <pc:sldLayoutMk cId="2406224452" sldId="2147483652"/>
              <ac:spMk id="21" creationId="{00000000-0000-0000-0000-000000000000}"/>
            </ac:spMkLst>
          </pc:spChg>
          <pc:spChg chg="mod">
            <ac:chgData name="Brown, Jeffrey" userId="eb56c8e8-783c-45d4-8120-bcd00a17b328" providerId="ADAL" clId="{9879E2A1-6E15-5B5E-B796-952A4143164B}" dt="2025-09-30T18:35:53.858" v="297" actId="207"/>
            <ac:spMkLst>
              <pc:docMk/>
              <pc:sldMasterMk cId="0" sldId="2147483648"/>
              <pc:sldLayoutMk cId="2406224452" sldId="2147483652"/>
              <ac:spMk id="23" creationId="{00000000-0000-0000-0000-000000000000}"/>
            </ac:spMkLst>
          </pc:spChg>
          <pc:spChg chg="mod">
            <ac:chgData name="Brown, Jeffrey" userId="eb56c8e8-783c-45d4-8120-bcd00a17b328" providerId="ADAL" clId="{9879E2A1-6E15-5B5E-B796-952A4143164B}" dt="2025-09-30T18:35:58.029" v="299" actId="207"/>
            <ac:spMkLst>
              <pc:docMk/>
              <pc:sldMasterMk cId="0" sldId="2147483648"/>
              <pc:sldLayoutMk cId="2406224452" sldId="2147483652"/>
              <ac:spMk id="26" creationId="{00000000-0000-0000-0000-000000000000}"/>
            </ac:spMkLst>
          </pc:spChg>
          <pc:spChg chg="mod">
            <ac:chgData name="Brown, Jeffrey" userId="eb56c8e8-783c-45d4-8120-bcd00a17b328" providerId="ADAL" clId="{9879E2A1-6E15-5B5E-B796-952A4143164B}" dt="2025-09-30T18:36:00.179" v="300" actId="207"/>
            <ac:spMkLst>
              <pc:docMk/>
              <pc:sldMasterMk cId="0" sldId="2147483648"/>
              <pc:sldLayoutMk cId="2406224452" sldId="2147483652"/>
              <ac:spMk id="27" creationId="{00000000-0000-0000-0000-000000000000}"/>
            </ac:spMkLst>
          </pc:spChg>
          <pc:spChg chg="del">
            <ac:chgData name="Brown, Jeffrey" userId="eb56c8e8-783c-45d4-8120-bcd00a17b328" providerId="ADAL" clId="{9879E2A1-6E15-5B5E-B796-952A4143164B}" dt="2025-09-30T18:35:24.387" v="289" actId="478"/>
            <ac:spMkLst>
              <pc:docMk/>
              <pc:sldMasterMk cId="0" sldId="2147483648"/>
              <pc:sldLayoutMk cId="2406224452" sldId="2147483652"/>
              <ac:spMk id="28" creationId="{00000000-0000-0000-0000-000000000000}"/>
            </ac:spMkLst>
          </pc:spChg>
          <pc:spChg chg="del mod">
            <ac:chgData name="Brown, Jeffrey" userId="eb56c8e8-783c-45d4-8120-bcd00a17b328" providerId="ADAL" clId="{9879E2A1-6E15-5B5E-B796-952A4143164B}" dt="2025-09-30T18:35:31.256" v="291" actId="478"/>
            <ac:spMkLst>
              <pc:docMk/>
              <pc:sldMasterMk cId="0" sldId="2147483648"/>
              <pc:sldLayoutMk cId="2406224452" sldId="2147483652"/>
              <ac:spMk id="29" creationId="{00000000-0000-0000-0000-000000000000}"/>
            </ac:spMkLst>
          </pc:spChg>
          <pc:spChg chg="mod">
            <ac:chgData name="Brown, Jeffrey" userId="eb56c8e8-783c-45d4-8120-bcd00a17b328" providerId="ADAL" clId="{9879E2A1-6E15-5B5E-B796-952A4143164B}" dt="2025-09-30T18:36:03.774" v="301" actId="207"/>
            <ac:spMkLst>
              <pc:docMk/>
              <pc:sldMasterMk cId="0" sldId="2147483648"/>
              <pc:sldLayoutMk cId="2406224452" sldId="2147483652"/>
              <ac:spMk id="30" creationId="{00000000-0000-0000-0000-000000000000}"/>
            </ac:spMkLst>
          </pc:spChg>
          <pc:spChg chg="del">
            <ac:chgData name="Brown, Jeffrey" userId="eb56c8e8-783c-45d4-8120-bcd00a17b328" providerId="ADAL" clId="{9879E2A1-6E15-5B5E-B796-952A4143164B}" dt="2025-09-30T18:35:34.377" v="292" actId="478"/>
            <ac:spMkLst>
              <pc:docMk/>
              <pc:sldMasterMk cId="0" sldId="2147483648"/>
              <pc:sldLayoutMk cId="2406224452" sldId="2147483652"/>
              <ac:spMk id="32" creationId="{00000000-0000-0000-0000-000000000000}"/>
            </ac:spMkLst>
          </pc:spChg>
          <pc:picChg chg="add del mod">
            <ac:chgData name="Brown, Jeffrey" userId="eb56c8e8-783c-45d4-8120-bcd00a17b328" providerId="ADAL" clId="{9879E2A1-6E15-5B5E-B796-952A4143164B}" dt="2025-09-30T18:36:27.913" v="311" actId="478"/>
            <ac:picMkLst>
              <pc:docMk/>
              <pc:sldMasterMk cId="0" sldId="2147483648"/>
              <pc:sldLayoutMk cId="2406224452" sldId="2147483652"/>
              <ac:picMk id="6" creationId="{6F46EF9C-21A8-434D-4DFE-E588F53D5FCD}"/>
            </ac:picMkLst>
          </pc:picChg>
          <pc:picChg chg="add mod">
            <ac:chgData name="Brown, Jeffrey" userId="eb56c8e8-783c-45d4-8120-bcd00a17b328" providerId="ADAL" clId="{9879E2A1-6E15-5B5E-B796-952A4143164B}" dt="2025-09-16T18:30:36.034" v="250" actId="167"/>
            <ac:picMkLst>
              <pc:docMk/>
              <pc:sldMasterMk cId="0" sldId="2147483648"/>
              <pc:sldLayoutMk cId="2406224452" sldId="2147483652"/>
              <ac:picMk id="7" creationId="{EDE92411-B909-D415-CB4A-E89292EFA6A5}"/>
            </ac:picMkLst>
          </pc:picChg>
          <pc:picChg chg="add mod">
            <ac:chgData name="Brown, Jeffrey" userId="eb56c8e8-783c-45d4-8120-bcd00a17b328" providerId="ADAL" clId="{9879E2A1-6E15-5B5E-B796-952A4143164B}" dt="2025-09-30T18:36:31.376" v="315" actId="1037"/>
            <ac:picMkLst>
              <pc:docMk/>
              <pc:sldMasterMk cId="0" sldId="2147483648"/>
              <pc:sldLayoutMk cId="2406224452" sldId="2147483652"/>
              <ac:picMk id="12" creationId="{BBB8FFA7-A9E7-B228-58E4-E21E6D07E434}"/>
            </ac:picMkLst>
          </pc:picChg>
        </pc:sldLayoutChg>
        <pc:sldLayoutChg chg="delSp modSp mod">
          <pc:chgData name="Brown, Jeffrey" userId="eb56c8e8-783c-45d4-8120-bcd00a17b328" providerId="ADAL" clId="{9879E2A1-6E15-5B5E-B796-952A4143164B}" dt="2025-09-30T18:38:17.382" v="320" actId="14100"/>
          <pc:sldLayoutMkLst>
            <pc:docMk/>
            <pc:sldMasterMk cId="0" sldId="2147483648"/>
            <pc:sldLayoutMk cId="2220768819" sldId="2147483654"/>
          </pc:sldLayoutMkLst>
          <pc:spChg chg="del">
            <ac:chgData name="Brown, Jeffrey" userId="eb56c8e8-783c-45d4-8120-bcd00a17b328" providerId="ADAL" clId="{9879E2A1-6E15-5B5E-B796-952A4143164B}" dt="2025-09-30T18:36:40.624" v="317" actId="478"/>
            <ac:spMkLst>
              <pc:docMk/>
              <pc:sldMasterMk cId="0" sldId="2147483648"/>
              <pc:sldLayoutMk cId="2220768819" sldId="2147483654"/>
              <ac:spMk id="8" creationId="{73EE18F0-34B1-2406-F3F2-1CAEAEF4631E}"/>
            </ac:spMkLst>
          </pc:spChg>
          <pc:spChg chg="mod">
            <ac:chgData name="Brown, Jeffrey" userId="eb56c8e8-783c-45d4-8120-bcd00a17b328" providerId="ADAL" clId="{9879E2A1-6E15-5B5E-B796-952A4143164B}" dt="2025-09-30T18:38:17.382" v="320" actId="14100"/>
            <ac:spMkLst>
              <pc:docMk/>
              <pc:sldMasterMk cId="0" sldId="2147483648"/>
              <pc:sldLayoutMk cId="2220768819" sldId="2147483654"/>
              <ac:spMk id="18" creationId="{00000000-0000-0000-0000-000000000000}"/>
            </ac:spMkLst>
          </pc:spChg>
          <pc:picChg chg="del">
            <ac:chgData name="Brown, Jeffrey" userId="eb56c8e8-783c-45d4-8120-bcd00a17b328" providerId="ADAL" clId="{9879E2A1-6E15-5B5E-B796-952A4143164B}" dt="2025-09-30T18:36:39.400" v="316" actId="478"/>
            <ac:picMkLst>
              <pc:docMk/>
              <pc:sldMasterMk cId="0" sldId="2147483648"/>
              <pc:sldLayoutMk cId="2220768819" sldId="2147483654"/>
              <ac:picMk id="7" creationId="{EDE92411-B909-D415-CB4A-E89292EFA6A5}"/>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949325" y="749300"/>
            <a:ext cx="874395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73" kern="1200">
        <a:solidFill>
          <a:schemeClr val="tx1"/>
        </a:solidFill>
        <a:latin typeface="Times New Roman" pitchFamily="1" charset="0"/>
        <a:ea typeface="+mn-ea"/>
        <a:cs typeface="+mn-cs"/>
      </a:defRPr>
    </a:lvl1pPr>
    <a:lvl2pPr marL="510966" algn="l" rtl="0" eaLnBrk="0" fontAlgn="base" hangingPunct="0">
      <a:spcBef>
        <a:spcPct val="30000"/>
      </a:spcBef>
      <a:spcAft>
        <a:spcPct val="0"/>
      </a:spcAft>
      <a:defRPr sz="1073" kern="1200">
        <a:solidFill>
          <a:schemeClr val="tx1"/>
        </a:solidFill>
        <a:latin typeface="Times New Roman" pitchFamily="1" charset="0"/>
        <a:ea typeface="+mn-ea"/>
        <a:cs typeface="+mn-cs"/>
      </a:defRPr>
    </a:lvl2pPr>
    <a:lvl3pPr marL="1023712" algn="l" rtl="0" eaLnBrk="0" fontAlgn="base" hangingPunct="0">
      <a:spcBef>
        <a:spcPct val="30000"/>
      </a:spcBef>
      <a:spcAft>
        <a:spcPct val="0"/>
      </a:spcAft>
      <a:defRPr sz="1073" kern="1200">
        <a:solidFill>
          <a:schemeClr val="tx1"/>
        </a:solidFill>
        <a:latin typeface="Times New Roman" pitchFamily="1" charset="0"/>
        <a:ea typeface="+mn-ea"/>
        <a:cs typeface="+mn-cs"/>
      </a:defRPr>
    </a:lvl3pPr>
    <a:lvl4pPr marL="1536457" algn="l" rtl="0" eaLnBrk="0" fontAlgn="base" hangingPunct="0">
      <a:spcBef>
        <a:spcPct val="30000"/>
      </a:spcBef>
      <a:spcAft>
        <a:spcPct val="0"/>
      </a:spcAft>
      <a:defRPr sz="1073" kern="1200">
        <a:solidFill>
          <a:schemeClr val="tx1"/>
        </a:solidFill>
        <a:latin typeface="Times New Roman" pitchFamily="1" charset="0"/>
        <a:ea typeface="+mn-ea"/>
        <a:cs typeface="+mn-cs"/>
      </a:defRPr>
    </a:lvl4pPr>
    <a:lvl5pPr marL="2049202" algn="l" rtl="0" eaLnBrk="0" fontAlgn="base" hangingPunct="0">
      <a:spcBef>
        <a:spcPct val="30000"/>
      </a:spcBef>
      <a:spcAft>
        <a:spcPct val="0"/>
      </a:spcAft>
      <a:defRPr sz="1073" kern="1200">
        <a:solidFill>
          <a:schemeClr val="tx1"/>
        </a:solidFill>
        <a:latin typeface="Times New Roman" pitchFamily="1" charset="0"/>
        <a:ea typeface="+mn-ea"/>
        <a:cs typeface="+mn-cs"/>
      </a:defRPr>
    </a:lvl5pPr>
    <a:lvl6pPr marL="2562910" algn="l" defTabSz="1025169" rtl="0" eaLnBrk="1" latinLnBrk="0" hangingPunct="1">
      <a:defRPr sz="1073" kern="1200">
        <a:solidFill>
          <a:schemeClr val="tx1"/>
        </a:solidFill>
        <a:latin typeface="+mn-lt"/>
        <a:ea typeface="+mn-ea"/>
        <a:cs typeface="+mn-cs"/>
      </a:defRPr>
    </a:lvl6pPr>
    <a:lvl7pPr marL="3075493" algn="l" defTabSz="1025169" rtl="0" eaLnBrk="1" latinLnBrk="0" hangingPunct="1">
      <a:defRPr sz="1073" kern="1200">
        <a:solidFill>
          <a:schemeClr val="tx1"/>
        </a:solidFill>
        <a:latin typeface="+mn-lt"/>
        <a:ea typeface="+mn-ea"/>
        <a:cs typeface="+mn-cs"/>
      </a:defRPr>
    </a:lvl7pPr>
    <a:lvl8pPr marL="3588067" algn="l" defTabSz="1025169" rtl="0" eaLnBrk="1" latinLnBrk="0" hangingPunct="1">
      <a:defRPr sz="1073" kern="1200">
        <a:solidFill>
          <a:schemeClr val="tx1"/>
        </a:solidFill>
        <a:latin typeface="+mn-lt"/>
        <a:ea typeface="+mn-ea"/>
        <a:cs typeface="+mn-cs"/>
      </a:defRPr>
    </a:lvl8pPr>
    <a:lvl9pPr marL="4100651" algn="l" defTabSz="1025169" rtl="0" eaLnBrk="1" latinLnBrk="0" hangingPunct="1">
      <a:defRPr sz="107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3617DB-958F-922F-7F05-19BC58B62C03}"/>
              </a:ext>
            </a:extLst>
          </p:cNvPr>
          <p:cNvSpPr/>
          <p:nvPr userDrawn="1"/>
        </p:nvSpPr>
        <p:spPr>
          <a:xfrm>
            <a:off x="0" y="0"/>
            <a:ext cx="51206400" cy="3367143"/>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2559153" y="11833416"/>
            <a:ext cx="13868400" cy="8821270"/>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24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5378830"/>
            <a:ext cx="13868400" cy="1527585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34705977" y="5378829"/>
            <a:ext cx="13868400" cy="9289023"/>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6720"/>
            </a:lvl2pPr>
            <a:lvl3pPr>
              <a:defRPr sz="6720"/>
            </a:lvl3pPr>
            <a:lvl4pPr>
              <a:defRPr sz="6720"/>
            </a:lvl4pPr>
            <a:lvl5pPr>
              <a:defRPr sz="6720"/>
            </a:lvl5pPr>
          </a:lstStyle>
          <a:p>
            <a:pPr lvl="0"/>
            <a:r>
              <a:rPr lang="en-US" dirty="0"/>
              <a:t>Click here to edit this text</a:t>
            </a:r>
          </a:p>
        </p:txBody>
      </p:sp>
      <p:sp>
        <p:nvSpPr>
          <p:cNvPr id="21" name="Title 20"/>
          <p:cNvSpPr>
            <a:spLocks noGrp="1"/>
          </p:cNvSpPr>
          <p:nvPr>
            <p:ph type="title" hasCustomPrompt="1"/>
          </p:nvPr>
        </p:nvSpPr>
        <p:spPr>
          <a:xfrm>
            <a:off x="6400800" y="667544"/>
            <a:ext cx="32511839" cy="2259107"/>
          </a:xfrm>
          <a:prstGeom prst="rect">
            <a:avLst/>
          </a:prstGeom>
          <a:noFill/>
          <a:ln>
            <a:solidFill>
              <a:schemeClr val="accent1"/>
            </a:solidFill>
          </a:ln>
        </p:spPr>
        <p:txBody>
          <a:bodyPr lIns="133772" tIns="66885" rIns="133772" bIns="66885"/>
          <a:lstStyle>
            <a:lvl1pPr>
              <a:defRPr sz="8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860615"/>
            <a:ext cx="9956800" cy="2043953"/>
          </a:xfrm>
          <a:prstGeom prst="rect">
            <a:avLst/>
          </a:prstGeom>
          <a:ln>
            <a:solidFill>
              <a:schemeClr val="accent1"/>
            </a:solidFill>
          </a:ln>
        </p:spPr>
        <p:txBody>
          <a:bodyPr lIns="133772" tIns="66885" rIns="133772" bIns="66885"/>
          <a:lstStyle>
            <a:lvl1pPr>
              <a:buFontTx/>
              <a:buNone/>
              <a:defRPr sz="48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45182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4518215"/>
            <a:ext cx="13868400" cy="645460"/>
          </a:xfrm>
          <a:prstGeom prst="rect">
            <a:avLst/>
          </a:prstGeom>
        </p:spPr>
        <p:txBody>
          <a:bodyPr lIns="133772" tIns="66885" rIns="133772" bIns="66885"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34705977" y="4502847"/>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34740953" y="150897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0972803"/>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5378829"/>
            <a:ext cx="13868400" cy="5378821"/>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34740953" y="15914470"/>
            <a:ext cx="13868400" cy="279698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027E2B75-DBDA-4DC8-AC9C-0EFDBF45FDD1}"/>
              </a:ext>
            </a:extLst>
          </p:cNvPr>
          <p:cNvSpPr>
            <a:spLocks noGrp="1"/>
          </p:cNvSpPr>
          <p:nvPr>
            <p:ph type="body" sz="quarter" idx="26" hasCustomPrompt="1"/>
          </p:nvPr>
        </p:nvSpPr>
        <p:spPr>
          <a:xfrm>
            <a:off x="34740953" y="19050000"/>
            <a:ext cx="13868400" cy="645460"/>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3C0E9855-D32C-BA76-A4A8-4FADFF6C3D7C}"/>
              </a:ext>
            </a:extLst>
          </p:cNvPr>
          <p:cNvSpPr>
            <a:spLocks noGrp="1"/>
          </p:cNvSpPr>
          <p:nvPr>
            <p:ph type="body" sz="quarter" idx="27" hasCustomPrompt="1"/>
          </p:nvPr>
        </p:nvSpPr>
        <p:spPr>
          <a:xfrm>
            <a:off x="34740953" y="19874755"/>
            <a:ext cx="13868400" cy="779931"/>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ABE3E43C-23A3-2FE5-3810-122EF67787BD}"/>
              </a:ext>
            </a:extLst>
          </p:cNvPr>
          <p:cNvPicPr>
            <a:picLocks noChangeAspect="1"/>
          </p:cNvPicPr>
          <p:nvPr userDrawn="1"/>
        </p:nvPicPr>
        <p:blipFill>
          <a:blip r:embed="rId2"/>
          <a:stretch>
            <a:fillRect/>
          </a:stretch>
        </p:blipFill>
        <p:spPr>
          <a:xfrm>
            <a:off x="1447800" y="761999"/>
            <a:ext cx="3324478" cy="1916663"/>
          </a:xfrm>
          <a:prstGeom prst="rect">
            <a:avLst/>
          </a:prstGeom>
        </p:spPr>
      </p:pic>
    </p:spTree>
    <p:extLst>
      <p:ext uri="{BB962C8B-B14F-4D97-AF65-F5344CB8AC3E}">
        <p14:creationId xmlns:p14="http://schemas.microsoft.com/office/powerpoint/2010/main" val="1493383927"/>
      </p:ext>
    </p:extLst>
  </p:cSld>
  <p:clrMapOvr>
    <a:masterClrMapping/>
  </p:clrMapOvr>
  <p:extLst>
    <p:ext uri="{DCECCB84-F9BA-43D5-87BE-67443E8EF086}">
      <p15:sldGuideLst xmlns:p15="http://schemas.microsoft.com/office/powerpoint/2012/main">
        <p15:guide id="1" pos="896" userDrawn="1">
          <p15:clr>
            <a:srgbClr val="FBAE40"/>
          </p15:clr>
        </p15:guide>
        <p15:guide id="2" orient="horz" pos="224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3617DB-958F-922F-7F05-19BC58B62C03}"/>
              </a:ext>
            </a:extLst>
          </p:cNvPr>
          <p:cNvSpPr/>
          <p:nvPr userDrawn="1"/>
        </p:nvSpPr>
        <p:spPr>
          <a:xfrm>
            <a:off x="0" y="-1"/>
            <a:ext cx="51206400" cy="3364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559153" y="11833416"/>
            <a:ext cx="13868400" cy="8821270"/>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24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5378830"/>
            <a:ext cx="13868400" cy="1527585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00800" y="534565"/>
            <a:ext cx="32511839" cy="2259107"/>
          </a:xfrm>
          <a:prstGeom prst="rect">
            <a:avLst/>
          </a:prstGeom>
          <a:noFill/>
          <a:ln>
            <a:noFill/>
          </a:ln>
        </p:spPr>
        <p:txBody>
          <a:bodyPr lIns="133772" tIns="66885" rIns="133772" bIns="66885"/>
          <a:lstStyle>
            <a:lvl1pPr>
              <a:defRPr sz="8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860615"/>
            <a:ext cx="9956800" cy="2043953"/>
          </a:xfrm>
          <a:prstGeom prst="rect">
            <a:avLst/>
          </a:prstGeom>
          <a:ln>
            <a:noFill/>
          </a:ln>
        </p:spPr>
        <p:txBody>
          <a:bodyPr lIns="133772" tIns="66885" rIns="133772" bIns="66885"/>
          <a:lstStyle>
            <a:lvl1pPr>
              <a:buFontTx/>
              <a:buNone/>
              <a:defRPr sz="48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4518215"/>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4518215"/>
            <a:ext cx="13868400" cy="645460"/>
          </a:xfrm>
          <a:prstGeom prst="rect">
            <a:avLst/>
          </a:prstGeom>
        </p:spPr>
        <p:txBody>
          <a:bodyPr lIns="133772" tIns="66885" rIns="133772" bIns="66885" anchor="ctr"/>
          <a:lstStyle>
            <a:lvl1pPr>
              <a:buFontTx/>
              <a:buNone/>
              <a:defRPr sz="6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0972803"/>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5378829"/>
            <a:ext cx="13868400" cy="5378821"/>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A6C4731A-FE05-FBAB-1A46-2CFC92FC4F02}"/>
              </a:ext>
            </a:extLst>
          </p:cNvPr>
          <p:cNvSpPr>
            <a:spLocks noGrp="1"/>
          </p:cNvSpPr>
          <p:nvPr>
            <p:ph type="body" sz="quarter" idx="16" hasCustomPrompt="1"/>
          </p:nvPr>
        </p:nvSpPr>
        <p:spPr>
          <a:xfrm>
            <a:off x="34705977" y="5378829"/>
            <a:ext cx="13868400" cy="9289023"/>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6720"/>
            </a:lvl2pPr>
            <a:lvl3pPr>
              <a:defRPr sz="6720"/>
            </a:lvl3pPr>
            <a:lvl4pPr>
              <a:defRPr sz="6720"/>
            </a:lvl4pPr>
            <a:lvl5pPr>
              <a:defRPr sz="6720"/>
            </a:lvl5pPr>
          </a:lstStyle>
          <a:p>
            <a:pPr lvl="0"/>
            <a:r>
              <a:rPr lang="en-US" dirty="0"/>
              <a:t>Click here to edit this text</a:t>
            </a:r>
          </a:p>
        </p:txBody>
      </p:sp>
      <p:sp>
        <p:nvSpPr>
          <p:cNvPr id="3" name="Text Placeholder 24">
            <a:extLst>
              <a:ext uri="{FF2B5EF4-FFF2-40B4-BE49-F238E27FC236}">
                <a16:creationId xmlns:a16="http://schemas.microsoft.com/office/drawing/2014/main" id="{CE090D32-B245-3DE5-031C-59D67ABDC48F}"/>
              </a:ext>
            </a:extLst>
          </p:cNvPr>
          <p:cNvSpPr>
            <a:spLocks noGrp="1"/>
          </p:cNvSpPr>
          <p:nvPr>
            <p:ph type="body" sz="quarter" idx="21" hasCustomPrompt="1"/>
          </p:nvPr>
        </p:nvSpPr>
        <p:spPr>
          <a:xfrm>
            <a:off x="34705977" y="4502847"/>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5622E3B2-4576-1800-B0BE-D0672CB75648}"/>
              </a:ext>
            </a:extLst>
          </p:cNvPr>
          <p:cNvSpPr>
            <a:spLocks noGrp="1"/>
          </p:cNvSpPr>
          <p:nvPr>
            <p:ph type="body" sz="quarter" idx="22" hasCustomPrompt="1"/>
          </p:nvPr>
        </p:nvSpPr>
        <p:spPr>
          <a:xfrm>
            <a:off x="34740953" y="15089715"/>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77EFF1C-22CD-B281-D8BE-9FC52F00E5BA}"/>
              </a:ext>
            </a:extLst>
          </p:cNvPr>
          <p:cNvSpPr>
            <a:spLocks noGrp="1"/>
          </p:cNvSpPr>
          <p:nvPr>
            <p:ph type="body" sz="quarter" idx="25" hasCustomPrompt="1"/>
          </p:nvPr>
        </p:nvSpPr>
        <p:spPr>
          <a:xfrm>
            <a:off x="34740953" y="15914470"/>
            <a:ext cx="13868400" cy="279698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2DEB6CDA-2192-9FBA-8205-128FB29591B6}"/>
              </a:ext>
            </a:extLst>
          </p:cNvPr>
          <p:cNvSpPr>
            <a:spLocks noGrp="1"/>
          </p:cNvSpPr>
          <p:nvPr>
            <p:ph type="body" sz="quarter" idx="26" hasCustomPrompt="1"/>
          </p:nvPr>
        </p:nvSpPr>
        <p:spPr>
          <a:xfrm>
            <a:off x="34740953" y="19050000"/>
            <a:ext cx="13868400" cy="645460"/>
          </a:xfrm>
          <a:prstGeom prst="rect">
            <a:avLst/>
          </a:prstGeom>
        </p:spPr>
        <p:txBody>
          <a:bodyPr lIns="133772" tIns="66885" rIns="133772" bIns="6688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8D440C11-B839-5673-A8C4-B93C14199AB6}"/>
              </a:ext>
            </a:extLst>
          </p:cNvPr>
          <p:cNvSpPr>
            <a:spLocks noGrp="1"/>
          </p:cNvSpPr>
          <p:nvPr>
            <p:ph type="body" sz="quarter" idx="27" hasCustomPrompt="1"/>
          </p:nvPr>
        </p:nvSpPr>
        <p:spPr>
          <a:xfrm>
            <a:off x="34740953" y="19874755"/>
            <a:ext cx="13868400" cy="779931"/>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6" name="Picture 5">
            <a:extLst>
              <a:ext uri="{FF2B5EF4-FFF2-40B4-BE49-F238E27FC236}">
                <a16:creationId xmlns:a16="http://schemas.microsoft.com/office/drawing/2014/main" id="{BB3E960D-6B4F-1844-7E76-9BC67EB1DE3D}"/>
              </a:ext>
            </a:extLst>
          </p:cNvPr>
          <p:cNvPicPr>
            <a:picLocks noChangeAspect="1"/>
          </p:cNvPicPr>
          <p:nvPr userDrawn="1"/>
        </p:nvPicPr>
        <p:blipFill>
          <a:blip r:embed="rId2"/>
          <a:stretch>
            <a:fillRect/>
          </a:stretch>
        </p:blipFill>
        <p:spPr>
          <a:xfrm>
            <a:off x="1447800" y="762000"/>
            <a:ext cx="3276600" cy="1889062"/>
          </a:xfrm>
          <a:prstGeom prst="rect">
            <a:avLst/>
          </a:prstGeom>
        </p:spPr>
      </p:pic>
    </p:spTree>
    <p:extLst>
      <p:ext uri="{BB962C8B-B14F-4D97-AF65-F5344CB8AC3E}">
        <p14:creationId xmlns:p14="http://schemas.microsoft.com/office/powerpoint/2010/main" val="2220768819"/>
      </p:ext>
    </p:extLst>
  </p:cSld>
  <p:clrMapOvr>
    <a:masterClrMapping/>
  </p:clrMapOvr>
  <p:extLst>
    <p:ext uri="{DCECCB84-F9BA-43D5-87BE-67443E8EF086}">
      <p15:sldGuideLst xmlns:p15="http://schemas.microsoft.com/office/powerpoint/2012/main">
        <p15:guide id="1" pos="896">
          <p15:clr>
            <a:srgbClr val="FBAE40"/>
          </p15:clr>
        </p15:guide>
        <p15:guide id="2" orient="horz" pos="224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3617DB-958F-922F-7F05-19BC58B62C03}"/>
              </a:ext>
            </a:extLst>
          </p:cNvPr>
          <p:cNvSpPr/>
          <p:nvPr userDrawn="1"/>
        </p:nvSpPr>
        <p:spPr>
          <a:xfrm>
            <a:off x="0" y="0"/>
            <a:ext cx="51206400" cy="3367143"/>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B7A508AB-E138-EF31-B722-111F6431E490}"/>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1"/>
            <a:ext cx="51206401" cy="3367143"/>
          </a:xfrm>
          <a:prstGeom prst="rect">
            <a:avLst/>
          </a:prstGeom>
        </p:spPr>
      </p:pic>
      <p:sp>
        <p:nvSpPr>
          <p:cNvPr id="6" name="Rectangle 5">
            <a:extLst>
              <a:ext uri="{FF2B5EF4-FFF2-40B4-BE49-F238E27FC236}">
                <a16:creationId xmlns:a16="http://schemas.microsoft.com/office/drawing/2014/main" id="{737C8D64-A847-1E58-D71F-C1B642440A65}"/>
              </a:ext>
            </a:extLst>
          </p:cNvPr>
          <p:cNvSpPr/>
          <p:nvPr userDrawn="1"/>
        </p:nvSpPr>
        <p:spPr>
          <a:xfrm>
            <a:off x="-1" y="3474720"/>
            <a:ext cx="51206400" cy="1847088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559153" y="11833416"/>
            <a:ext cx="13868400" cy="8821270"/>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24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5378830"/>
            <a:ext cx="13868400" cy="1527585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34705977" y="5378829"/>
            <a:ext cx="13868400" cy="9289023"/>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6720"/>
            </a:lvl2pPr>
            <a:lvl3pPr>
              <a:defRPr sz="6720"/>
            </a:lvl3pPr>
            <a:lvl4pPr>
              <a:defRPr sz="6720"/>
            </a:lvl4pPr>
            <a:lvl5pPr>
              <a:defRPr sz="6720"/>
            </a:lvl5pPr>
          </a:lstStyle>
          <a:p>
            <a:pPr lvl="0"/>
            <a:r>
              <a:rPr lang="en-US" dirty="0"/>
              <a:t>Click here to edit this text</a:t>
            </a:r>
          </a:p>
        </p:txBody>
      </p:sp>
      <p:sp>
        <p:nvSpPr>
          <p:cNvPr id="21" name="Title 20"/>
          <p:cNvSpPr>
            <a:spLocks noGrp="1"/>
          </p:cNvSpPr>
          <p:nvPr>
            <p:ph type="title" hasCustomPrompt="1"/>
          </p:nvPr>
        </p:nvSpPr>
        <p:spPr>
          <a:xfrm>
            <a:off x="6400800" y="667544"/>
            <a:ext cx="32511839" cy="2259107"/>
          </a:xfrm>
          <a:prstGeom prst="rect">
            <a:avLst/>
          </a:prstGeom>
          <a:noFill/>
          <a:ln>
            <a:solidFill>
              <a:schemeClr val="accent1"/>
            </a:solidFill>
          </a:ln>
        </p:spPr>
        <p:txBody>
          <a:bodyPr lIns="133772" tIns="66885" rIns="133772" bIns="66885"/>
          <a:lstStyle>
            <a:lvl1pPr>
              <a:defRPr sz="8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860615"/>
            <a:ext cx="9956800" cy="2043953"/>
          </a:xfrm>
          <a:prstGeom prst="rect">
            <a:avLst/>
          </a:prstGeom>
          <a:ln>
            <a:solidFill>
              <a:schemeClr val="accent1"/>
            </a:solidFill>
          </a:ln>
        </p:spPr>
        <p:txBody>
          <a:bodyPr lIns="133772" tIns="66885" rIns="133772" bIns="66885"/>
          <a:lstStyle>
            <a:lvl1pPr>
              <a:buFontTx/>
              <a:buNone/>
              <a:defRPr sz="48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45182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4518215"/>
            <a:ext cx="13868400" cy="645460"/>
          </a:xfrm>
          <a:prstGeom prst="rect">
            <a:avLst/>
          </a:prstGeom>
        </p:spPr>
        <p:txBody>
          <a:bodyPr lIns="133772" tIns="66885" rIns="133772" bIns="66885"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34705977" y="4502847"/>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34740953" y="150897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0972803"/>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5378829"/>
            <a:ext cx="13868400" cy="5378821"/>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34740953" y="15914470"/>
            <a:ext cx="13868400" cy="279698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027E2B75-DBDA-4DC8-AC9C-0EFDBF45FDD1}"/>
              </a:ext>
            </a:extLst>
          </p:cNvPr>
          <p:cNvSpPr>
            <a:spLocks noGrp="1"/>
          </p:cNvSpPr>
          <p:nvPr>
            <p:ph type="body" sz="quarter" idx="26" hasCustomPrompt="1"/>
          </p:nvPr>
        </p:nvSpPr>
        <p:spPr>
          <a:xfrm>
            <a:off x="34740953" y="19050000"/>
            <a:ext cx="13868400" cy="645460"/>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3C0E9855-D32C-BA76-A4A8-4FADFF6C3D7C}"/>
              </a:ext>
            </a:extLst>
          </p:cNvPr>
          <p:cNvSpPr>
            <a:spLocks noGrp="1"/>
          </p:cNvSpPr>
          <p:nvPr>
            <p:ph type="body" sz="quarter" idx="27" hasCustomPrompt="1"/>
          </p:nvPr>
        </p:nvSpPr>
        <p:spPr>
          <a:xfrm>
            <a:off x="34740953" y="19874755"/>
            <a:ext cx="13868400" cy="779931"/>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26754BF6-4565-ACD7-3D5A-4119A5C88695}"/>
              </a:ext>
            </a:extLst>
          </p:cNvPr>
          <p:cNvPicPr>
            <a:picLocks noChangeAspect="1"/>
          </p:cNvPicPr>
          <p:nvPr userDrawn="1"/>
        </p:nvPicPr>
        <p:blipFill>
          <a:blip r:embed="rId3"/>
          <a:stretch>
            <a:fillRect/>
          </a:stretch>
        </p:blipFill>
        <p:spPr>
          <a:xfrm>
            <a:off x="1447800" y="761999"/>
            <a:ext cx="3324478" cy="1916663"/>
          </a:xfrm>
          <a:prstGeom prst="rect">
            <a:avLst/>
          </a:prstGeom>
        </p:spPr>
      </p:pic>
    </p:spTree>
    <p:extLst>
      <p:ext uri="{BB962C8B-B14F-4D97-AF65-F5344CB8AC3E}">
        <p14:creationId xmlns:p14="http://schemas.microsoft.com/office/powerpoint/2010/main" val="1254598123"/>
      </p:ext>
    </p:extLst>
  </p:cSld>
  <p:clrMapOvr>
    <a:masterClrMapping/>
  </p:clrMapOvr>
  <p:extLst>
    <p:ext uri="{DCECCB84-F9BA-43D5-87BE-67443E8EF086}">
      <p15:sldGuideLst xmlns:p15="http://schemas.microsoft.com/office/powerpoint/2012/main">
        <p15:guide id="1" pos="896">
          <p15:clr>
            <a:srgbClr val="FBAE40"/>
          </p15:clr>
        </p15:guide>
        <p15:guide id="2" orient="horz" pos="224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3617DB-958F-922F-7F05-19BC58B62C03}"/>
              </a:ext>
            </a:extLst>
          </p:cNvPr>
          <p:cNvSpPr/>
          <p:nvPr userDrawn="1"/>
        </p:nvSpPr>
        <p:spPr>
          <a:xfrm>
            <a:off x="0" y="0"/>
            <a:ext cx="51206400" cy="3364992"/>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and white background with lines&#10;&#10;AI-generated content may be incorrect.  ">
            <a:extLst>
              <a:ext uri="{FF2B5EF4-FFF2-40B4-BE49-F238E27FC236}">
                <a16:creationId xmlns:a16="http://schemas.microsoft.com/office/drawing/2014/main" id="{2582D53A-504D-B6E1-FBEA-936449BD193A}"/>
              </a:ext>
            </a:extLst>
          </p:cNvPr>
          <p:cNvPicPr>
            <a:picLocks/>
          </p:cNvPicPr>
          <p:nvPr userDrawn="1"/>
        </p:nvPicPr>
        <p:blipFill>
          <a:blip r:embed="rId2">
            <a:alphaModFix amt="10000"/>
            <a:extLst>
              <a:ext uri="{28A0092B-C50C-407E-A947-70E740481C1C}">
                <a14:useLocalDpi xmlns:a14="http://schemas.microsoft.com/office/drawing/2010/main" val="0"/>
              </a:ext>
            </a:extLst>
          </a:blip>
          <a:srcRect b="5986"/>
          <a:stretch>
            <a:fillRect/>
          </a:stretch>
        </p:blipFill>
        <p:spPr>
          <a:xfrm>
            <a:off x="-1" y="21517"/>
            <a:ext cx="51206401" cy="3364992"/>
          </a:xfrm>
          <a:prstGeom prst="rect">
            <a:avLst/>
          </a:prstGeom>
        </p:spPr>
      </p:pic>
      <p:sp>
        <p:nvSpPr>
          <p:cNvPr id="2" name="Rectangle 1">
            <a:extLst>
              <a:ext uri="{FF2B5EF4-FFF2-40B4-BE49-F238E27FC236}">
                <a16:creationId xmlns:a16="http://schemas.microsoft.com/office/drawing/2014/main" id="{9F96CA0A-5A55-3C1F-B0C4-AC774FB30E3A}"/>
              </a:ext>
            </a:extLst>
          </p:cNvPr>
          <p:cNvSpPr/>
          <p:nvPr userDrawn="1"/>
        </p:nvSpPr>
        <p:spPr>
          <a:xfrm>
            <a:off x="0" y="3474720"/>
            <a:ext cx="51206400" cy="1847088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559153" y="11833416"/>
            <a:ext cx="13868400" cy="8821270"/>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24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5378830"/>
            <a:ext cx="13868400" cy="1527585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00800" y="667544"/>
            <a:ext cx="32511839" cy="2259107"/>
          </a:xfrm>
          <a:prstGeom prst="rect">
            <a:avLst/>
          </a:prstGeom>
          <a:noFill/>
          <a:ln>
            <a:noFill/>
          </a:ln>
        </p:spPr>
        <p:txBody>
          <a:bodyPr lIns="133772" tIns="66885" rIns="133772" bIns="66885"/>
          <a:lstStyle>
            <a:lvl1pPr>
              <a:defRPr sz="8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860615"/>
            <a:ext cx="9956800" cy="2043953"/>
          </a:xfrm>
          <a:prstGeom prst="rect">
            <a:avLst/>
          </a:prstGeom>
          <a:ln>
            <a:noFill/>
          </a:ln>
        </p:spPr>
        <p:txBody>
          <a:bodyPr lIns="133772" tIns="66885" rIns="133772" bIns="66885"/>
          <a:lstStyle>
            <a:lvl1pPr>
              <a:buFontTx/>
              <a:buNone/>
              <a:defRPr sz="480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45182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4518215"/>
            <a:ext cx="13868400" cy="645460"/>
          </a:xfrm>
          <a:prstGeom prst="rect">
            <a:avLst/>
          </a:prstGeom>
        </p:spPr>
        <p:txBody>
          <a:bodyPr lIns="133772" tIns="66885" rIns="133772" bIns="66885" anchor="ctr"/>
          <a:lstStyle>
            <a:lvl1pPr>
              <a:buFontTx/>
              <a:buNone/>
              <a:defRPr sz="6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0972803"/>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5378829"/>
            <a:ext cx="13868400" cy="5378821"/>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C11F1A6C-33CC-A29F-245E-6D79515CEED4}"/>
              </a:ext>
            </a:extLst>
          </p:cNvPr>
          <p:cNvSpPr>
            <a:spLocks noGrp="1"/>
          </p:cNvSpPr>
          <p:nvPr>
            <p:ph type="body" sz="quarter" idx="16" hasCustomPrompt="1"/>
          </p:nvPr>
        </p:nvSpPr>
        <p:spPr>
          <a:xfrm>
            <a:off x="34705977" y="5378829"/>
            <a:ext cx="13868400" cy="9289023"/>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6720"/>
            </a:lvl2pPr>
            <a:lvl3pPr>
              <a:defRPr sz="6720"/>
            </a:lvl3pPr>
            <a:lvl4pPr>
              <a:defRPr sz="6720"/>
            </a:lvl4pPr>
            <a:lvl5pPr>
              <a:defRPr sz="6720"/>
            </a:lvl5pPr>
          </a:lstStyle>
          <a:p>
            <a:pPr lvl="0"/>
            <a:r>
              <a:rPr lang="en-US" dirty="0"/>
              <a:t>Click here to edit this text</a:t>
            </a:r>
          </a:p>
        </p:txBody>
      </p:sp>
      <p:sp>
        <p:nvSpPr>
          <p:cNvPr id="5" name="Text Placeholder 24">
            <a:extLst>
              <a:ext uri="{FF2B5EF4-FFF2-40B4-BE49-F238E27FC236}">
                <a16:creationId xmlns:a16="http://schemas.microsoft.com/office/drawing/2014/main" id="{98F295B5-1FBA-5B35-3CC3-70DDFAD0A77D}"/>
              </a:ext>
            </a:extLst>
          </p:cNvPr>
          <p:cNvSpPr>
            <a:spLocks noGrp="1"/>
          </p:cNvSpPr>
          <p:nvPr>
            <p:ph type="body" sz="quarter" idx="21" hasCustomPrompt="1"/>
          </p:nvPr>
        </p:nvSpPr>
        <p:spPr>
          <a:xfrm>
            <a:off x="34705977" y="4502847"/>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2DD34B00-4494-5992-1418-37C40F289D38}"/>
              </a:ext>
            </a:extLst>
          </p:cNvPr>
          <p:cNvSpPr>
            <a:spLocks noGrp="1"/>
          </p:cNvSpPr>
          <p:nvPr>
            <p:ph type="body" sz="quarter" idx="22" hasCustomPrompt="1"/>
          </p:nvPr>
        </p:nvSpPr>
        <p:spPr>
          <a:xfrm>
            <a:off x="34740953" y="15089715"/>
            <a:ext cx="13868400" cy="645460"/>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29F286BB-8A73-3FBF-A08F-5920EE842279}"/>
              </a:ext>
            </a:extLst>
          </p:cNvPr>
          <p:cNvSpPr>
            <a:spLocks noGrp="1"/>
          </p:cNvSpPr>
          <p:nvPr>
            <p:ph type="body" sz="quarter" idx="25" hasCustomPrompt="1"/>
          </p:nvPr>
        </p:nvSpPr>
        <p:spPr>
          <a:xfrm>
            <a:off x="34740953" y="15914470"/>
            <a:ext cx="13868400" cy="279698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9EF16C13-9234-AB78-78F7-7591F62575EA}"/>
              </a:ext>
            </a:extLst>
          </p:cNvPr>
          <p:cNvSpPr>
            <a:spLocks noGrp="1"/>
          </p:cNvSpPr>
          <p:nvPr>
            <p:ph type="body" sz="quarter" idx="26" hasCustomPrompt="1"/>
          </p:nvPr>
        </p:nvSpPr>
        <p:spPr>
          <a:xfrm>
            <a:off x="34740953" y="19050000"/>
            <a:ext cx="13868400" cy="645460"/>
          </a:xfrm>
          <a:prstGeom prst="rect">
            <a:avLst/>
          </a:prstGeom>
        </p:spPr>
        <p:txBody>
          <a:bodyPr lIns="133772" tIns="66885" rIns="133772" bIns="66885" anchor="ctr"/>
          <a:lstStyle>
            <a:lvl1pPr>
              <a:buFontTx/>
              <a:buNone/>
              <a:defRPr sz="4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C9DA3372-B68E-BC78-23FB-BF79DDE43075}"/>
              </a:ext>
            </a:extLst>
          </p:cNvPr>
          <p:cNvSpPr>
            <a:spLocks noGrp="1"/>
          </p:cNvSpPr>
          <p:nvPr>
            <p:ph type="body" sz="quarter" idx="27" hasCustomPrompt="1"/>
          </p:nvPr>
        </p:nvSpPr>
        <p:spPr>
          <a:xfrm>
            <a:off x="34740953" y="19874755"/>
            <a:ext cx="13868400" cy="779931"/>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81C8DD4D-CB4C-1396-ACFF-ACA9759BD26C}"/>
              </a:ext>
            </a:extLst>
          </p:cNvPr>
          <p:cNvPicPr>
            <a:picLocks noChangeAspect="1"/>
          </p:cNvPicPr>
          <p:nvPr userDrawn="1"/>
        </p:nvPicPr>
        <p:blipFill>
          <a:blip r:embed="rId3"/>
          <a:stretch>
            <a:fillRect/>
          </a:stretch>
        </p:blipFill>
        <p:spPr>
          <a:xfrm>
            <a:off x="1447800" y="761999"/>
            <a:ext cx="3324478" cy="1916663"/>
          </a:xfrm>
          <a:prstGeom prst="rect">
            <a:avLst/>
          </a:prstGeom>
        </p:spPr>
      </p:pic>
    </p:spTree>
    <p:extLst>
      <p:ext uri="{BB962C8B-B14F-4D97-AF65-F5344CB8AC3E}">
        <p14:creationId xmlns:p14="http://schemas.microsoft.com/office/powerpoint/2010/main" val="2372724409"/>
      </p:ext>
    </p:extLst>
  </p:cSld>
  <p:clrMapOvr>
    <a:masterClrMapping/>
  </p:clrMapOvr>
  <p:extLst>
    <p:ext uri="{DCECCB84-F9BA-43D5-87BE-67443E8EF086}">
      <p15:sldGuideLst xmlns:p15="http://schemas.microsoft.com/office/powerpoint/2012/main">
        <p15:guide id="1" pos="896">
          <p15:clr>
            <a:srgbClr val="FBAE40"/>
          </p15:clr>
        </p15:guide>
        <p15:guide id="2" orient="horz" pos="224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3617DB-958F-922F-7F05-19BC58B62C03}"/>
              </a:ext>
            </a:extLst>
          </p:cNvPr>
          <p:cNvSpPr/>
          <p:nvPr userDrawn="1"/>
        </p:nvSpPr>
        <p:spPr>
          <a:xfrm>
            <a:off x="0" y="-1"/>
            <a:ext cx="51206400" cy="3364992"/>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black and white background with lines&#10;&#10;AI-generated content may be incorrect.">
            <a:extLst>
              <a:ext uri="{FF2B5EF4-FFF2-40B4-BE49-F238E27FC236}">
                <a16:creationId xmlns:a16="http://schemas.microsoft.com/office/drawing/2014/main" id="{EDE92411-B909-D415-CB4A-E89292EFA6A5}"/>
              </a:ext>
            </a:extLst>
          </p:cNvPr>
          <p:cNvPicPr>
            <a:picLocks/>
          </p:cNvPicPr>
          <p:nvPr userDrawn="1"/>
        </p:nvPicPr>
        <p:blipFill>
          <a:blip r:embed="rId2">
            <a:alphaModFix amt="50000"/>
            <a:extLst>
              <a:ext uri="{28A0092B-C50C-407E-A947-70E740481C1C}">
                <a14:useLocalDpi xmlns:a14="http://schemas.microsoft.com/office/drawing/2010/main" val="0"/>
              </a:ext>
            </a:extLst>
          </a:blip>
          <a:srcRect b="9903"/>
          <a:stretch>
            <a:fillRect/>
          </a:stretch>
        </p:blipFill>
        <p:spPr>
          <a:xfrm>
            <a:off x="-1" y="-45720"/>
            <a:ext cx="51206401" cy="3364992"/>
          </a:xfrm>
          <a:prstGeom prst="rect">
            <a:avLst/>
          </a:prstGeom>
        </p:spPr>
      </p:pic>
      <p:sp>
        <p:nvSpPr>
          <p:cNvPr id="8" name="Rectangle 7">
            <a:extLst>
              <a:ext uri="{FF2B5EF4-FFF2-40B4-BE49-F238E27FC236}">
                <a16:creationId xmlns:a16="http://schemas.microsoft.com/office/drawing/2014/main" id="{73EE18F0-34B1-2406-F3F2-1CAEAEF4631E}"/>
              </a:ext>
            </a:extLst>
          </p:cNvPr>
          <p:cNvSpPr/>
          <p:nvPr userDrawn="1"/>
        </p:nvSpPr>
        <p:spPr>
          <a:xfrm>
            <a:off x="0" y="3516968"/>
            <a:ext cx="51206400" cy="18470880"/>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559153" y="11833416"/>
            <a:ext cx="13868400" cy="8821270"/>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24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8736037" y="5378830"/>
            <a:ext cx="13868400" cy="15275858"/>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00800" y="534565"/>
            <a:ext cx="32511839" cy="2259107"/>
          </a:xfrm>
          <a:prstGeom prst="rect">
            <a:avLst/>
          </a:prstGeom>
          <a:noFill/>
          <a:ln>
            <a:noFill/>
          </a:ln>
        </p:spPr>
        <p:txBody>
          <a:bodyPr lIns="133772" tIns="66885" rIns="133772" bIns="66885"/>
          <a:lstStyle>
            <a:lvl1pPr>
              <a:defRPr sz="8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9471600" y="860615"/>
            <a:ext cx="9956800" cy="2043953"/>
          </a:xfrm>
          <a:prstGeom prst="rect">
            <a:avLst/>
          </a:prstGeom>
          <a:ln>
            <a:noFill/>
          </a:ln>
        </p:spPr>
        <p:txBody>
          <a:bodyPr lIns="133772" tIns="66885" rIns="133772" bIns="66885"/>
          <a:lstStyle>
            <a:lvl1pPr>
              <a:buFontTx/>
              <a:buNone/>
              <a:defRPr sz="480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8736037" y="4518215"/>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559153" y="4518215"/>
            <a:ext cx="13868400" cy="645460"/>
          </a:xfrm>
          <a:prstGeom prst="rect">
            <a:avLst/>
          </a:prstGeom>
        </p:spPr>
        <p:txBody>
          <a:bodyPr lIns="133772" tIns="66885" rIns="133772" bIns="66885" anchor="ctr"/>
          <a:lstStyle>
            <a:lvl1pPr>
              <a:buFontTx/>
              <a:buNone/>
              <a:defRPr sz="60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559153" y="10972803"/>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559153" y="5378829"/>
            <a:ext cx="13868400" cy="5378821"/>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A6C4731A-FE05-FBAB-1A46-2CFC92FC4F02}"/>
              </a:ext>
            </a:extLst>
          </p:cNvPr>
          <p:cNvSpPr>
            <a:spLocks noGrp="1"/>
          </p:cNvSpPr>
          <p:nvPr>
            <p:ph type="body" sz="quarter" idx="16" hasCustomPrompt="1"/>
          </p:nvPr>
        </p:nvSpPr>
        <p:spPr>
          <a:xfrm>
            <a:off x="34705977" y="5378829"/>
            <a:ext cx="13868400" cy="9289023"/>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6720"/>
            </a:lvl2pPr>
            <a:lvl3pPr>
              <a:defRPr sz="6720"/>
            </a:lvl3pPr>
            <a:lvl4pPr>
              <a:defRPr sz="6720"/>
            </a:lvl4pPr>
            <a:lvl5pPr>
              <a:defRPr sz="6720"/>
            </a:lvl5pPr>
          </a:lstStyle>
          <a:p>
            <a:pPr lvl="0"/>
            <a:r>
              <a:rPr lang="en-US" dirty="0"/>
              <a:t>Click here to edit this text</a:t>
            </a:r>
          </a:p>
        </p:txBody>
      </p:sp>
      <p:sp>
        <p:nvSpPr>
          <p:cNvPr id="3" name="Text Placeholder 24">
            <a:extLst>
              <a:ext uri="{FF2B5EF4-FFF2-40B4-BE49-F238E27FC236}">
                <a16:creationId xmlns:a16="http://schemas.microsoft.com/office/drawing/2014/main" id="{CE090D32-B245-3DE5-031C-59D67ABDC48F}"/>
              </a:ext>
            </a:extLst>
          </p:cNvPr>
          <p:cNvSpPr>
            <a:spLocks noGrp="1"/>
          </p:cNvSpPr>
          <p:nvPr>
            <p:ph type="body" sz="quarter" idx="21" hasCustomPrompt="1"/>
          </p:nvPr>
        </p:nvSpPr>
        <p:spPr>
          <a:xfrm>
            <a:off x="34705977" y="4502847"/>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24">
            <a:extLst>
              <a:ext uri="{FF2B5EF4-FFF2-40B4-BE49-F238E27FC236}">
                <a16:creationId xmlns:a16="http://schemas.microsoft.com/office/drawing/2014/main" id="{5622E3B2-4576-1800-B0BE-D0672CB75648}"/>
              </a:ext>
            </a:extLst>
          </p:cNvPr>
          <p:cNvSpPr>
            <a:spLocks noGrp="1"/>
          </p:cNvSpPr>
          <p:nvPr>
            <p:ph type="body" sz="quarter" idx="22" hasCustomPrompt="1"/>
          </p:nvPr>
        </p:nvSpPr>
        <p:spPr>
          <a:xfrm>
            <a:off x="34740953" y="15089715"/>
            <a:ext cx="13868400" cy="645460"/>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77EFF1C-22CD-B281-D8BE-9FC52F00E5BA}"/>
              </a:ext>
            </a:extLst>
          </p:cNvPr>
          <p:cNvSpPr>
            <a:spLocks noGrp="1"/>
          </p:cNvSpPr>
          <p:nvPr>
            <p:ph type="body" sz="quarter" idx="25" hasCustomPrompt="1"/>
          </p:nvPr>
        </p:nvSpPr>
        <p:spPr>
          <a:xfrm>
            <a:off x="34740953" y="15914470"/>
            <a:ext cx="13868400" cy="279698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2DEB6CDA-2192-9FBA-8205-128FB29591B6}"/>
              </a:ext>
            </a:extLst>
          </p:cNvPr>
          <p:cNvSpPr>
            <a:spLocks noGrp="1"/>
          </p:cNvSpPr>
          <p:nvPr>
            <p:ph type="body" sz="quarter" idx="26" hasCustomPrompt="1"/>
          </p:nvPr>
        </p:nvSpPr>
        <p:spPr>
          <a:xfrm>
            <a:off x="34740953" y="19050000"/>
            <a:ext cx="13868400" cy="645460"/>
          </a:xfrm>
          <a:prstGeom prst="rect">
            <a:avLst/>
          </a:prstGeom>
        </p:spPr>
        <p:txBody>
          <a:bodyPr lIns="133772" tIns="66885" rIns="133772" bIns="66885" anchor="ctr"/>
          <a:lstStyle>
            <a:lvl1pPr>
              <a:buFontTx/>
              <a:buNone/>
              <a:defRPr sz="4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8D440C11-B839-5673-A8C4-B93C14199AB6}"/>
              </a:ext>
            </a:extLst>
          </p:cNvPr>
          <p:cNvSpPr>
            <a:spLocks noGrp="1"/>
          </p:cNvSpPr>
          <p:nvPr>
            <p:ph type="body" sz="quarter" idx="27" hasCustomPrompt="1"/>
          </p:nvPr>
        </p:nvSpPr>
        <p:spPr>
          <a:xfrm>
            <a:off x="34740953" y="19874755"/>
            <a:ext cx="13868400" cy="779931"/>
          </a:xfrm>
          <a:prstGeom prst="rect">
            <a:avLst/>
          </a:prstGeom>
        </p:spPr>
        <p:txBody>
          <a:bodyPr lIns="133772" tIns="66885" rIns="133772" bIns="66885"/>
          <a:lstStyle>
            <a:lvl1pPr>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6" name="Picture 5">
            <a:extLst>
              <a:ext uri="{FF2B5EF4-FFF2-40B4-BE49-F238E27FC236}">
                <a16:creationId xmlns:a16="http://schemas.microsoft.com/office/drawing/2014/main" id="{F12E33D7-1984-B7EC-5CA9-9DFFC057558A}"/>
              </a:ext>
            </a:extLst>
          </p:cNvPr>
          <p:cNvPicPr>
            <a:picLocks noChangeAspect="1"/>
          </p:cNvPicPr>
          <p:nvPr userDrawn="1"/>
        </p:nvPicPr>
        <p:blipFill>
          <a:blip r:embed="rId3"/>
          <a:stretch>
            <a:fillRect/>
          </a:stretch>
        </p:blipFill>
        <p:spPr>
          <a:xfrm>
            <a:off x="1447800" y="762000"/>
            <a:ext cx="3276600" cy="1889062"/>
          </a:xfrm>
          <a:prstGeom prst="rect">
            <a:avLst/>
          </a:prstGeom>
        </p:spPr>
      </p:pic>
    </p:spTree>
    <p:extLst>
      <p:ext uri="{BB962C8B-B14F-4D97-AF65-F5344CB8AC3E}">
        <p14:creationId xmlns:p14="http://schemas.microsoft.com/office/powerpoint/2010/main" val="2406224452"/>
      </p:ext>
    </p:extLst>
  </p:cSld>
  <p:clrMapOvr>
    <a:masterClrMapping/>
  </p:clrMapOvr>
  <p:extLst>
    <p:ext uri="{DCECCB84-F9BA-43D5-87BE-67443E8EF086}">
      <p15:sldGuideLst xmlns:p15="http://schemas.microsoft.com/office/powerpoint/2012/main">
        <p15:guide id="1" pos="896">
          <p15:clr>
            <a:srgbClr val="FBAE40"/>
          </p15:clr>
        </p15:guide>
        <p15:guide id="2" orient="horz" pos="224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4" r:id="rId2"/>
    <p:sldLayoutId id="2147483653" r:id="rId3"/>
    <p:sldLayoutId id="2147483651" r:id="rId4"/>
    <p:sldLayoutId id="2147483652" r:id="rId5"/>
  </p:sldLayoutIdLst>
  <p:txStyles>
    <p:titleStyle>
      <a:lvl1pPr algn="ctr" defTabSz="5839270" rtl="0" eaLnBrk="1" fontAlgn="base" hangingPunct="1">
        <a:spcBef>
          <a:spcPct val="0"/>
        </a:spcBef>
        <a:spcAft>
          <a:spcPct val="0"/>
        </a:spcAft>
        <a:defRPr sz="12507" b="1" kern="1200">
          <a:solidFill>
            <a:schemeClr val="tx1"/>
          </a:solidFill>
          <a:latin typeface="+mj-lt"/>
          <a:ea typeface="+mj-ea"/>
          <a:cs typeface="+mj-cs"/>
        </a:defRPr>
      </a:lvl1pPr>
      <a:lvl2pPr algn="ctr" defTabSz="5839270" rtl="0" eaLnBrk="1" fontAlgn="base" hangingPunct="1">
        <a:spcBef>
          <a:spcPct val="0"/>
        </a:spcBef>
        <a:spcAft>
          <a:spcPct val="0"/>
        </a:spcAft>
        <a:defRPr sz="28184">
          <a:solidFill>
            <a:schemeClr val="tx1"/>
          </a:solidFill>
          <a:latin typeface="Calibri" pitchFamily="34" charset="0"/>
        </a:defRPr>
      </a:lvl2pPr>
      <a:lvl3pPr algn="ctr" defTabSz="5839270" rtl="0" eaLnBrk="1" fontAlgn="base" hangingPunct="1">
        <a:spcBef>
          <a:spcPct val="0"/>
        </a:spcBef>
        <a:spcAft>
          <a:spcPct val="0"/>
        </a:spcAft>
        <a:defRPr sz="28184">
          <a:solidFill>
            <a:schemeClr val="tx1"/>
          </a:solidFill>
          <a:latin typeface="Calibri" pitchFamily="34" charset="0"/>
        </a:defRPr>
      </a:lvl3pPr>
      <a:lvl4pPr algn="ctr" defTabSz="5839270" rtl="0" eaLnBrk="1" fontAlgn="base" hangingPunct="1">
        <a:spcBef>
          <a:spcPct val="0"/>
        </a:spcBef>
        <a:spcAft>
          <a:spcPct val="0"/>
        </a:spcAft>
        <a:defRPr sz="28184">
          <a:solidFill>
            <a:schemeClr val="tx1"/>
          </a:solidFill>
          <a:latin typeface="Calibri" pitchFamily="34" charset="0"/>
        </a:defRPr>
      </a:lvl4pPr>
      <a:lvl5pPr algn="ctr" defTabSz="5839270" rtl="0" eaLnBrk="1" fontAlgn="base" hangingPunct="1">
        <a:spcBef>
          <a:spcPct val="0"/>
        </a:spcBef>
        <a:spcAft>
          <a:spcPct val="0"/>
        </a:spcAft>
        <a:defRPr sz="28184">
          <a:solidFill>
            <a:schemeClr val="tx1"/>
          </a:solidFill>
          <a:latin typeface="Calibri" pitchFamily="34" charset="0"/>
        </a:defRPr>
      </a:lvl5pPr>
      <a:lvl6pPr marL="1248487" algn="ctr" defTabSz="5839270" rtl="0" eaLnBrk="1" fontAlgn="base" hangingPunct="1">
        <a:spcBef>
          <a:spcPct val="0"/>
        </a:spcBef>
        <a:spcAft>
          <a:spcPct val="0"/>
        </a:spcAft>
        <a:defRPr sz="28184">
          <a:solidFill>
            <a:schemeClr val="tx1"/>
          </a:solidFill>
          <a:latin typeface="Calibri" pitchFamily="34" charset="0"/>
        </a:defRPr>
      </a:lvl6pPr>
      <a:lvl7pPr marL="2496973" algn="ctr" defTabSz="5839270" rtl="0" eaLnBrk="1" fontAlgn="base" hangingPunct="1">
        <a:spcBef>
          <a:spcPct val="0"/>
        </a:spcBef>
        <a:spcAft>
          <a:spcPct val="0"/>
        </a:spcAft>
        <a:defRPr sz="28184">
          <a:solidFill>
            <a:schemeClr val="tx1"/>
          </a:solidFill>
          <a:latin typeface="Calibri" pitchFamily="34" charset="0"/>
        </a:defRPr>
      </a:lvl7pPr>
      <a:lvl8pPr marL="3745457" algn="ctr" defTabSz="5839270" rtl="0" eaLnBrk="1" fontAlgn="base" hangingPunct="1">
        <a:spcBef>
          <a:spcPct val="0"/>
        </a:spcBef>
        <a:spcAft>
          <a:spcPct val="0"/>
        </a:spcAft>
        <a:defRPr sz="28184">
          <a:solidFill>
            <a:schemeClr val="tx1"/>
          </a:solidFill>
          <a:latin typeface="Calibri" pitchFamily="34" charset="0"/>
        </a:defRPr>
      </a:lvl8pPr>
      <a:lvl9pPr marL="4993942" algn="ctr" defTabSz="5839270" rtl="0" eaLnBrk="1" fontAlgn="base" hangingPunct="1">
        <a:spcBef>
          <a:spcPct val="0"/>
        </a:spcBef>
        <a:spcAft>
          <a:spcPct val="0"/>
        </a:spcAft>
        <a:defRPr sz="28184">
          <a:solidFill>
            <a:schemeClr val="tx1"/>
          </a:solidFill>
          <a:latin typeface="Calibri" pitchFamily="34" charset="0"/>
        </a:defRPr>
      </a:lvl9pPr>
    </p:titleStyle>
    <p:bodyStyle>
      <a:lvl1pPr marL="0" indent="0" algn="l" defTabSz="5839270" rtl="0" eaLnBrk="1" fontAlgn="base" hangingPunct="1">
        <a:spcBef>
          <a:spcPct val="20000"/>
        </a:spcBef>
        <a:spcAft>
          <a:spcPct val="0"/>
        </a:spcAft>
        <a:buFontTx/>
        <a:buNone/>
        <a:defRPr lang="en-US" sz="6720" kern="1200" dirty="0" smtClean="0">
          <a:solidFill>
            <a:schemeClr val="tx1"/>
          </a:solidFill>
          <a:latin typeface="+mn-lt"/>
          <a:ea typeface="+mn-ea"/>
          <a:cs typeface="+mn-cs"/>
        </a:defRPr>
      </a:lvl1pPr>
      <a:lvl2pPr marL="4746845" indent="-1825041" algn="l" defTabSz="5839270" rtl="0" eaLnBrk="1" fontAlgn="base" hangingPunct="1">
        <a:spcBef>
          <a:spcPct val="20000"/>
        </a:spcBef>
        <a:spcAft>
          <a:spcPct val="0"/>
        </a:spcAft>
        <a:buFont typeface="Arial" charset="0"/>
        <a:buChar char="–"/>
        <a:defRPr sz="17918" kern="1200">
          <a:solidFill>
            <a:schemeClr val="tx1"/>
          </a:solidFill>
          <a:latin typeface="+mn-lt"/>
          <a:ea typeface="+mn-ea"/>
          <a:cs typeface="+mn-cs"/>
        </a:defRPr>
      </a:lvl2pPr>
      <a:lvl3pPr marL="7300166" indent="-1460904" algn="l" defTabSz="5839270" rtl="0" eaLnBrk="1" fontAlgn="base" hangingPunct="1">
        <a:spcBef>
          <a:spcPct val="20000"/>
        </a:spcBef>
        <a:spcAft>
          <a:spcPct val="0"/>
        </a:spcAft>
        <a:buFont typeface="Arial" charset="0"/>
        <a:buChar char="•"/>
        <a:defRPr sz="15491" kern="1200">
          <a:solidFill>
            <a:schemeClr val="tx1"/>
          </a:solidFill>
          <a:latin typeface="+mn-lt"/>
          <a:ea typeface="+mn-ea"/>
          <a:cs typeface="+mn-cs"/>
        </a:defRPr>
      </a:lvl3pPr>
      <a:lvl4pPr marL="10221971" indent="-1460904" algn="l" defTabSz="5839270" rtl="0" eaLnBrk="1" fontAlgn="base" hangingPunct="1">
        <a:spcBef>
          <a:spcPct val="20000"/>
        </a:spcBef>
        <a:spcAft>
          <a:spcPct val="0"/>
        </a:spcAft>
        <a:buFont typeface="Arial" charset="0"/>
        <a:buChar char="–"/>
        <a:defRPr sz="12878" kern="1200">
          <a:solidFill>
            <a:schemeClr val="tx1"/>
          </a:solidFill>
          <a:latin typeface="+mn-lt"/>
          <a:ea typeface="+mn-ea"/>
          <a:cs typeface="+mn-cs"/>
        </a:defRPr>
      </a:lvl4pPr>
      <a:lvl5pPr marL="13139433" indent="-1460904" algn="l" defTabSz="5839270" rtl="0" eaLnBrk="1" fontAlgn="base" hangingPunct="1">
        <a:spcBef>
          <a:spcPct val="20000"/>
        </a:spcBef>
        <a:spcAft>
          <a:spcPct val="0"/>
        </a:spcAft>
        <a:buFont typeface="Arial" charset="0"/>
        <a:buChar char="»"/>
        <a:defRPr sz="12878" kern="1200">
          <a:solidFill>
            <a:schemeClr val="tx1"/>
          </a:solidFill>
          <a:latin typeface="+mn-lt"/>
          <a:ea typeface="+mn-ea"/>
          <a:cs typeface="+mn-cs"/>
        </a:defRPr>
      </a:lvl5pPr>
      <a:lvl6pPr marL="32912572" indent="-2992037" algn="l" defTabSz="11968233" rtl="0" eaLnBrk="1" latinLnBrk="0" hangingPunct="1">
        <a:spcBef>
          <a:spcPct val="20000"/>
        </a:spcBef>
        <a:buFont typeface="Arial" pitchFamily="34" charset="0"/>
        <a:buChar char="•"/>
        <a:defRPr sz="26318" kern="1200">
          <a:solidFill>
            <a:schemeClr val="tx1"/>
          </a:solidFill>
          <a:latin typeface="+mn-lt"/>
          <a:ea typeface="+mn-ea"/>
          <a:cs typeface="+mn-cs"/>
        </a:defRPr>
      </a:lvl6pPr>
      <a:lvl7pPr marL="38896682" indent="-2992037" algn="l" defTabSz="11968233" rtl="0" eaLnBrk="1" latinLnBrk="0" hangingPunct="1">
        <a:spcBef>
          <a:spcPct val="20000"/>
        </a:spcBef>
        <a:buFont typeface="Arial" pitchFamily="34" charset="0"/>
        <a:buChar char="•"/>
        <a:defRPr sz="26318" kern="1200">
          <a:solidFill>
            <a:schemeClr val="tx1"/>
          </a:solidFill>
          <a:latin typeface="+mn-lt"/>
          <a:ea typeface="+mn-ea"/>
          <a:cs typeface="+mn-cs"/>
        </a:defRPr>
      </a:lvl7pPr>
      <a:lvl8pPr marL="44880770" indent="-2992037" algn="l" defTabSz="11968233" rtl="0" eaLnBrk="1" latinLnBrk="0" hangingPunct="1">
        <a:spcBef>
          <a:spcPct val="20000"/>
        </a:spcBef>
        <a:buFont typeface="Arial" pitchFamily="34" charset="0"/>
        <a:buChar char="•"/>
        <a:defRPr sz="26318" kern="1200">
          <a:solidFill>
            <a:schemeClr val="tx1"/>
          </a:solidFill>
          <a:latin typeface="+mn-lt"/>
          <a:ea typeface="+mn-ea"/>
          <a:cs typeface="+mn-cs"/>
        </a:defRPr>
      </a:lvl8pPr>
      <a:lvl9pPr marL="50864860" indent="-2992037" algn="l" defTabSz="11968233" rtl="0" eaLnBrk="1" latinLnBrk="0" hangingPunct="1">
        <a:spcBef>
          <a:spcPct val="20000"/>
        </a:spcBef>
        <a:buFont typeface="Arial" pitchFamily="34" charset="0"/>
        <a:buChar char="•"/>
        <a:defRPr sz="26318" kern="1200">
          <a:solidFill>
            <a:schemeClr val="tx1"/>
          </a:solidFill>
          <a:latin typeface="+mn-lt"/>
          <a:ea typeface="+mn-ea"/>
          <a:cs typeface="+mn-cs"/>
        </a:defRPr>
      </a:lvl9pPr>
    </p:bodyStyle>
    <p:otherStyle>
      <a:defPPr>
        <a:defRPr lang="en-US"/>
      </a:defPPr>
      <a:lvl1pPr marL="0" algn="l" defTabSz="11968233" rtl="0" eaLnBrk="1" latinLnBrk="0" hangingPunct="1">
        <a:defRPr sz="23521" kern="1200">
          <a:solidFill>
            <a:schemeClr val="tx1"/>
          </a:solidFill>
          <a:latin typeface="+mn-lt"/>
          <a:ea typeface="+mn-ea"/>
          <a:cs typeface="+mn-cs"/>
        </a:defRPr>
      </a:lvl1pPr>
      <a:lvl2pPr marL="5984113" algn="l" defTabSz="11968233" rtl="0" eaLnBrk="1" latinLnBrk="0" hangingPunct="1">
        <a:defRPr sz="23521" kern="1200">
          <a:solidFill>
            <a:schemeClr val="tx1"/>
          </a:solidFill>
          <a:latin typeface="+mn-lt"/>
          <a:ea typeface="+mn-ea"/>
          <a:cs typeface="+mn-cs"/>
        </a:defRPr>
      </a:lvl2pPr>
      <a:lvl3pPr marL="11968233" algn="l" defTabSz="11968233" rtl="0" eaLnBrk="1" latinLnBrk="0" hangingPunct="1">
        <a:defRPr sz="23521" kern="1200">
          <a:solidFill>
            <a:schemeClr val="tx1"/>
          </a:solidFill>
          <a:latin typeface="+mn-lt"/>
          <a:ea typeface="+mn-ea"/>
          <a:cs typeface="+mn-cs"/>
        </a:defRPr>
      </a:lvl3pPr>
      <a:lvl4pPr marL="17952342" algn="l" defTabSz="11968233" rtl="0" eaLnBrk="1" latinLnBrk="0" hangingPunct="1">
        <a:defRPr sz="23521" kern="1200">
          <a:solidFill>
            <a:schemeClr val="tx1"/>
          </a:solidFill>
          <a:latin typeface="+mn-lt"/>
          <a:ea typeface="+mn-ea"/>
          <a:cs typeface="+mn-cs"/>
        </a:defRPr>
      </a:lvl4pPr>
      <a:lvl5pPr marL="23936430" algn="l" defTabSz="11968233" rtl="0" eaLnBrk="1" latinLnBrk="0" hangingPunct="1">
        <a:defRPr sz="23521" kern="1200">
          <a:solidFill>
            <a:schemeClr val="tx1"/>
          </a:solidFill>
          <a:latin typeface="+mn-lt"/>
          <a:ea typeface="+mn-ea"/>
          <a:cs typeface="+mn-cs"/>
        </a:defRPr>
      </a:lvl5pPr>
      <a:lvl6pPr marL="29920521" algn="l" defTabSz="11968233" rtl="0" eaLnBrk="1" latinLnBrk="0" hangingPunct="1">
        <a:defRPr sz="23521" kern="1200">
          <a:solidFill>
            <a:schemeClr val="tx1"/>
          </a:solidFill>
          <a:latin typeface="+mn-lt"/>
          <a:ea typeface="+mn-ea"/>
          <a:cs typeface="+mn-cs"/>
        </a:defRPr>
      </a:lvl6pPr>
      <a:lvl7pPr marL="35904594" algn="l" defTabSz="11968233" rtl="0" eaLnBrk="1" latinLnBrk="0" hangingPunct="1">
        <a:defRPr sz="23521" kern="1200">
          <a:solidFill>
            <a:schemeClr val="tx1"/>
          </a:solidFill>
          <a:latin typeface="+mn-lt"/>
          <a:ea typeface="+mn-ea"/>
          <a:cs typeface="+mn-cs"/>
        </a:defRPr>
      </a:lvl7pPr>
      <a:lvl8pPr marL="41888706" algn="l" defTabSz="11968233" rtl="0" eaLnBrk="1" latinLnBrk="0" hangingPunct="1">
        <a:defRPr sz="23521" kern="1200">
          <a:solidFill>
            <a:schemeClr val="tx1"/>
          </a:solidFill>
          <a:latin typeface="+mn-lt"/>
          <a:ea typeface="+mn-ea"/>
          <a:cs typeface="+mn-cs"/>
        </a:defRPr>
      </a:lvl8pPr>
      <a:lvl9pPr marL="47872808" algn="l" defTabSz="11968233" rtl="0" eaLnBrk="1" latinLnBrk="0" hangingPunct="1">
        <a:defRPr sz="235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A6B46F-ADD6-58C3-0939-6C99A777E411}"/>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51F036A4-E90D-35A5-B816-2759C959AEAA}"/>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33322294-6C42-0161-913E-782A1D0EA2D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1F2A0033-9D10-E15F-842E-33E29ACEF049}"/>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048A6B6C-2D02-0E59-C43F-0CAE464A1EC1}"/>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C421CFEA-051D-31B8-E512-A0674F594AE1}"/>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44D62F29-9E1C-1E8E-E080-DE5163DB3A76}"/>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692C6703-E471-4CA9-8B86-3DAF8307DFDA}"/>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7AED22DC-0867-621F-2A4F-222D1EFCA6D4}"/>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E79C50B3-0E4C-C71F-C7FA-9DBD1B59C7DE}"/>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D90F03C7-958D-895A-B4FF-F87C4BB34804}"/>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9437B28-799E-AF23-3366-249AEDA21F71}"/>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F65F5E40-968C-D490-9ED4-A46491B3F58F}"/>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2871C01F-E99D-B42A-7344-B04D8B207A53}"/>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4110313991"/>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8B6F654-C4F6-4F78-9E37-A3A9E9AE47F0}"/>
</file>

<file path=customXml/itemProps2.xml><?xml version="1.0" encoding="utf-8"?>
<ds:datastoreItem xmlns:ds="http://schemas.openxmlformats.org/officeDocument/2006/customXml" ds:itemID="{8D07A2D6-0E58-4511-A753-CF8D059765A7}">
  <ds:schemaRefs>
    <ds:schemaRef ds:uri="http://schemas.microsoft.com/sharepoint/v3/contenttype/forms"/>
  </ds:schemaRefs>
</ds:datastoreItem>
</file>

<file path=customXml/itemProps3.xml><?xml version="1.0" encoding="utf-8"?>
<ds:datastoreItem xmlns:ds="http://schemas.openxmlformats.org/officeDocument/2006/customXml" ds:itemID="{DFC11AD4-4C13-4FBF-B2EE-723371CE9105}">
  <ds:schemaRefs>
    <ds:schemaRef ds:uri="952b4952-d007-4d97-b50e-79165ea12049"/>
    <ds:schemaRef ds:uri="http://www.w3.org/XML/1998/namespace"/>
    <ds:schemaRef ds:uri="http://schemas.microsoft.com/office/infopath/2007/PartnerControls"/>
    <ds:schemaRef ds:uri="http://purl.org/dc/terms/"/>
    <ds:schemaRef ds:uri="http://purl.org/dc/elements/1.1/"/>
    <ds:schemaRef ds:uri="http://schemas.openxmlformats.org/package/2006/metadata/core-properties"/>
    <ds:schemaRef ds:uri="http://schemas.microsoft.com/office/2006/documentManagement/types"/>
    <ds:schemaRef ds:uri="8cb5f936-c297-426d-b367-8d80127451e1"/>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36x48_BLUE</Template>
  <TotalTime>104</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16</cp:revision>
  <cp:lastPrinted>2008-03-12T16:04:08Z</cp:lastPrinted>
  <dcterms:created xsi:type="dcterms:W3CDTF">2014-09-24T17:47:45Z</dcterms:created>
  <dcterms:modified xsi:type="dcterms:W3CDTF">2026-04-14T17:32:48Z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