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27432000" cy="16459200"/>
  <p:notesSz cx="6888163" cy="10020300"/>
  <p:defaultTextStyle>
    <a:defPPr>
      <a:defRPr lang="en-US"/>
    </a:defPPr>
    <a:lvl1pPr algn="l" rtl="0" eaLnBrk="0" fontAlgn="base" hangingPunct="0">
      <a:spcBef>
        <a:spcPct val="0"/>
      </a:spcBef>
      <a:spcAft>
        <a:spcPct val="0"/>
      </a:spcAft>
      <a:defRPr sz="2869" kern="1200">
        <a:solidFill>
          <a:schemeClr val="tx1"/>
        </a:solidFill>
        <a:latin typeface="Times New Roman" pitchFamily="1" charset="0"/>
        <a:ea typeface="+mn-ea"/>
        <a:cs typeface="+mn-cs"/>
      </a:defRPr>
    </a:lvl1pPr>
    <a:lvl2pPr marL="533176" indent="1858" algn="l" rtl="0" eaLnBrk="0" fontAlgn="base" hangingPunct="0">
      <a:spcBef>
        <a:spcPct val="0"/>
      </a:spcBef>
      <a:spcAft>
        <a:spcPct val="0"/>
      </a:spcAft>
      <a:defRPr sz="2869" kern="1200">
        <a:solidFill>
          <a:schemeClr val="tx1"/>
        </a:solidFill>
        <a:latin typeface="Times New Roman" pitchFamily="1" charset="0"/>
        <a:ea typeface="+mn-ea"/>
        <a:cs typeface="+mn-cs"/>
      </a:defRPr>
    </a:lvl2pPr>
    <a:lvl3pPr marL="1068210" indent="1858" algn="l" rtl="0" eaLnBrk="0" fontAlgn="base" hangingPunct="0">
      <a:spcBef>
        <a:spcPct val="0"/>
      </a:spcBef>
      <a:spcAft>
        <a:spcPct val="0"/>
      </a:spcAft>
      <a:defRPr sz="2869" kern="1200">
        <a:solidFill>
          <a:schemeClr val="tx1"/>
        </a:solidFill>
        <a:latin typeface="Times New Roman" pitchFamily="1" charset="0"/>
        <a:ea typeface="+mn-ea"/>
        <a:cs typeface="+mn-cs"/>
      </a:defRPr>
    </a:lvl3pPr>
    <a:lvl4pPr marL="1603243" indent="1858" algn="l" rtl="0" eaLnBrk="0" fontAlgn="base" hangingPunct="0">
      <a:spcBef>
        <a:spcPct val="0"/>
      </a:spcBef>
      <a:spcAft>
        <a:spcPct val="0"/>
      </a:spcAft>
      <a:defRPr sz="2869" kern="1200">
        <a:solidFill>
          <a:schemeClr val="tx1"/>
        </a:solidFill>
        <a:latin typeface="Times New Roman" pitchFamily="1" charset="0"/>
        <a:ea typeface="+mn-ea"/>
        <a:cs typeface="+mn-cs"/>
      </a:defRPr>
    </a:lvl4pPr>
    <a:lvl5pPr marL="2138277" indent="1858" algn="l" rtl="0" eaLnBrk="0" fontAlgn="base" hangingPunct="0">
      <a:spcBef>
        <a:spcPct val="0"/>
      </a:spcBef>
      <a:spcAft>
        <a:spcPct val="0"/>
      </a:spcAft>
      <a:defRPr sz="2869" kern="1200">
        <a:solidFill>
          <a:schemeClr val="tx1"/>
        </a:solidFill>
        <a:latin typeface="Times New Roman" pitchFamily="1" charset="0"/>
        <a:ea typeface="+mn-ea"/>
        <a:cs typeface="+mn-cs"/>
      </a:defRPr>
    </a:lvl5pPr>
    <a:lvl6pPr marL="2675168" algn="l" defTabSz="1070068" rtl="0" eaLnBrk="1" latinLnBrk="0" hangingPunct="1">
      <a:defRPr sz="2869" kern="1200">
        <a:solidFill>
          <a:schemeClr val="tx1"/>
        </a:solidFill>
        <a:latin typeface="Times New Roman" pitchFamily="1" charset="0"/>
        <a:ea typeface="+mn-ea"/>
        <a:cs typeface="+mn-cs"/>
      </a:defRPr>
    </a:lvl6pPr>
    <a:lvl7pPr marL="3210202" algn="l" defTabSz="1070068" rtl="0" eaLnBrk="1" latinLnBrk="0" hangingPunct="1">
      <a:defRPr sz="2869" kern="1200">
        <a:solidFill>
          <a:schemeClr val="tx1"/>
        </a:solidFill>
        <a:latin typeface="Times New Roman" pitchFamily="1" charset="0"/>
        <a:ea typeface="+mn-ea"/>
        <a:cs typeface="+mn-cs"/>
      </a:defRPr>
    </a:lvl7pPr>
    <a:lvl8pPr marL="3745235" algn="l" defTabSz="1070068" rtl="0" eaLnBrk="1" latinLnBrk="0" hangingPunct="1">
      <a:defRPr sz="2869" kern="1200">
        <a:solidFill>
          <a:schemeClr val="tx1"/>
        </a:solidFill>
        <a:latin typeface="Times New Roman" pitchFamily="1" charset="0"/>
        <a:ea typeface="+mn-ea"/>
        <a:cs typeface="+mn-cs"/>
      </a:defRPr>
    </a:lvl8pPr>
    <a:lvl9pPr marL="4280269" algn="l" defTabSz="1070068" rtl="0" eaLnBrk="1" latinLnBrk="0" hangingPunct="1">
      <a:defRPr sz="2869"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15349" userDrawn="1">
          <p15:clr>
            <a:srgbClr val="A4A3A4"/>
          </p15:clr>
        </p15:guide>
        <p15:guide id="2" orient="horz" pos="-3558" userDrawn="1">
          <p15:clr>
            <a:srgbClr val="A4A3A4"/>
          </p15:clr>
        </p15:guide>
        <p15:guide id="3" orient="horz" pos="-1323" userDrawn="1">
          <p15:clr>
            <a:srgbClr val="A4A3A4"/>
          </p15:clr>
        </p15:guide>
        <p15:guide id="4" pos="-7740" userDrawn="1">
          <p15:clr>
            <a:srgbClr val="A4A3A4"/>
          </p15:clr>
        </p15:guide>
        <p15:guide id="5" pos="25020" userDrawn="1">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734"/>
    <a:srgbClr val="EBE9C9"/>
    <a:srgbClr val="003622"/>
    <a:srgbClr val="5F5951"/>
    <a:srgbClr val="005D41"/>
    <a:srgbClr val="F4E589"/>
    <a:srgbClr val="003366"/>
    <a:srgbClr val="336699"/>
    <a:srgbClr val="6E9CC6"/>
    <a:srgbClr val="F2DD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ABA44A-3CCC-8E4B-991D-B2C22F36EEAF}" v="86" dt="2025-09-30T19:17:48.4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6047" autoAdjust="0"/>
    <p:restoredTop sz="86441" autoAdjust="0"/>
  </p:normalViewPr>
  <p:slideViewPr>
    <p:cSldViewPr>
      <p:cViewPr varScale="1">
        <p:scale>
          <a:sx n="92" d="100"/>
          <a:sy n="92" d="100"/>
        </p:scale>
        <p:origin x="1680" y="224"/>
      </p:cViewPr>
      <p:guideLst>
        <p:guide orient="horz" pos="15349"/>
        <p:guide orient="horz" pos="-3558"/>
        <p:guide orient="horz" pos="-1323"/>
        <p:guide pos="-7740"/>
        <p:guide pos="250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p:cViewPr varScale="1">
        <p:scale>
          <a:sx n="81" d="100"/>
          <a:sy n="81" d="100"/>
        </p:scale>
        <p:origin x="-3996" y="-78"/>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undo custSel addSld delSld modMainMaster">
      <pc:chgData name="Brown, Jeffrey" userId="eb56c8e8-783c-45d4-8120-bcd00a17b328" providerId="ADAL" clId="{9879E2A1-6E15-5B5E-B796-952A4143164B}" dt="2025-09-30T19:19:12.927" v="180" actId="680"/>
      <pc:docMkLst>
        <pc:docMk/>
      </pc:docMkLst>
      <pc:sldChg chg="del">
        <pc:chgData name="Brown, Jeffrey" userId="eb56c8e8-783c-45d4-8120-bcd00a17b328" providerId="ADAL" clId="{9879E2A1-6E15-5B5E-B796-952A4143164B}" dt="2025-09-30T19:19:11.013" v="179" actId="2696"/>
        <pc:sldMkLst>
          <pc:docMk/>
          <pc:sldMk cId="0" sldId="256"/>
        </pc:sldMkLst>
      </pc:sldChg>
      <pc:sldChg chg="new">
        <pc:chgData name="Brown, Jeffrey" userId="eb56c8e8-783c-45d4-8120-bcd00a17b328" providerId="ADAL" clId="{9879E2A1-6E15-5B5E-B796-952A4143164B}" dt="2025-09-30T19:19:12.927" v="180" actId="680"/>
        <pc:sldMkLst>
          <pc:docMk/>
          <pc:sldMk cId="1735457527" sldId="256"/>
        </pc:sldMkLst>
      </pc:sldChg>
      <pc:sldMasterChg chg="modSldLayout">
        <pc:chgData name="Brown, Jeffrey" userId="eb56c8e8-783c-45d4-8120-bcd00a17b328" providerId="ADAL" clId="{9879E2A1-6E15-5B5E-B796-952A4143164B}" dt="2025-09-30T19:17:52.839" v="178" actId="478"/>
        <pc:sldMasterMkLst>
          <pc:docMk/>
          <pc:sldMasterMk cId="0" sldId="2147483648"/>
        </pc:sldMasterMkLst>
        <pc:sldLayoutChg chg="addSp delSp modSp mod">
          <pc:chgData name="Brown, Jeffrey" userId="eb56c8e8-783c-45d4-8120-bcd00a17b328" providerId="ADAL" clId="{9879E2A1-6E15-5B5E-B796-952A4143164B}" dt="2025-09-30T19:17:33.790" v="175" actId="478"/>
          <pc:sldLayoutMkLst>
            <pc:docMk/>
            <pc:sldMasterMk cId="0" sldId="2147483648"/>
            <pc:sldLayoutMk cId="0" sldId="2147483649"/>
          </pc:sldLayoutMkLst>
          <pc:spChg chg="add mod">
            <ac:chgData name="Brown, Jeffrey" userId="eb56c8e8-783c-45d4-8120-bcd00a17b328" providerId="ADAL" clId="{9879E2A1-6E15-5B5E-B796-952A4143164B}" dt="2025-09-16T18:36:55.451" v="14" actId="167"/>
            <ac:spMkLst>
              <pc:docMk/>
              <pc:sldMasterMk cId="0" sldId="2147483648"/>
              <pc:sldLayoutMk cId="0" sldId="2147483649"/>
              <ac:spMk id="2" creationId="{284DC8B2-1647-6C73-8328-122A7E351384}"/>
            </ac:spMkLst>
          </pc:spChg>
          <pc:spChg chg="add mod">
            <ac:chgData name="Brown, Jeffrey" userId="eb56c8e8-783c-45d4-8120-bcd00a17b328" providerId="ADAL" clId="{9879E2A1-6E15-5B5E-B796-952A4143164B}" dt="2025-09-30T19:14:52.852" v="129" actId="571"/>
            <ac:spMkLst>
              <pc:docMk/>
              <pc:sldMasterMk cId="0" sldId="2147483648"/>
              <pc:sldLayoutMk cId="0" sldId="2147483649"/>
              <ac:spMk id="3" creationId="{BB0DA9DC-F7A4-019B-7F18-DD506970F74C}"/>
            </ac:spMkLst>
          </pc:spChg>
          <pc:spChg chg="add mod">
            <ac:chgData name="Brown, Jeffrey" userId="eb56c8e8-783c-45d4-8120-bcd00a17b328" providerId="ADAL" clId="{9879E2A1-6E15-5B5E-B796-952A4143164B}" dt="2025-09-30T19:14:52.852" v="129" actId="571"/>
            <ac:spMkLst>
              <pc:docMk/>
              <pc:sldMasterMk cId="0" sldId="2147483648"/>
              <pc:sldLayoutMk cId="0" sldId="2147483649"/>
              <ac:spMk id="5" creationId="{E6B101B1-34B8-BEE4-940D-F5DB9FEEEFA0}"/>
            </ac:spMkLst>
          </pc:spChg>
          <pc:spChg chg="add del mod">
            <ac:chgData name="Brown, Jeffrey" userId="eb56c8e8-783c-45d4-8120-bcd00a17b328" providerId="ADAL" clId="{9879E2A1-6E15-5B5E-B796-952A4143164B}" dt="2025-09-30T19:17:33.790" v="175" actId="478"/>
            <ac:spMkLst>
              <pc:docMk/>
              <pc:sldMasterMk cId="0" sldId="2147483648"/>
              <pc:sldLayoutMk cId="0" sldId="2147483649"/>
              <ac:spMk id="7" creationId="{F3E0B03F-F3B4-04E9-6E88-C38E168B2570}"/>
            </ac:spMkLst>
          </pc:spChg>
          <pc:spChg chg="add mod">
            <ac:chgData name="Brown, Jeffrey" userId="eb56c8e8-783c-45d4-8120-bcd00a17b328" providerId="ADAL" clId="{9879E2A1-6E15-5B5E-B796-952A4143164B}" dt="2025-09-30T19:15:21.037" v="138" actId="404"/>
            <ac:spMkLst>
              <pc:docMk/>
              <pc:sldMasterMk cId="0" sldId="2147483648"/>
              <pc:sldLayoutMk cId="0" sldId="2147483649"/>
              <ac:spMk id="8" creationId="{EEF13A4E-94FC-4DB1-8AFA-2DCDF6571CB4}"/>
            </ac:spMkLst>
          </pc:spChg>
          <pc:spChg chg="add mod">
            <ac:chgData name="Brown, Jeffrey" userId="eb56c8e8-783c-45d4-8120-bcd00a17b328" providerId="ADAL" clId="{9879E2A1-6E15-5B5E-B796-952A4143164B}" dt="2025-09-30T19:15:33.686" v="141" actId="16037"/>
            <ac:spMkLst>
              <pc:docMk/>
              <pc:sldMasterMk cId="0" sldId="2147483648"/>
              <pc:sldLayoutMk cId="0" sldId="2147483649"/>
              <ac:spMk id="9" creationId="{D80AE534-E375-5DFE-DAC3-EE336063685B}"/>
            </ac:spMkLst>
          </pc:spChg>
          <pc:spChg chg="mod">
            <ac:chgData name="Brown, Jeffrey" userId="eb56c8e8-783c-45d4-8120-bcd00a17b328" providerId="ADAL" clId="{9879E2A1-6E15-5B5E-B796-952A4143164B}" dt="2025-09-16T18:42:13.468" v="72" actId="20577"/>
            <ac:spMkLst>
              <pc:docMk/>
              <pc:sldMasterMk cId="0" sldId="2147483648"/>
              <pc:sldLayoutMk cId="0" sldId="2147483649"/>
              <ac:spMk id="16" creationId="{00000000-0000-0000-0000-000000000000}"/>
            </ac:spMkLst>
          </pc:spChg>
          <pc:spChg chg="mod">
            <ac:chgData name="Brown, Jeffrey" userId="eb56c8e8-783c-45d4-8120-bcd00a17b328" providerId="ADAL" clId="{9879E2A1-6E15-5B5E-B796-952A4143164B}" dt="2025-09-16T18:41:09.082" v="61" actId="255"/>
            <ac:spMkLst>
              <pc:docMk/>
              <pc:sldMasterMk cId="0" sldId="2147483648"/>
              <pc:sldLayoutMk cId="0" sldId="2147483649"/>
              <ac:spMk id="18" creationId="{00000000-0000-0000-0000-000000000000}"/>
            </ac:spMkLst>
          </pc:spChg>
          <pc:spChg chg="mod">
            <ac:chgData name="Brown, Jeffrey" userId="eb56c8e8-783c-45d4-8120-bcd00a17b328" providerId="ADAL" clId="{9879E2A1-6E15-5B5E-B796-952A4143164B}" dt="2025-09-30T19:14:33.745" v="108" actId="14100"/>
            <ac:spMkLst>
              <pc:docMk/>
              <pc:sldMasterMk cId="0" sldId="2147483648"/>
              <pc:sldLayoutMk cId="0" sldId="2147483649"/>
              <ac:spMk id="20" creationId="{00000000-0000-0000-0000-000000000000}"/>
            </ac:spMkLst>
          </pc:spChg>
          <pc:spChg chg="mod">
            <ac:chgData name="Brown, Jeffrey" userId="eb56c8e8-783c-45d4-8120-bcd00a17b328" providerId="ADAL" clId="{9879E2A1-6E15-5B5E-B796-952A4143164B}" dt="2025-09-16T18:37:00.738" v="15" actId="207"/>
            <ac:spMkLst>
              <pc:docMk/>
              <pc:sldMasterMk cId="0" sldId="2147483648"/>
              <pc:sldLayoutMk cId="0" sldId="2147483649"/>
              <ac:spMk id="21" creationId="{00000000-0000-0000-0000-000000000000}"/>
            </ac:spMkLst>
          </pc:spChg>
          <pc:spChg chg="mod">
            <ac:chgData name="Brown, Jeffrey" userId="eb56c8e8-783c-45d4-8120-bcd00a17b328" providerId="ADAL" clId="{9879E2A1-6E15-5B5E-B796-952A4143164B}" dt="2025-09-16T18:37:03.956" v="16" actId="207"/>
            <ac:spMkLst>
              <pc:docMk/>
              <pc:sldMasterMk cId="0" sldId="2147483648"/>
              <pc:sldLayoutMk cId="0" sldId="2147483649"/>
              <ac:spMk id="23" creationId="{00000000-0000-0000-0000-000000000000}"/>
            </ac:spMkLst>
          </pc:spChg>
          <pc:spChg chg="mod">
            <ac:chgData name="Brown, Jeffrey" userId="eb56c8e8-783c-45d4-8120-bcd00a17b328" providerId="ADAL" clId="{9879E2A1-6E15-5B5E-B796-952A4143164B}" dt="2025-09-16T18:38:26.107" v="34" actId="242"/>
            <ac:spMkLst>
              <pc:docMk/>
              <pc:sldMasterMk cId="0" sldId="2147483648"/>
              <pc:sldLayoutMk cId="0" sldId="2147483649"/>
              <ac:spMk id="26" creationId="{00000000-0000-0000-0000-000000000000}"/>
            </ac:spMkLst>
          </pc:spChg>
          <pc:spChg chg="mod">
            <ac:chgData name="Brown, Jeffrey" userId="eb56c8e8-783c-45d4-8120-bcd00a17b328" providerId="ADAL" clId="{9879E2A1-6E15-5B5E-B796-952A4143164B}" dt="2025-09-16T18:37:51.745" v="22" actId="242"/>
            <ac:spMkLst>
              <pc:docMk/>
              <pc:sldMasterMk cId="0" sldId="2147483648"/>
              <pc:sldLayoutMk cId="0" sldId="2147483649"/>
              <ac:spMk id="27" creationId="{00000000-0000-0000-0000-000000000000}"/>
            </ac:spMkLst>
          </pc:spChg>
          <pc:spChg chg="mod">
            <ac:chgData name="Brown, Jeffrey" userId="eb56c8e8-783c-45d4-8120-bcd00a17b328" providerId="ADAL" clId="{9879E2A1-6E15-5B5E-B796-952A4143164B}" dt="2025-09-16T18:38:37.492" v="40" actId="242"/>
            <ac:spMkLst>
              <pc:docMk/>
              <pc:sldMasterMk cId="0" sldId="2147483648"/>
              <pc:sldLayoutMk cId="0" sldId="2147483649"/>
              <ac:spMk id="28" creationId="{00000000-0000-0000-0000-000000000000}"/>
            </ac:spMkLst>
          </pc:spChg>
          <pc:spChg chg="mod">
            <ac:chgData name="Brown, Jeffrey" userId="eb56c8e8-783c-45d4-8120-bcd00a17b328" providerId="ADAL" clId="{9879E2A1-6E15-5B5E-B796-952A4143164B}" dt="2025-09-30T19:14:38.845" v="109" actId="1076"/>
            <ac:spMkLst>
              <pc:docMk/>
              <pc:sldMasterMk cId="0" sldId="2147483648"/>
              <pc:sldLayoutMk cId="0" sldId="2147483649"/>
              <ac:spMk id="29" creationId="{00000000-0000-0000-0000-000000000000}"/>
            </ac:spMkLst>
          </pc:spChg>
          <pc:spChg chg="mod">
            <ac:chgData name="Brown, Jeffrey" userId="eb56c8e8-783c-45d4-8120-bcd00a17b328" providerId="ADAL" clId="{9879E2A1-6E15-5B5E-B796-952A4143164B}" dt="2025-09-16T18:38:14.140" v="28" actId="403"/>
            <ac:spMkLst>
              <pc:docMk/>
              <pc:sldMasterMk cId="0" sldId="2147483648"/>
              <pc:sldLayoutMk cId="0" sldId="2147483649"/>
              <ac:spMk id="30" creationId="{00000000-0000-0000-0000-000000000000}"/>
            </ac:spMkLst>
          </pc:spChg>
          <pc:spChg chg="mod">
            <ac:chgData name="Brown, Jeffrey" userId="eb56c8e8-783c-45d4-8120-bcd00a17b328" providerId="ADAL" clId="{9879E2A1-6E15-5B5E-B796-952A4143164B}" dt="2025-09-16T18:40:52.629" v="57" actId="404"/>
            <ac:spMkLst>
              <pc:docMk/>
              <pc:sldMasterMk cId="0" sldId="2147483648"/>
              <pc:sldLayoutMk cId="0" sldId="2147483649"/>
              <ac:spMk id="31" creationId="{00000000-0000-0000-0000-000000000000}"/>
            </ac:spMkLst>
          </pc:spChg>
          <pc:spChg chg="mod">
            <ac:chgData name="Brown, Jeffrey" userId="eb56c8e8-783c-45d4-8120-bcd00a17b328" providerId="ADAL" clId="{9879E2A1-6E15-5B5E-B796-952A4143164B}" dt="2025-09-30T19:14:38.845" v="109" actId="1076"/>
            <ac:spMkLst>
              <pc:docMk/>
              <pc:sldMasterMk cId="0" sldId="2147483648"/>
              <pc:sldLayoutMk cId="0" sldId="2147483649"/>
              <ac:spMk id="32" creationId="{00000000-0000-0000-0000-000000000000}"/>
            </ac:spMkLst>
          </pc:spChg>
          <pc:picChg chg="add del mod modCrop">
            <ac:chgData name="Brown, Jeffrey" userId="eb56c8e8-783c-45d4-8120-bcd00a17b328" providerId="ADAL" clId="{9879E2A1-6E15-5B5E-B796-952A4143164B}" dt="2025-09-30T19:17:32.819" v="174" actId="478"/>
            <ac:picMkLst>
              <pc:docMk/>
              <pc:sldMasterMk cId="0" sldId="2147483648"/>
              <pc:sldLayoutMk cId="0" sldId="2147483649"/>
              <ac:picMk id="4" creationId="{BBC4B35C-1A11-99B5-DD38-11B1A5F67D99}"/>
            </ac:picMkLst>
          </pc:picChg>
          <pc:picChg chg="add mod">
            <ac:chgData name="Brown, Jeffrey" userId="eb56c8e8-783c-45d4-8120-bcd00a17b328" providerId="ADAL" clId="{9879E2A1-6E15-5B5E-B796-952A4143164B}" dt="2025-09-16T18:36:34.042" v="11"/>
            <ac:picMkLst>
              <pc:docMk/>
              <pc:sldMasterMk cId="0" sldId="2147483648"/>
              <pc:sldLayoutMk cId="0" sldId="2147483649"/>
              <ac:picMk id="6" creationId="{23E8C4FE-B3BE-2354-6D06-62D69E7EEA59}"/>
            </ac:picMkLst>
          </pc:picChg>
        </pc:sldLayoutChg>
        <pc:sldLayoutChg chg="addSp delSp modSp mod">
          <pc:chgData name="Brown, Jeffrey" userId="eb56c8e8-783c-45d4-8120-bcd00a17b328" providerId="ADAL" clId="{9879E2A1-6E15-5B5E-B796-952A4143164B}" dt="2025-09-30T19:16:06.973" v="146"/>
          <pc:sldLayoutMkLst>
            <pc:docMk/>
            <pc:sldMasterMk cId="0" sldId="2147483648"/>
            <pc:sldLayoutMk cId="105752260" sldId="2147483650"/>
          </pc:sldLayoutMkLst>
          <pc:spChg chg="mod">
            <ac:chgData name="Brown, Jeffrey" userId="eb56c8e8-783c-45d4-8120-bcd00a17b328" providerId="ADAL" clId="{9879E2A1-6E15-5B5E-B796-952A4143164B}" dt="2025-09-16T18:43:29.280" v="82" actId="207"/>
            <ac:spMkLst>
              <pc:docMk/>
              <pc:sldMasterMk cId="0" sldId="2147483648"/>
              <pc:sldLayoutMk cId="105752260" sldId="2147483650"/>
              <ac:spMk id="2" creationId="{284DC8B2-1647-6C73-8328-122A7E351384}"/>
            </ac:spMkLst>
          </pc:spChg>
          <pc:spChg chg="add mod">
            <ac:chgData name="Brown, Jeffrey" userId="eb56c8e8-783c-45d4-8120-bcd00a17b328" providerId="ADAL" clId="{9879E2A1-6E15-5B5E-B796-952A4143164B}" dt="2025-09-30T19:16:06.973" v="146"/>
            <ac:spMkLst>
              <pc:docMk/>
              <pc:sldMasterMk cId="0" sldId="2147483648"/>
              <pc:sldLayoutMk cId="105752260" sldId="2147483650"/>
              <ac:spMk id="4" creationId="{5B4DBDC7-68F5-6BAE-3425-BAF22B95F6A0}"/>
            </ac:spMkLst>
          </pc:spChg>
          <pc:spChg chg="add mod">
            <ac:chgData name="Brown, Jeffrey" userId="eb56c8e8-783c-45d4-8120-bcd00a17b328" providerId="ADAL" clId="{9879E2A1-6E15-5B5E-B796-952A4143164B}" dt="2025-09-30T19:16:06.973" v="146"/>
            <ac:spMkLst>
              <pc:docMk/>
              <pc:sldMasterMk cId="0" sldId="2147483648"/>
              <pc:sldLayoutMk cId="105752260" sldId="2147483650"/>
              <ac:spMk id="5" creationId="{3FDAC174-DE5D-14D1-586B-F2AF40AF1F48}"/>
            </ac:spMkLst>
          </pc:spChg>
          <pc:spChg chg="mod">
            <ac:chgData name="Brown, Jeffrey" userId="eb56c8e8-783c-45d4-8120-bcd00a17b328" providerId="ADAL" clId="{9879E2A1-6E15-5B5E-B796-952A4143164B}" dt="2025-09-16T18:43:41.481" v="85" actId="207"/>
            <ac:spMkLst>
              <pc:docMk/>
              <pc:sldMasterMk cId="0" sldId="2147483648"/>
              <pc:sldLayoutMk cId="105752260" sldId="2147483650"/>
              <ac:spMk id="7" creationId="{F3E0B03F-F3B4-04E9-6E88-C38E168B2570}"/>
            </ac:spMkLst>
          </pc:spChg>
          <pc:spChg chg="add mod">
            <ac:chgData name="Brown, Jeffrey" userId="eb56c8e8-783c-45d4-8120-bcd00a17b328" providerId="ADAL" clId="{9879E2A1-6E15-5B5E-B796-952A4143164B}" dt="2025-09-30T19:16:06.973" v="146"/>
            <ac:spMkLst>
              <pc:docMk/>
              <pc:sldMasterMk cId="0" sldId="2147483648"/>
              <pc:sldLayoutMk cId="105752260" sldId="2147483650"/>
              <ac:spMk id="8" creationId="{DC04D2E3-F0AB-C907-AE6D-5D09CB41BA76}"/>
            </ac:spMkLst>
          </pc:spChg>
          <pc:spChg chg="add mod">
            <ac:chgData name="Brown, Jeffrey" userId="eb56c8e8-783c-45d4-8120-bcd00a17b328" providerId="ADAL" clId="{9879E2A1-6E15-5B5E-B796-952A4143164B}" dt="2025-09-30T19:16:06.973" v="146"/>
            <ac:spMkLst>
              <pc:docMk/>
              <pc:sldMasterMk cId="0" sldId="2147483648"/>
              <pc:sldLayoutMk cId="105752260" sldId="2147483650"/>
              <ac:spMk id="9" creationId="{41D15044-5072-FE91-0F3C-DFE1386B5C1B}"/>
            </ac:spMkLst>
          </pc:spChg>
          <pc:spChg chg="add mod">
            <ac:chgData name="Brown, Jeffrey" userId="eb56c8e8-783c-45d4-8120-bcd00a17b328" providerId="ADAL" clId="{9879E2A1-6E15-5B5E-B796-952A4143164B}" dt="2025-09-30T19:16:06.973" v="146"/>
            <ac:spMkLst>
              <pc:docMk/>
              <pc:sldMasterMk cId="0" sldId="2147483648"/>
              <pc:sldLayoutMk cId="105752260" sldId="2147483650"/>
              <ac:spMk id="10" creationId="{64BC8612-F080-C3F4-EF6A-0833F7739AE6}"/>
            </ac:spMkLst>
          </pc:spChg>
          <pc:spChg chg="add mod">
            <ac:chgData name="Brown, Jeffrey" userId="eb56c8e8-783c-45d4-8120-bcd00a17b328" providerId="ADAL" clId="{9879E2A1-6E15-5B5E-B796-952A4143164B}" dt="2025-09-30T19:16:06.973" v="146"/>
            <ac:spMkLst>
              <pc:docMk/>
              <pc:sldMasterMk cId="0" sldId="2147483648"/>
              <pc:sldLayoutMk cId="105752260" sldId="2147483650"/>
              <ac:spMk id="11" creationId="{13DC1659-39B5-B9DD-3191-AA9A5ABBC043}"/>
            </ac:spMkLst>
          </pc:spChg>
          <pc:spChg chg="del">
            <ac:chgData name="Brown, Jeffrey" userId="eb56c8e8-783c-45d4-8120-bcd00a17b328" providerId="ADAL" clId="{9879E2A1-6E15-5B5E-B796-952A4143164B}" dt="2025-09-30T19:16:02.593" v="143" actId="478"/>
            <ac:spMkLst>
              <pc:docMk/>
              <pc:sldMasterMk cId="0" sldId="2147483648"/>
              <pc:sldLayoutMk cId="105752260" sldId="2147483650"/>
              <ac:spMk id="20" creationId="{00000000-0000-0000-0000-000000000000}"/>
            </ac:spMkLst>
          </pc:spChg>
          <pc:spChg chg="del">
            <ac:chgData name="Brown, Jeffrey" userId="eb56c8e8-783c-45d4-8120-bcd00a17b328" providerId="ADAL" clId="{9879E2A1-6E15-5B5E-B796-952A4143164B}" dt="2025-09-30T19:16:01.676" v="142" actId="478"/>
            <ac:spMkLst>
              <pc:docMk/>
              <pc:sldMasterMk cId="0" sldId="2147483648"/>
              <pc:sldLayoutMk cId="105752260" sldId="2147483650"/>
              <ac:spMk id="28" creationId="{00000000-0000-0000-0000-000000000000}"/>
            </ac:spMkLst>
          </pc:spChg>
          <pc:spChg chg="del">
            <ac:chgData name="Brown, Jeffrey" userId="eb56c8e8-783c-45d4-8120-bcd00a17b328" providerId="ADAL" clId="{9879E2A1-6E15-5B5E-B796-952A4143164B}" dt="2025-09-30T19:16:04.677" v="144" actId="478"/>
            <ac:spMkLst>
              <pc:docMk/>
              <pc:sldMasterMk cId="0" sldId="2147483648"/>
              <pc:sldLayoutMk cId="105752260" sldId="2147483650"/>
              <ac:spMk id="29" creationId="{00000000-0000-0000-0000-000000000000}"/>
            </ac:spMkLst>
          </pc:spChg>
          <pc:spChg chg="del">
            <ac:chgData name="Brown, Jeffrey" userId="eb56c8e8-783c-45d4-8120-bcd00a17b328" providerId="ADAL" clId="{9879E2A1-6E15-5B5E-B796-952A4143164B}" dt="2025-09-30T19:16:06.027" v="145" actId="478"/>
            <ac:spMkLst>
              <pc:docMk/>
              <pc:sldMasterMk cId="0" sldId="2147483648"/>
              <pc:sldLayoutMk cId="105752260" sldId="2147483650"/>
              <ac:spMk id="32" creationId="{00000000-0000-0000-0000-000000000000}"/>
            </ac:spMkLst>
          </pc:spChg>
          <pc:picChg chg="add mod">
            <ac:chgData name="Brown, Jeffrey" userId="eb56c8e8-783c-45d4-8120-bcd00a17b328" providerId="ADAL" clId="{9879E2A1-6E15-5B5E-B796-952A4143164B}" dt="2025-09-16T18:43:31.117" v="83"/>
            <ac:picMkLst>
              <pc:docMk/>
              <pc:sldMasterMk cId="0" sldId="2147483648"/>
              <pc:sldLayoutMk cId="105752260" sldId="2147483650"/>
              <ac:picMk id="3" creationId="{5512DF50-F46A-7460-F41E-2D8888D16DC7}"/>
            </ac:picMkLst>
          </pc:picChg>
        </pc:sldLayoutChg>
        <pc:sldLayoutChg chg="addSp delSp modSp mod">
          <pc:chgData name="Brown, Jeffrey" userId="eb56c8e8-783c-45d4-8120-bcd00a17b328" providerId="ADAL" clId="{9879E2A1-6E15-5B5E-B796-952A4143164B}" dt="2025-09-30T19:17:18.987" v="173" actId="1037"/>
          <pc:sldLayoutMkLst>
            <pc:docMk/>
            <pc:sldMasterMk cId="0" sldId="2147483648"/>
            <pc:sldLayoutMk cId="2980874514" sldId="2147483651"/>
          </pc:sldLayoutMkLst>
          <pc:spChg chg="mod">
            <ac:chgData name="Brown, Jeffrey" userId="eb56c8e8-783c-45d4-8120-bcd00a17b328" providerId="ADAL" clId="{9879E2A1-6E15-5B5E-B796-952A4143164B}" dt="2025-09-16T18:45:20.190" v="104" actId="167"/>
            <ac:spMkLst>
              <pc:docMk/>
              <pc:sldMasterMk cId="0" sldId="2147483648"/>
              <pc:sldLayoutMk cId="2980874514" sldId="2147483651"/>
              <ac:spMk id="2" creationId="{284DC8B2-1647-6C73-8328-122A7E351384}"/>
            </ac:spMkLst>
          </pc:spChg>
          <pc:spChg chg="add mod">
            <ac:chgData name="Brown, Jeffrey" userId="eb56c8e8-783c-45d4-8120-bcd00a17b328" providerId="ADAL" clId="{9879E2A1-6E15-5B5E-B796-952A4143164B}" dt="2025-09-30T19:16:20.694" v="153"/>
            <ac:spMkLst>
              <pc:docMk/>
              <pc:sldMasterMk cId="0" sldId="2147483648"/>
              <pc:sldLayoutMk cId="2980874514" sldId="2147483651"/>
              <ac:spMk id="3" creationId="{093EE684-295D-410B-CF7E-E047C3AEA267}"/>
            </ac:spMkLst>
          </pc:spChg>
          <pc:spChg chg="add mod">
            <ac:chgData name="Brown, Jeffrey" userId="eb56c8e8-783c-45d4-8120-bcd00a17b328" providerId="ADAL" clId="{9879E2A1-6E15-5B5E-B796-952A4143164B}" dt="2025-09-30T19:16:32.056" v="154" actId="207"/>
            <ac:spMkLst>
              <pc:docMk/>
              <pc:sldMasterMk cId="0" sldId="2147483648"/>
              <pc:sldLayoutMk cId="2980874514" sldId="2147483651"/>
              <ac:spMk id="4" creationId="{7F07563D-DF6B-DDA1-AE03-69324E63798D}"/>
            </ac:spMkLst>
          </pc:spChg>
          <pc:spChg chg="add mod">
            <ac:chgData name="Brown, Jeffrey" userId="eb56c8e8-783c-45d4-8120-bcd00a17b328" providerId="ADAL" clId="{9879E2A1-6E15-5B5E-B796-952A4143164B}" dt="2025-09-30T19:16:35.422" v="155" actId="207"/>
            <ac:spMkLst>
              <pc:docMk/>
              <pc:sldMasterMk cId="0" sldId="2147483648"/>
              <pc:sldLayoutMk cId="2980874514" sldId="2147483651"/>
              <ac:spMk id="6" creationId="{4733DFF2-3168-CD3A-0F8A-7950EA34D786}"/>
            </ac:spMkLst>
          </pc:spChg>
          <pc:spChg chg="add del mod">
            <ac:chgData name="Brown, Jeffrey" userId="eb56c8e8-783c-45d4-8120-bcd00a17b328" providerId="ADAL" clId="{9879E2A1-6E15-5B5E-B796-952A4143164B}" dt="2025-09-30T19:16:18.215" v="151" actId="478"/>
            <ac:spMkLst>
              <pc:docMk/>
              <pc:sldMasterMk cId="0" sldId="2147483648"/>
              <pc:sldLayoutMk cId="2980874514" sldId="2147483651"/>
              <ac:spMk id="7" creationId="{F3E0B03F-F3B4-04E9-6E88-C38E168B2570}"/>
            </ac:spMkLst>
          </pc:spChg>
          <pc:spChg chg="add mod">
            <ac:chgData name="Brown, Jeffrey" userId="eb56c8e8-783c-45d4-8120-bcd00a17b328" providerId="ADAL" clId="{9879E2A1-6E15-5B5E-B796-952A4143164B}" dt="2025-09-30T19:16:20.694" v="153"/>
            <ac:spMkLst>
              <pc:docMk/>
              <pc:sldMasterMk cId="0" sldId="2147483648"/>
              <pc:sldLayoutMk cId="2980874514" sldId="2147483651"/>
              <ac:spMk id="8" creationId="{95384FB7-6877-AA7A-E7BB-FEA0AC9FEB88}"/>
            </ac:spMkLst>
          </pc:spChg>
          <pc:spChg chg="add mod">
            <ac:chgData name="Brown, Jeffrey" userId="eb56c8e8-783c-45d4-8120-bcd00a17b328" providerId="ADAL" clId="{9879E2A1-6E15-5B5E-B796-952A4143164B}" dt="2025-09-30T19:16:37.839" v="156" actId="207"/>
            <ac:spMkLst>
              <pc:docMk/>
              <pc:sldMasterMk cId="0" sldId="2147483648"/>
              <pc:sldLayoutMk cId="2980874514" sldId="2147483651"/>
              <ac:spMk id="10" creationId="{10648702-00D4-FAF8-C308-34171D5F7D6C}"/>
            </ac:spMkLst>
          </pc:spChg>
          <pc:spChg chg="add mod">
            <ac:chgData name="Brown, Jeffrey" userId="eb56c8e8-783c-45d4-8120-bcd00a17b328" providerId="ADAL" clId="{9879E2A1-6E15-5B5E-B796-952A4143164B}" dt="2025-09-30T19:16:20.694" v="153"/>
            <ac:spMkLst>
              <pc:docMk/>
              <pc:sldMasterMk cId="0" sldId="2147483648"/>
              <pc:sldLayoutMk cId="2980874514" sldId="2147483651"/>
              <ac:spMk id="11" creationId="{3DB91255-22B9-12FE-108F-74C2FA1412D7}"/>
            </ac:spMkLst>
          </pc:spChg>
          <pc:spChg chg="del">
            <ac:chgData name="Brown, Jeffrey" userId="eb56c8e8-783c-45d4-8120-bcd00a17b328" providerId="ADAL" clId="{9879E2A1-6E15-5B5E-B796-952A4143164B}" dt="2025-09-30T19:16:14.187" v="148" actId="478"/>
            <ac:spMkLst>
              <pc:docMk/>
              <pc:sldMasterMk cId="0" sldId="2147483648"/>
              <pc:sldLayoutMk cId="2980874514" sldId="2147483651"/>
              <ac:spMk id="20" creationId="{00000000-0000-0000-0000-000000000000}"/>
            </ac:spMkLst>
          </pc:spChg>
          <pc:spChg chg="mod">
            <ac:chgData name="Brown, Jeffrey" userId="eb56c8e8-783c-45d4-8120-bcd00a17b328" providerId="ADAL" clId="{9879E2A1-6E15-5B5E-B796-952A4143164B}" dt="2025-09-30T19:16:44.366" v="158" actId="207"/>
            <ac:spMkLst>
              <pc:docMk/>
              <pc:sldMasterMk cId="0" sldId="2147483648"/>
              <pc:sldLayoutMk cId="2980874514" sldId="2147483651"/>
              <ac:spMk id="21" creationId="{00000000-0000-0000-0000-000000000000}"/>
            </ac:spMkLst>
          </pc:spChg>
          <pc:spChg chg="mod">
            <ac:chgData name="Brown, Jeffrey" userId="eb56c8e8-783c-45d4-8120-bcd00a17b328" providerId="ADAL" clId="{9879E2A1-6E15-5B5E-B796-952A4143164B}" dt="2025-09-30T19:16:42.613" v="157" actId="207"/>
            <ac:spMkLst>
              <pc:docMk/>
              <pc:sldMasterMk cId="0" sldId="2147483648"/>
              <pc:sldLayoutMk cId="2980874514" sldId="2147483651"/>
              <ac:spMk id="23" creationId="{00000000-0000-0000-0000-000000000000}"/>
            </ac:spMkLst>
          </pc:spChg>
          <pc:spChg chg="mod">
            <ac:chgData name="Brown, Jeffrey" userId="eb56c8e8-783c-45d4-8120-bcd00a17b328" providerId="ADAL" clId="{9879E2A1-6E15-5B5E-B796-952A4143164B}" dt="2025-09-30T19:16:47.289" v="159" actId="207"/>
            <ac:spMkLst>
              <pc:docMk/>
              <pc:sldMasterMk cId="0" sldId="2147483648"/>
              <pc:sldLayoutMk cId="2980874514" sldId="2147483651"/>
              <ac:spMk id="26" creationId="{00000000-0000-0000-0000-000000000000}"/>
            </ac:spMkLst>
          </pc:spChg>
          <pc:spChg chg="mod">
            <ac:chgData name="Brown, Jeffrey" userId="eb56c8e8-783c-45d4-8120-bcd00a17b328" providerId="ADAL" clId="{9879E2A1-6E15-5B5E-B796-952A4143164B}" dt="2025-09-30T19:16:49.178" v="160" actId="207"/>
            <ac:spMkLst>
              <pc:docMk/>
              <pc:sldMasterMk cId="0" sldId="2147483648"/>
              <pc:sldLayoutMk cId="2980874514" sldId="2147483651"/>
              <ac:spMk id="27" creationId="{00000000-0000-0000-0000-000000000000}"/>
            </ac:spMkLst>
          </pc:spChg>
          <pc:spChg chg="del mod">
            <ac:chgData name="Brown, Jeffrey" userId="eb56c8e8-783c-45d4-8120-bcd00a17b328" providerId="ADAL" clId="{9879E2A1-6E15-5B5E-B796-952A4143164B}" dt="2025-09-30T19:16:12.732" v="147" actId="478"/>
            <ac:spMkLst>
              <pc:docMk/>
              <pc:sldMasterMk cId="0" sldId="2147483648"/>
              <pc:sldLayoutMk cId="2980874514" sldId="2147483651"/>
              <ac:spMk id="28" creationId="{00000000-0000-0000-0000-000000000000}"/>
            </ac:spMkLst>
          </pc:spChg>
          <pc:spChg chg="del mod">
            <ac:chgData name="Brown, Jeffrey" userId="eb56c8e8-783c-45d4-8120-bcd00a17b328" providerId="ADAL" clId="{9879E2A1-6E15-5B5E-B796-952A4143164B}" dt="2025-09-30T19:16:15.748" v="149" actId="478"/>
            <ac:spMkLst>
              <pc:docMk/>
              <pc:sldMasterMk cId="0" sldId="2147483648"/>
              <pc:sldLayoutMk cId="2980874514" sldId="2147483651"/>
              <ac:spMk id="29" creationId="{00000000-0000-0000-0000-000000000000}"/>
            </ac:spMkLst>
          </pc:spChg>
          <pc:spChg chg="mod">
            <ac:chgData name="Brown, Jeffrey" userId="eb56c8e8-783c-45d4-8120-bcd00a17b328" providerId="ADAL" clId="{9879E2A1-6E15-5B5E-B796-952A4143164B}" dt="2025-09-30T19:16:52.705" v="161" actId="207"/>
            <ac:spMkLst>
              <pc:docMk/>
              <pc:sldMasterMk cId="0" sldId="2147483648"/>
              <pc:sldLayoutMk cId="2980874514" sldId="2147483651"/>
              <ac:spMk id="30" creationId="{00000000-0000-0000-0000-000000000000}"/>
            </ac:spMkLst>
          </pc:spChg>
          <pc:spChg chg="del">
            <ac:chgData name="Brown, Jeffrey" userId="eb56c8e8-783c-45d4-8120-bcd00a17b328" providerId="ADAL" clId="{9879E2A1-6E15-5B5E-B796-952A4143164B}" dt="2025-09-30T19:16:19.677" v="152" actId="478"/>
            <ac:spMkLst>
              <pc:docMk/>
              <pc:sldMasterMk cId="0" sldId="2147483648"/>
              <pc:sldLayoutMk cId="2980874514" sldId="2147483651"/>
              <ac:spMk id="32" creationId="{00000000-0000-0000-0000-000000000000}"/>
            </ac:spMkLst>
          </pc:spChg>
          <pc:picChg chg="add del mod">
            <ac:chgData name="Brown, Jeffrey" userId="eb56c8e8-783c-45d4-8120-bcd00a17b328" providerId="ADAL" clId="{9879E2A1-6E15-5B5E-B796-952A4143164B}" dt="2025-09-30T19:17:16.558" v="169" actId="478"/>
            <ac:picMkLst>
              <pc:docMk/>
              <pc:sldMasterMk cId="0" sldId="2147483648"/>
              <pc:sldLayoutMk cId="2980874514" sldId="2147483651"/>
              <ac:picMk id="5" creationId="{BE908CA8-7202-85D6-4F8C-6AD84B05CC65}"/>
            </ac:picMkLst>
          </pc:picChg>
          <pc:picChg chg="add mod">
            <ac:chgData name="Brown, Jeffrey" userId="eb56c8e8-783c-45d4-8120-bcd00a17b328" providerId="ADAL" clId="{9879E2A1-6E15-5B5E-B796-952A4143164B}" dt="2025-09-16T18:45:14.801" v="103" actId="167"/>
            <ac:picMkLst>
              <pc:docMk/>
              <pc:sldMasterMk cId="0" sldId="2147483648"/>
              <pc:sldLayoutMk cId="2980874514" sldId="2147483651"/>
              <ac:picMk id="9" creationId="{59D82CF3-7422-4F9E-ABB7-53B85CD363E0}"/>
            </ac:picMkLst>
          </pc:picChg>
          <pc:picChg chg="add mod">
            <ac:chgData name="Brown, Jeffrey" userId="eb56c8e8-783c-45d4-8120-bcd00a17b328" providerId="ADAL" clId="{9879E2A1-6E15-5B5E-B796-952A4143164B}" dt="2025-09-30T19:17:18.987" v="173" actId="1037"/>
            <ac:picMkLst>
              <pc:docMk/>
              <pc:sldMasterMk cId="0" sldId="2147483648"/>
              <pc:sldLayoutMk cId="2980874514" sldId="2147483651"/>
              <ac:picMk id="12" creationId="{2DC5B204-3CF1-5E7D-5F90-C9C5414FF9CB}"/>
            </ac:picMkLst>
          </pc:picChg>
        </pc:sldLayoutChg>
        <pc:sldLayoutChg chg="modSp mod">
          <pc:chgData name="Brown, Jeffrey" userId="eb56c8e8-783c-45d4-8120-bcd00a17b328" providerId="ADAL" clId="{9879E2A1-6E15-5B5E-B796-952A4143164B}" dt="2025-09-30T19:17:38.560" v="176" actId="1076"/>
          <pc:sldLayoutMkLst>
            <pc:docMk/>
            <pc:sldMasterMk cId="0" sldId="2147483648"/>
            <pc:sldLayoutMk cId="1950387127" sldId="2147483652"/>
          </pc:sldLayoutMkLst>
          <pc:picChg chg="mod">
            <ac:chgData name="Brown, Jeffrey" userId="eb56c8e8-783c-45d4-8120-bcd00a17b328" providerId="ADAL" clId="{9879E2A1-6E15-5B5E-B796-952A4143164B}" dt="2025-09-30T19:17:38.560" v="176" actId="1076"/>
            <ac:picMkLst>
              <pc:docMk/>
              <pc:sldMasterMk cId="0" sldId="2147483648"/>
              <pc:sldLayoutMk cId="1950387127" sldId="2147483652"/>
              <ac:picMk id="4" creationId="{BBC4B35C-1A11-99B5-DD38-11B1A5F67D99}"/>
            </ac:picMkLst>
          </pc:picChg>
        </pc:sldLayoutChg>
        <pc:sldLayoutChg chg="delSp mod">
          <pc:chgData name="Brown, Jeffrey" userId="eb56c8e8-783c-45d4-8120-bcd00a17b328" providerId="ADAL" clId="{9879E2A1-6E15-5B5E-B796-952A4143164B}" dt="2025-09-30T19:17:52.839" v="178" actId="478"/>
          <pc:sldLayoutMkLst>
            <pc:docMk/>
            <pc:sldMasterMk cId="0" sldId="2147483648"/>
            <pc:sldLayoutMk cId="3408550224" sldId="2147483653"/>
          </pc:sldLayoutMkLst>
          <pc:spChg chg="del">
            <ac:chgData name="Brown, Jeffrey" userId="eb56c8e8-783c-45d4-8120-bcd00a17b328" providerId="ADAL" clId="{9879E2A1-6E15-5B5E-B796-952A4143164B}" dt="2025-09-30T19:17:52.839" v="178" actId="478"/>
            <ac:spMkLst>
              <pc:docMk/>
              <pc:sldMasterMk cId="0" sldId="2147483648"/>
              <pc:sldLayoutMk cId="3408550224" sldId="2147483653"/>
              <ac:spMk id="7" creationId="{F3E0B03F-F3B4-04E9-6E88-C38E168B2570}"/>
            </ac:spMkLst>
          </pc:spChg>
          <pc:picChg chg="del">
            <ac:chgData name="Brown, Jeffrey" userId="eb56c8e8-783c-45d4-8120-bcd00a17b328" providerId="ADAL" clId="{9879E2A1-6E15-5B5E-B796-952A4143164B}" dt="2025-09-30T19:17:51.688" v="177" actId="478"/>
            <ac:picMkLst>
              <pc:docMk/>
              <pc:sldMasterMk cId="0" sldId="2147483648"/>
              <pc:sldLayoutMk cId="3408550224" sldId="2147483653"/>
              <ac:picMk id="9" creationId="{59D82CF3-7422-4F9E-ABB7-53B85CD363E0}"/>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300038" y="749300"/>
            <a:ext cx="6245225"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96" kern="1200">
        <a:solidFill>
          <a:schemeClr val="tx1"/>
        </a:solidFill>
        <a:latin typeface="Times New Roman" pitchFamily="1" charset="0"/>
        <a:ea typeface="+mn-ea"/>
        <a:cs typeface="+mn-cs"/>
      </a:defRPr>
    </a:lvl1pPr>
    <a:lvl2pPr marL="533176" algn="l" rtl="0" eaLnBrk="0" fontAlgn="base" hangingPunct="0">
      <a:spcBef>
        <a:spcPct val="30000"/>
      </a:spcBef>
      <a:spcAft>
        <a:spcPct val="0"/>
      </a:spcAft>
      <a:defRPr sz="1096" kern="1200">
        <a:solidFill>
          <a:schemeClr val="tx1"/>
        </a:solidFill>
        <a:latin typeface="Times New Roman" pitchFamily="1" charset="0"/>
        <a:ea typeface="+mn-ea"/>
        <a:cs typeface="+mn-cs"/>
      </a:defRPr>
    </a:lvl2pPr>
    <a:lvl3pPr marL="1068210" algn="l" rtl="0" eaLnBrk="0" fontAlgn="base" hangingPunct="0">
      <a:spcBef>
        <a:spcPct val="30000"/>
      </a:spcBef>
      <a:spcAft>
        <a:spcPct val="0"/>
      </a:spcAft>
      <a:defRPr sz="1096" kern="1200">
        <a:solidFill>
          <a:schemeClr val="tx1"/>
        </a:solidFill>
        <a:latin typeface="Times New Roman" pitchFamily="1" charset="0"/>
        <a:ea typeface="+mn-ea"/>
        <a:cs typeface="+mn-cs"/>
      </a:defRPr>
    </a:lvl3pPr>
    <a:lvl4pPr marL="1603243" algn="l" rtl="0" eaLnBrk="0" fontAlgn="base" hangingPunct="0">
      <a:spcBef>
        <a:spcPct val="30000"/>
      </a:spcBef>
      <a:spcAft>
        <a:spcPct val="0"/>
      </a:spcAft>
      <a:defRPr sz="1096" kern="1200">
        <a:solidFill>
          <a:schemeClr val="tx1"/>
        </a:solidFill>
        <a:latin typeface="Times New Roman" pitchFamily="1" charset="0"/>
        <a:ea typeface="+mn-ea"/>
        <a:cs typeface="+mn-cs"/>
      </a:defRPr>
    </a:lvl4pPr>
    <a:lvl5pPr marL="2138277" algn="l" rtl="0" eaLnBrk="0" fontAlgn="base" hangingPunct="0">
      <a:spcBef>
        <a:spcPct val="30000"/>
      </a:spcBef>
      <a:spcAft>
        <a:spcPct val="0"/>
      </a:spcAft>
      <a:defRPr sz="1096" kern="1200">
        <a:solidFill>
          <a:schemeClr val="tx1"/>
        </a:solidFill>
        <a:latin typeface="Times New Roman" pitchFamily="1" charset="0"/>
        <a:ea typeface="+mn-ea"/>
        <a:cs typeface="+mn-cs"/>
      </a:defRPr>
    </a:lvl5pPr>
    <a:lvl6pPr marL="2674315" algn="l" defTabSz="1069731" rtl="0" eaLnBrk="1" latinLnBrk="0" hangingPunct="1">
      <a:defRPr sz="1096" kern="1200">
        <a:solidFill>
          <a:schemeClr val="tx1"/>
        </a:solidFill>
        <a:latin typeface="+mn-lt"/>
        <a:ea typeface="+mn-ea"/>
        <a:cs typeface="+mn-cs"/>
      </a:defRPr>
    </a:lvl6pPr>
    <a:lvl7pPr marL="3209178" algn="l" defTabSz="1069731" rtl="0" eaLnBrk="1" latinLnBrk="0" hangingPunct="1">
      <a:defRPr sz="1096" kern="1200">
        <a:solidFill>
          <a:schemeClr val="tx1"/>
        </a:solidFill>
        <a:latin typeface="+mn-lt"/>
        <a:ea typeface="+mn-ea"/>
        <a:cs typeface="+mn-cs"/>
      </a:defRPr>
    </a:lvl7pPr>
    <a:lvl8pPr marL="3744034" algn="l" defTabSz="1069731" rtl="0" eaLnBrk="1" latinLnBrk="0" hangingPunct="1">
      <a:defRPr sz="1096" kern="1200">
        <a:solidFill>
          <a:schemeClr val="tx1"/>
        </a:solidFill>
        <a:latin typeface="+mn-lt"/>
        <a:ea typeface="+mn-ea"/>
        <a:cs typeface="+mn-cs"/>
      </a:defRPr>
    </a:lvl8pPr>
    <a:lvl9pPr marL="4278898" algn="l" defTabSz="1069731" rtl="0" eaLnBrk="1" latinLnBrk="0" hangingPunct="1">
      <a:defRPr sz="1096"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tler Green_sim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84DC8B2-1647-6C73-8328-122A7E351384}"/>
              </a:ext>
            </a:extLst>
          </p:cNvPr>
          <p:cNvSpPr/>
          <p:nvPr userDrawn="1"/>
        </p:nvSpPr>
        <p:spPr>
          <a:xfrm>
            <a:off x="0" y="0"/>
            <a:ext cx="27442588" cy="2628900"/>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370975" y="8713695"/>
            <a:ext cx="7429500" cy="6777318"/>
          </a:xfrm>
          <a:prstGeom prst="rect">
            <a:avLst/>
          </a:prstGeom>
        </p:spPr>
        <p:txBody>
          <a:bodyPr lIns="205113" tIns="102555" rIns="205113" bIns="10255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48 points</a:t>
            </a:r>
            <a:br>
              <a:rPr lang="en-US" dirty="0"/>
            </a:br>
            <a:r>
              <a:rPr lang="en-US" dirty="0"/>
              <a:t>Subhead - authors, contributors - are 24 points </a:t>
            </a:r>
            <a:br>
              <a:rPr lang="en-US" dirty="0"/>
            </a:br>
            <a:r>
              <a:rPr lang="en-US" dirty="0"/>
              <a:t>Topic Headlines - Abstract, Methods, Results, etc - are bold, 24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0037163" y="3872754"/>
            <a:ext cx="7429500" cy="11618259"/>
          </a:xfrm>
          <a:prstGeom prst="rect">
            <a:avLst/>
          </a:prstGeom>
        </p:spPr>
        <p:txBody>
          <a:bodyPr lIns="205113" tIns="102555" rIns="205113" bIns="10255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18592488" y="3872755"/>
            <a:ext cx="7429500" cy="6871446"/>
          </a:xfrm>
          <a:prstGeom prst="rect">
            <a:avLst/>
          </a:prstGeom>
        </p:spPr>
        <p:txBody>
          <a:bodyPr lIns="205113" tIns="102555" rIns="205113" bIns="102555"/>
          <a:lstStyle>
            <a:lvl1pPr>
              <a:buFontTx/>
              <a:buNone/>
              <a:defRPr sz="1800">
                <a:latin typeface="Times New Roman" panose="02020603050405020304" pitchFamily="18" charset="0"/>
                <a:cs typeface="Times New Roman" panose="02020603050405020304" pitchFamily="18" charset="0"/>
              </a:defRPr>
            </a:lvl1pPr>
            <a:lvl2pPr>
              <a:defRPr sz="2750"/>
            </a:lvl2pPr>
            <a:lvl3pPr>
              <a:defRPr sz="2750"/>
            </a:lvl3pPr>
            <a:lvl4pPr>
              <a:defRPr sz="2750"/>
            </a:lvl4pPr>
            <a:lvl5pPr>
              <a:defRPr sz="2750"/>
            </a:lvl5pPr>
          </a:lstStyle>
          <a:p>
            <a:pPr lvl="0"/>
            <a:r>
              <a:rPr lang="en-US" dirty="0"/>
              <a:t>Click here to edit this text</a:t>
            </a:r>
          </a:p>
        </p:txBody>
      </p:sp>
      <p:sp>
        <p:nvSpPr>
          <p:cNvPr id="21" name="Title 20"/>
          <p:cNvSpPr>
            <a:spLocks noGrp="1"/>
          </p:cNvSpPr>
          <p:nvPr>
            <p:ph type="title" hasCustomPrompt="1"/>
          </p:nvPr>
        </p:nvSpPr>
        <p:spPr>
          <a:xfrm>
            <a:off x="4857754" y="484095"/>
            <a:ext cx="16001999" cy="1694331"/>
          </a:xfrm>
          <a:prstGeom prst="rect">
            <a:avLst/>
          </a:prstGeom>
          <a:ln>
            <a:solidFill>
              <a:schemeClr val="accent1"/>
            </a:solidFill>
          </a:ln>
        </p:spPr>
        <p:txBody>
          <a:bodyPr lIns="205113" tIns="102555" rIns="205113" bIns="102555"/>
          <a:lstStyle>
            <a:lvl1pPr>
              <a:defRPr sz="48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1145500" y="645460"/>
            <a:ext cx="5334000" cy="1532965"/>
          </a:xfrm>
          <a:prstGeom prst="rect">
            <a:avLst/>
          </a:prstGeom>
          <a:ln>
            <a:solidFill>
              <a:schemeClr val="accent1"/>
            </a:solidFill>
          </a:ln>
        </p:spPr>
        <p:txBody>
          <a:bodyPr lIns="205113" tIns="102555" rIns="205113" bIns="102555"/>
          <a:lstStyle>
            <a:lvl1pPr>
              <a:buFontTx/>
              <a:buNone/>
              <a:defRPr sz="24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0037163" y="3388660"/>
            <a:ext cx="74295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370975" y="3388660"/>
            <a:ext cx="7429500" cy="484095"/>
          </a:xfrm>
          <a:prstGeom prst="rect">
            <a:avLst/>
          </a:prstGeom>
        </p:spPr>
        <p:txBody>
          <a:bodyPr lIns="205113" tIns="102555" rIns="205113" bIns="102555" anchor="ctr"/>
          <a:lstStyle>
            <a:lvl1pPr>
              <a:buFontTx/>
              <a:buNone/>
              <a:defRPr sz="3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18592488" y="3377134"/>
            <a:ext cx="74295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18611225" y="10932457"/>
            <a:ext cx="74295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370975" y="8229601"/>
            <a:ext cx="74295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370975" y="3872755"/>
            <a:ext cx="7429500" cy="4195483"/>
          </a:xfrm>
          <a:prstGeom prst="rect">
            <a:avLst/>
          </a:prstGeom>
        </p:spPr>
        <p:txBody>
          <a:bodyPr lIns="205113" tIns="102555" rIns="205113" bIns="10255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18611225" y="11416551"/>
            <a:ext cx="7429500" cy="2339788"/>
          </a:xfrm>
          <a:prstGeom prst="rect">
            <a:avLst/>
          </a:prstGeom>
        </p:spPr>
        <p:txBody>
          <a:bodyPr lIns="205113" tIns="102555" rIns="205113" bIns="10255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8" name="Text Placeholder 24">
            <a:extLst>
              <a:ext uri="{FF2B5EF4-FFF2-40B4-BE49-F238E27FC236}">
                <a16:creationId xmlns:a16="http://schemas.microsoft.com/office/drawing/2014/main" id="{EEF13A4E-94FC-4DB1-8AFA-2DCDF6571CB4}"/>
              </a:ext>
            </a:extLst>
          </p:cNvPr>
          <p:cNvSpPr>
            <a:spLocks noGrp="1"/>
          </p:cNvSpPr>
          <p:nvPr>
            <p:ph type="body" sz="quarter" idx="26" hasCustomPrompt="1"/>
          </p:nvPr>
        </p:nvSpPr>
        <p:spPr>
          <a:xfrm>
            <a:off x="18611225" y="13920585"/>
            <a:ext cx="7429500" cy="484095"/>
          </a:xfrm>
          <a:prstGeom prst="rect">
            <a:avLst/>
          </a:prstGeom>
        </p:spPr>
        <p:txBody>
          <a:bodyPr lIns="205113" tIns="102555" rIns="205113" bIns="102555" anchor="ctr"/>
          <a:lstStyle>
            <a:lvl1pPr>
              <a:buFontTx/>
              <a:buNone/>
              <a:defRPr sz="2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D80AE534-E375-5DFE-DAC3-EE336063685B}"/>
              </a:ext>
            </a:extLst>
          </p:cNvPr>
          <p:cNvSpPr>
            <a:spLocks noGrp="1"/>
          </p:cNvSpPr>
          <p:nvPr>
            <p:ph type="body" sz="quarter" idx="27" hasCustomPrompt="1"/>
          </p:nvPr>
        </p:nvSpPr>
        <p:spPr>
          <a:xfrm>
            <a:off x="18611225" y="14404679"/>
            <a:ext cx="7429500" cy="1086334"/>
          </a:xfrm>
          <a:prstGeom prst="rect">
            <a:avLst/>
          </a:prstGeom>
        </p:spPr>
        <p:txBody>
          <a:bodyPr lIns="205113" tIns="102555" rIns="205113" bIns="102555"/>
          <a:lstStyle>
            <a:lvl1pPr>
              <a:buNone/>
              <a:defRPr sz="1200">
                <a:latin typeface="Times New Roman" panose="02020603050405020304" pitchFamily="18" charset="0"/>
                <a:cs typeface="Times New Roman" panose="02020603050405020304" pitchFamily="18" charset="0"/>
              </a:defRPr>
            </a:lvl1pPr>
          </a:lstStyle>
          <a:p>
            <a:pPr lvl="0"/>
            <a:r>
              <a:rPr lang="en-US" dirty="0"/>
              <a:t>Click here to edit this text </a:t>
            </a:r>
          </a:p>
        </p:txBody>
      </p:sp>
      <p:pic>
        <p:nvPicPr>
          <p:cNvPr id="3" name="Picture 2">
            <a:extLst>
              <a:ext uri="{FF2B5EF4-FFF2-40B4-BE49-F238E27FC236}">
                <a16:creationId xmlns:a16="http://schemas.microsoft.com/office/drawing/2014/main" id="{772469A0-BF58-3CF0-5896-EF4E00E60436}"/>
              </a:ext>
            </a:extLst>
          </p:cNvPr>
          <p:cNvPicPr>
            <a:picLocks noChangeAspect="1"/>
          </p:cNvPicPr>
          <p:nvPr userDrawn="1"/>
        </p:nvPicPr>
        <p:blipFill>
          <a:blip r:embed="rId2"/>
          <a:stretch>
            <a:fillRect/>
          </a:stretch>
        </p:blipFill>
        <p:spPr>
          <a:xfrm>
            <a:off x="1828800" y="533400"/>
            <a:ext cx="2379058" cy="1371600"/>
          </a:xfrm>
          <a:prstGeom prst="rect">
            <a:avLst/>
          </a:prstGeom>
        </p:spPr>
      </p:pic>
    </p:spTree>
  </p:cSld>
  <p:clrMapOvr>
    <a:masterClrMapping/>
  </p:clrMapOvr>
  <p:extLst>
    <p:ext uri="{DCECCB84-F9BA-43D5-87BE-67443E8EF086}">
      <p15:sldGuideLst xmlns:p15="http://schemas.microsoft.com/office/powerpoint/2012/main">
        <p15:guide id="1" pos="463" userDrawn="1">
          <p15:clr>
            <a:srgbClr val="FBAE40"/>
          </p15:clr>
        </p15:guide>
        <p15:guide id="2" orient="horz" pos="165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84DC8B2-1647-6C73-8328-122A7E351384}"/>
              </a:ext>
            </a:extLst>
          </p:cNvPr>
          <p:cNvSpPr/>
          <p:nvPr userDrawn="1"/>
        </p:nvSpPr>
        <p:spPr>
          <a:xfrm>
            <a:off x="0" y="0"/>
            <a:ext cx="27442588" cy="2628900"/>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370975" y="8713695"/>
            <a:ext cx="7429500" cy="6777318"/>
          </a:xfrm>
          <a:prstGeom prst="rect">
            <a:avLst/>
          </a:prstGeom>
        </p:spPr>
        <p:txBody>
          <a:bodyPr lIns="205113" tIns="102555" rIns="205113" bIns="10255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48 points</a:t>
            </a:r>
            <a:br>
              <a:rPr lang="en-US" dirty="0"/>
            </a:br>
            <a:r>
              <a:rPr lang="en-US" dirty="0"/>
              <a:t>Subhead - authors, contributors - are 24 points </a:t>
            </a:r>
            <a:br>
              <a:rPr lang="en-US" dirty="0"/>
            </a:br>
            <a:r>
              <a:rPr lang="en-US" dirty="0"/>
              <a:t>Topic Headlines - Abstract, Methods, Results, etc - are bold, 24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0037163" y="3872754"/>
            <a:ext cx="7429500" cy="11618259"/>
          </a:xfrm>
          <a:prstGeom prst="rect">
            <a:avLst/>
          </a:prstGeom>
        </p:spPr>
        <p:txBody>
          <a:bodyPr lIns="205113" tIns="102555" rIns="205113" bIns="10255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4857754" y="484095"/>
            <a:ext cx="16001999" cy="1694331"/>
          </a:xfrm>
          <a:prstGeom prst="rect">
            <a:avLst/>
          </a:prstGeom>
          <a:ln>
            <a:noFill/>
          </a:ln>
        </p:spPr>
        <p:txBody>
          <a:bodyPr lIns="205113" tIns="102555" rIns="205113" bIns="102555"/>
          <a:lstStyle>
            <a:lvl1pPr>
              <a:defRPr sz="48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1145500" y="645460"/>
            <a:ext cx="5334000" cy="1532965"/>
          </a:xfrm>
          <a:prstGeom prst="rect">
            <a:avLst/>
          </a:prstGeom>
          <a:ln>
            <a:noFill/>
          </a:ln>
        </p:spPr>
        <p:txBody>
          <a:bodyPr lIns="205113" tIns="102555" rIns="205113" bIns="102555"/>
          <a:lstStyle>
            <a:lvl1pPr>
              <a:buFontTx/>
              <a:buNone/>
              <a:defRPr sz="24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0037163" y="3388660"/>
            <a:ext cx="7429500" cy="484095"/>
          </a:xfrm>
          <a:prstGeom prst="rect">
            <a:avLst/>
          </a:prstGeom>
        </p:spPr>
        <p:txBody>
          <a:bodyPr lIns="205113" tIns="102555" rIns="205113" bIns="10255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370975" y="3388660"/>
            <a:ext cx="7429500" cy="484095"/>
          </a:xfrm>
          <a:prstGeom prst="rect">
            <a:avLst/>
          </a:prstGeom>
        </p:spPr>
        <p:txBody>
          <a:bodyPr lIns="205113" tIns="102555" rIns="205113" bIns="102555" anchor="ctr"/>
          <a:lstStyle>
            <a:lvl1pPr>
              <a:buFontTx/>
              <a:buNone/>
              <a:defRPr sz="36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370975" y="8229601"/>
            <a:ext cx="7429500" cy="484095"/>
          </a:xfrm>
          <a:prstGeom prst="rect">
            <a:avLst/>
          </a:prstGeom>
        </p:spPr>
        <p:txBody>
          <a:bodyPr lIns="205113" tIns="102555" rIns="205113" bIns="10255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370975" y="3872755"/>
            <a:ext cx="7429500" cy="4195483"/>
          </a:xfrm>
          <a:prstGeom prst="rect">
            <a:avLst/>
          </a:prstGeom>
        </p:spPr>
        <p:txBody>
          <a:bodyPr lIns="205113" tIns="102555" rIns="205113" bIns="10255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093EE684-295D-410B-CF7E-E047C3AEA267}"/>
              </a:ext>
            </a:extLst>
          </p:cNvPr>
          <p:cNvSpPr>
            <a:spLocks noGrp="1"/>
          </p:cNvSpPr>
          <p:nvPr>
            <p:ph type="body" sz="quarter" idx="16" hasCustomPrompt="1"/>
          </p:nvPr>
        </p:nvSpPr>
        <p:spPr>
          <a:xfrm>
            <a:off x="18592488" y="3872755"/>
            <a:ext cx="7429500" cy="6871446"/>
          </a:xfrm>
          <a:prstGeom prst="rect">
            <a:avLst/>
          </a:prstGeom>
        </p:spPr>
        <p:txBody>
          <a:bodyPr lIns="205113" tIns="102555" rIns="205113" bIns="102555"/>
          <a:lstStyle>
            <a:lvl1pPr>
              <a:buFontTx/>
              <a:buNone/>
              <a:defRPr sz="1800">
                <a:latin typeface="Times New Roman" panose="02020603050405020304" pitchFamily="18" charset="0"/>
                <a:cs typeface="Times New Roman" panose="02020603050405020304" pitchFamily="18" charset="0"/>
              </a:defRPr>
            </a:lvl1pPr>
            <a:lvl2pPr>
              <a:defRPr sz="2750"/>
            </a:lvl2pPr>
            <a:lvl3pPr>
              <a:defRPr sz="2750"/>
            </a:lvl3pPr>
            <a:lvl4pPr>
              <a:defRPr sz="2750"/>
            </a:lvl4pPr>
            <a:lvl5pPr>
              <a:defRPr sz="2750"/>
            </a:lvl5pPr>
          </a:lstStyle>
          <a:p>
            <a:pPr lvl="0"/>
            <a:r>
              <a:rPr lang="en-US" dirty="0"/>
              <a:t>Click here to edit this text</a:t>
            </a:r>
          </a:p>
        </p:txBody>
      </p:sp>
      <p:sp>
        <p:nvSpPr>
          <p:cNvPr id="4" name="Text Placeholder 24">
            <a:extLst>
              <a:ext uri="{FF2B5EF4-FFF2-40B4-BE49-F238E27FC236}">
                <a16:creationId xmlns:a16="http://schemas.microsoft.com/office/drawing/2014/main" id="{7F07563D-DF6B-DDA1-AE03-69324E63798D}"/>
              </a:ext>
            </a:extLst>
          </p:cNvPr>
          <p:cNvSpPr>
            <a:spLocks noGrp="1"/>
          </p:cNvSpPr>
          <p:nvPr>
            <p:ph type="body" sz="quarter" idx="21" hasCustomPrompt="1"/>
          </p:nvPr>
        </p:nvSpPr>
        <p:spPr>
          <a:xfrm>
            <a:off x="18592488" y="3377134"/>
            <a:ext cx="7429500" cy="484095"/>
          </a:xfrm>
          <a:prstGeom prst="rect">
            <a:avLst/>
          </a:prstGeom>
        </p:spPr>
        <p:txBody>
          <a:bodyPr lIns="205113" tIns="102555" rIns="205113" bIns="10255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24">
            <a:extLst>
              <a:ext uri="{FF2B5EF4-FFF2-40B4-BE49-F238E27FC236}">
                <a16:creationId xmlns:a16="http://schemas.microsoft.com/office/drawing/2014/main" id="{4733DFF2-3168-CD3A-0F8A-7950EA34D786}"/>
              </a:ext>
            </a:extLst>
          </p:cNvPr>
          <p:cNvSpPr>
            <a:spLocks noGrp="1"/>
          </p:cNvSpPr>
          <p:nvPr>
            <p:ph type="body" sz="quarter" idx="22" hasCustomPrompt="1"/>
          </p:nvPr>
        </p:nvSpPr>
        <p:spPr>
          <a:xfrm>
            <a:off x="18611225" y="10932457"/>
            <a:ext cx="7429500" cy="484095"/>
          </a:xfrm>
          <a:prstGeom prst="rect">
            <a:avLst/>
          </a:prstGeom>
        </p:spPr>
        <p:txBody>
          <a:bodyPr lIns="205113" tIns="102555" rIns="205113" bIns="10255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15">
            <a:extLst>
              <a:ext uri="{FF2B5EF4-FFF2-40B4-BE49-F238E27FC236}">
                <a16:creationId xmlns:a16="http://schemas.microsoft.com/office/drawing/2014/main" id="{95384FB7-6877-AA7A-E7BB-FEA0AC9FEB88}"/>
              </a:ext>
            </a:extLst>
          </p:cNvPr>
          <p:cNvSpPr>
            <a:spLocks noGrp="1"/>
          </p:cNvSpPr>
          <p:nvPr>
            <p:ph type="body" sz="quarter" idx="25" hasCustomPrompt="1"/>
          </p:nvPr>
        </p:nvSpPr>
        <p:spPr>
          <a:xfrm>
            <a:off x="18611225" y="11416551"/>
            <a:ext cx="7429500" cy="2339788"/>
          </a:xfrm>
          <a:prstGeom prst="rect">
            <a:avLst/>
          </a:prstGeom>
        </p:spPr>
        <p:txBody>
          <a:bodyPr lIns="205113" tIns="102555" rIns="205113" bIns="10255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10648702-00D4-FAF8-C308-34171D5F7D6C}"/>
              </a:ext>
            </a:extLst>
          </p:cNvPr>
          <p:cNvSpPr>
            <a:spLocks noGrp="1"/>
          </p:cNvSpPr>
          <p:nvPr>
            <p:ph type="body" sz="quarter" idx="26" hasCustomPrompt="1"/>
          </p:nvPr>
        </p:nvSpPr>
        <p:spPr>
          <a:xfrm>
            <a:off x="18611225" y="13920585"/>
            <a:ext cx="7429500" cy="484095"/>
          </a:xfrm>
          <a:prstGeom prst="rect">
            <a:avLst/>
          </a:prstGeom>
        </p:spPr>
        <p:txBody>
          <a:bodyPr lIns="205113" tIns="102555" rIns="205113" bIns="102555" anchor="ctr"/>
          <a:lstStyle>
            <a:lvl1pPr>
              <a:buFontTx/>
              <a:buNone/>
              <a:defRPr sz="2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3DB91255-22B9-12FE-108F-74C2FA1412D7}"/>
              </a:ext>
            </a:extLst>
          </p:cNvPr>
          <p:cNvSpPr>
            <a:spLocks noGrp="1"/>
          </p:cNvSpPr>
          <p:nvPr>
            <p:ph type="body" sz="quarter" idx="27" hasCustomPrompt="1"/>
          </p:nvPr>
        </p:nvSpPr>
        <p:spPr>
          <a:xfrm>
            <a:off x="18611225" y="14404679"/>
            <a:ext cx="7429500" cy="1086334"/>
          </a:xfrm>
          <a:prstGeom prst="rect">
            <a:avLst/>
          </a:prstGeom>
        </p:spPr>
        <p:txBody>
          <a:bodyPr lIns="205113" tIns="102555" rIns="205113" bIns="102555"/>
          <a:lstStyle>
            <a:lvl1pPr>
              <a:buNone/>
              <a:defRPr sz="1200">
                <a:latin typeface="Times New Roman" panose="02020603050405020304" pitchFamily="18" charset="0"/>
                <a:cs typeface="Times New Roman" panose="02020603050405020304" pitchFamily="18" charset="0"/>
              </a:defRPr>
            </a:lvl1pPr>
          </a:lstStyle>
          <a:p>
            <a:pPr lvl="0"/>
            <a:r>
              <a:rPr lang="en-US" dirty="0"/>
              <a:t>Click here to edit this text </a:t>
            </a:r>
          </a:p>
        </p:txBody>
      </p:sp>
      <p:pic>
        <p:nvPicPr>
          <p:cNvPr id="5" name="Picture 4">
            <a:extLst>
              <a:ext uri="{FF2B5EF4-FFF2-40B4-BE49-F238E27FC236}">
                <a16:creationId xmlns:a16="http://schemas.microsoft.com/office/drawing/2014/main" id="{FC62471E-2F7B-5E90-7032-578E322C8FE0}"/>
              </a:ext>
            </a:extLst>
          </p:cNvPr>
          <p:cNvPicPr>
            <a:picLocks noChangeAspect="1"/>
          </p:cNvPicPr>
          <p:nvPr userDrawn="1"/>
        </p:nvPicPr>
        <p:blipFill>
          <a:blip r:embed="rId2"/>
          <a:stretch>
            <a:fillRect/>
          </a:stretch>
        </p:blipFill>
        <p:spPr>
          <a:xfrm>
            <a:off x="1828800" y="609600"/>
            <a:ext cx="2379057" cy="1371600"/>
          </a:xfrm>
          <a:prstGeom prst="rect">
            <a:avLst/>
          </a:prstGeom>
        </p:spPr>
      </p:pic>
    </p:spTree>
    <p:extLst>
      <p:ext uri="{BB962C8B-B14F-4D97-AF65-F5344CB8AC3E}">
        <p14:creationId xmlns:p14="http://schemas.microsoft.com/office/powerpoint/2010/main" val="3408550224"/>
      </p:ext>
    </p:extLst>
  </p:cSld>
  <p:clrMapOvr>
    <a:masterClrMapping/>
  </p:clrMapOvr>
  <p:extLst>
    <p:ext uri="{DCECCB84-F9BA-43D5-87BE-67443E8EF086}">
      <p15:sldGuideLst xmlns:p15="http://schemas.microsoft.com/office/powerpoint/2012/main">
        <p15:guide id="1" pos="463">
          <p15:clr>
            <a:srgbClr val="FBAE40"/>
          </p15:clr>
        </p15:guide>
        <p15:guide id="2" orient="horz" pos="165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3E0B03F-F3B4-04E9-6E88-C38E168B2570}"/>
              </a:ext>
            </a:extLst>
          </p:cNvPr>
          <p:cNvSpPr/>
          <p:nvPr userDrawn="1"/>
        </p:nvSpPr>
        <p:spPr>
          <a:xfrm>
            <a:off x="0" y="2743200"/>
            <a:ext cx="27432000" cy="13716000"/>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284DC8B2-1647-6C73-8328-122A7E351384}"/>
              </a:ext>
            </a:extLst>
          </p:cNvPr>
          <p:cNvSpPr/>
          <p:nvPr userDrawn="1"/>
        </p:nvSpPr>
        <p:spPr>
          <a:xfrm>
            <a:off x="0" y="0"/>
            <a:ext cx="27442588" cy="2628900"/>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black and white background with lines&#10;&#10;AI-generated content may be incorrect.">
            <a:extLst>
              <a:ext uri="{FF2B5EF4-FFF2-40B4-BE49-F238E27FC236}">
                <a16:creationId xmlns:a16="http://schemas.microsoft.com/office/drawing/2014/main" id="{BBC4B35C-1A11-99B5-DD38-11B1A5F67D99}"/>
              </a:ext>
            </a:extLst>
          </p:cNvPr>
          <p:cNvPicPr>
            <a:picLocks/>
          </p:cNvPicPr>
          <p:nvPr userDrawn="1"/>
        </p:nvPicPr>
        <p:blipFill>
          <a:blip r:embed="rId2">
            <a:alphaModFix amt="10000"/>
            <a:extLst>
              <a:ext uri="{28A0092B-C50C-407E-A947-70E740481C1C}">
                <a14:useLocalDpi xmlns:a14="http://schemas.microsoft.com/office/drawing/2010/main" val="0"/>
              </a:ext>
            </a:extLst>
          </a:blip>
          <a:srcRect r="16635" b="35294"/>
          <a:stretch>
            <a:fillRect/>
          </a:stretch>
        </p:blipFill>
        <p:spPr>
          <a:xfrm>
            <a:off x="30621" y="1"/>
            <a:ext cx="27442584" cy="2662517"/>
          </a:xfrm>
          <a:prstGeom prst="rect">
            <a:avLst/>
          </a:prstGeom>
        </p:spPr>
      </p:pic>
      <p:sp>
        <p:nvSpPr>
          <p:cNvPr id="16" name="Text Placeholder 15"/>
          <p:cNvSpPr>
            <a:spLocks noGrp="1"/>
          </p:cNvSpPr>
          <p:nvPr>
            <p:ph type="body" sz="quarter" idx="14" hasCustomPrompt="1"/>
          </p:nvPr>
        </p:nvSpPr>
        <p:spPr>
          <a:xfrm>
            <a:off x="1370975" y="8713695"/>
            <a:ext cx="7429500" cy="6777318"/>
          </a:xfrm>
          <a:prstGeom prst="rect">
            <a:avLst/>
          </a:prstGeom>
        </p:spPr>
        <p:txBody>
          <a:bodyPr lIns="205113" tIns="102555" rIns="205113" bIns="10255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48 points</a:t>
            </a:r>
            <a:br>
              <a:rPr lang="en-US" dirty="0"/>
            </a:br>
            <a:r>
              <a:rPr lang="en-US" dirty="0"/>
              <a:t>Subhead - authors, contributors - are 24 points </a:t>
            </a:r>
            <a:br>
              <a:rPr lang="en-US" dirty="0"/>
            </a:br>
            <a:r>
              <a:rPr lang="en-US" dirty="0"/>
              <a:t>Topic Headlines - Abstract, Methods, Results, etc - are bold, 24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0037163" y="3872754"/>
            <a:ext cx="7429500" cy="11618259"/>
          </a:xfrm>
          <a:prstGeom prst="rect">
            <a:avLst/>
          </a:prstGeom>
        </p:spPr>
        <p:txBody>
          <a:bodyPr lIns="205113" tIns="102555" rIns="205113" bIns="10255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18592488" y="3872755"/>
            <a:ext cx="7429500" cy="6871446"/>
          </a:xfrm>
          <a:prstGeom prst="rect">
            <a:avLst/>
          </a:prstGeom>
        </p:spPr>
        <p:txBody>
          <a:bodyPr lIns="205113" tIns="102555" rIns="205113" bIns="102555"/>
          <a:lstStyle>
            <a:lvl1pPr>
              <a:buFontTx/>
              <a:buNone/>
              <a:defRPr sz="1800">
                <a:latin typeface="Times New Roman" panose="02020603050405020304" pitchFamily="18" charset="0"/>
                <a:cs typeface="Times New Roman" panose="02020603050405020304" pitchFamily="18" charset="0"/>
              </a:defRPr>
            </a:lvl1pPr>
            <a:lvl2pPr>
              <a:defRPr sz="2750"/>
            </a:lvl2pPr>
            <a:lvl3pPr>
              <a:defRPr sz="2750"/>
            </a:lvl3pPr>
            <a:lvl4pPr>
              <a:defRPr sz="2750"/>
            </a:lvl4pPr>
            <a:lvl5pPr>
              <a:defRPr sz="2750"/>
            </a:lvl5pPr>
          </a:lstStyle>
          <a:p>
            <a:pPr lvl="0"/>
            <a:r>
              <a:rPr lang="en-US" dirty="0"/>
              <a:t>Click here to edit this text</a:t>
            </a:r>
          </a:p>
        </p:txBody>
      </p:sp>
      <p:sp>
        <p:nvSpPr>
          <p:cNvPr id="21" name="Title 20"/>
          <p:cNvSpPr>
            <a:spLocks noGrp="1"/>
          </p:cNvSpPr>
          <p:nvPr>
            <p:ph type="title" hasCustomPrompt="1"/>
          </p:nvPr>
        </p:nvSpPr>
        <p:spPr>
          <a:xfrm>
            <a:off x="4857754" y="484095"/>
            <a:ext cx="16001999" cy="1694331"/>
          </a:xfrm>
          <a:prstGeom prst="rect">
            <a:avLst/>
          </a:prstGeom>
          <a:ln>
            <a:solidFill>
              <a:schemeClr val="accent1"/>
            </a:solidFill>
          </a:ln>
        </p:spPr>
        <p:txBody>
          <a:bodyPr lIns="205113" tIns="102555" rIns="205113" bIns="102555"/>
          <a:lstStyle>
            <a:lvl1pPr>
              <a:defRPr sz="48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1145500" y="645460"/>
            <a:ext cx="5334000" cy="1532965"/>
          </a:xfrm>
          <a:prstGeom prst="rect">
            <a:avLst/>
          </a:prstGeom>
          <a:ln>
            <a:solidFill>
              <a:schemeClr val="accent1"/>
            </a:solidFill>
          </a:ln>
        </p:spPr>
        <p:txBody>
          <a:bodyPr lIns="205113" tIns="102555" rIns="205113" bIns="102555"/>
          <a:lstStyle>
            <a:lvl1pPr>
              <a:buFontTx/>
              <a:buNone/>
              <a:defRPr sz="24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0037163" y="3388660"/>
            <a:ext cx="74295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370975" y="3388660"/>
            <a:ext cx="7429500" cy="484095"/>
          </a:xfrm>
          <a:prstGeom prst="rect">
            <a:avLst/>
          </a:prstGeom>
        </p:spPr>
        <p:txBody>
          <a:bodyPr lIns="205113" tIns="102555" rIns="205113" bIns="102555" anchor="ctr"/>
          <a:lstStyle>
            <a:lvl1pPr>
              <a:buFontTx/>
              <a:buNone/>
              <a:defRPr sz="3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18592488" y="3377134"/>
            <a:ext cx="74295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18611225" y="10932457"/>
            <a:ext cx="74295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370975" y="8229601"/>
            <a:ext cx="74295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370975" y="3872755"/>
            <a:ext cx="7429500" cy="4195483"/>
          </a:xfrm>
          <a:prstGeom prst="rect">
            <a:avLst/>
          </a:prstGeom>
        </p:spPr>
        <p:txBody>
          <a:bodyPr lIns="205113" tIns="102555" rIns="205113" bIns="10255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18611225" y="11416551"/>
            <a:ext cx="7429500" cy="2339788"/>
          </a:xfrm>
          <a:prstGeom prst="rect">
            <a:avLst/>
          </a:prstGeom>
        </p:spPr>
        <p:txBody>
          <a:bodyPr lIns="205113" tIns="102555" rIns="205113" bIns="10255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8" name="Text Placeholder 24">
            <a:extLst>
              <a:ext uri="{FF2B5EF4-FFF2-40B4-BE49-F238E27FC236}">
                <a16:creationId xmlns:a16="http://schemas.microsoft.com/office/drawing/2014/main" id="{EEF13A4E-94FC-4DB1-8AFA-2DCDF6571CB4}"/>
              </a:ext>
            </a:extLst>
          </p:cNvPr>
          <p:cNvSpPr>
            <a:spLocks noGrp="1"/>
          </p:cNvSpPr>
          <p:nvPr>
            <p:ph type="body" sz="quarter" idx="26" hasCustomPrompt="1"/>
          </p:nvPr>
        </p:nvSpPr>
        <p:spPr>
          <a:xfrm>
            <a:off x="18611225" y="13920585"/>
            <a:ext cx="7429500" cy="484095"/>
          </a:xfrm>
          <a:prstGeom prst="rect">
            <a:avLst/>
          </a:prstGeom>
        </p:spPr>
        <p:txBody>
          <a:bodyPr lIns="205113" tIns="102555" rIns="205113" bIns="102555" anchor="ctr"/>
          <a:lstStyle>
            <a:lvl1pPr>
              <a:buFontTx/>
              <a:buNone/>
              <a:defRPr sz="2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D80AE534-E375-5DFE-DAC3-EE336063685B}"/>
              </a:ext>
            </a:extLst>
          </p:cNvPr>
          <p:cNvSpPr>
            <a:spLocks noGrp="1"/>
          </p:cNvSpPr>
          <p:nvPr>
            <p:ph type="body" sz="quarter" idx="27" hasCustomPrompt="1"/>
          </p:nvPr>
        </p:nvSpPr>
        <p:spPr>
          <a:xfrm>
            <a:off x="18611225" y="14404679"/>
            <a:ext cx="7429500" cy="1086334"/>
          </a:xfrm>
          <a:prstGeom prst="rect">
            <a:avLst/>
          </a:prstGeom>
        </p:spPr>
        <p:txBody>
          <a:bodyPr lIns="205113" tIns="102555" rIns="205113" bIns="102555"/>
          <a:lstStyle>
            <a:lvl1pPr>
              <a:buNone/>
              <a:defRPr sz="1200">
                <a:latin typeface="Times New Roman" panose="02020603050405020304" pitchFamily="18" charset="0"/>
                <a:cs typeface="Times New Roman" panose="02020603050405020304" pitchFamily="18" charset="0"/>
              </a:defRPr>
            </a:lvl1pPr>
          </a:lstStyle>
          <a:p>
            <a:pPr lvl="0"/>
            <a:r>
              <a:rPr lang="en-US" dirty="0"/>
              <a:t>Click here to edit this text </a:t>
            </a:r>
          </a:p>
        </p:txBody>
      </p:sp>
      <p:pic>
        <p:nvPicPr>
          <p:cNvPr id="3" name="Picture 2">
            <a:extLst>
              <a:ext uri="{FF2B5EF4-FFF2-40B4-BE49-F238E27FC236}">
                <a16:creationId xmlns:a16="http://schemas.microsoft.com/office/drawing/2014/main" id="{423E6DA8-E430-C2F1-CF89-14D7B518EDBD}"/>
              </a:ext>
            </a:extLst>
          </p:cNvPr>
          <p:cNvPicPr>
            <a:picLocks noChangeAspect="1"/>
          </p:cNvPicPr>
          <p:nvPr userDrawn="1"/>
        </p:nvPicPr>
        <p:blipFill>
          <a:blip r:embed="rId3"/>
          <a:stretch>
            <a:fillRect/>
          </a:stretch>
        </p:blipFill>
        <p:spPr>
          <a:xfrm>
            <a:off x="1828800" y="533400"/>
            <a:ext cx="2379058" cy="1371600"/>
          </a:xfrm>
          <a:prstGeom prst="rect">
            <a:avLst/>
          </a:prstGeom>
        </p:spPr>
      </p:pic>
    </p:spTree>
    <p:extLst>
      <p:ext uri="{BB962C8B-B14F-4D97-AF65-F5344CB8AC3E}">
        <p14:creationId xmlns:p14="http://schemas.microsoft.com/office/powerpoint/2010/main" val="1950387127"/>
      </p:ext>
    </p:extLst>
  </p:cSld>
  <p:clrMapOvr>
    <a:masterClrMapping/>
  </p:clrMapOvr>
  <p:extLst>
    <p:ext uri="{DCECCB84-F9BA-43D5-87BE-67443E8EF086}">
      <p15:sldGuideLst xmlns:p15="http://schemas.microsoft.com/office/powerpoint/2012/main">
        <p15:guide id="1" pos="463">
          <p15:clr>
            <a:srgbClr val="FBAE40"/>
          </p15:clr>
        </p15:guide>
        <p15:guide id="2" orient="horz" pos="165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3E0B03F-F3B4-04E9-6E88-C38E168B2570}"/>
              </a:ext>
            </a:extLst>
          </p:cNvPr>
          <p:cNvSpPr/>
          <p:nvPr userDrawn="1"/>
        </p:nvSpPr>
        <p:spPr>
          <a:xfrm>
            <a:off x="0" y="2743200"/>
            <a:ext cx="27432000" cy="13716000"/>
          </a:xfrm>
          <a:prstGeom prst="rect">
            <a:avLst/>
          </a:prstGeom>
          <a:gradFill flip="none" rotWithShape="1">
            <a:gsLst>
              <a:gs pos="0">
                <a:schemeClr val="bg1"/>
              </a:gs>
              <a:gs pos="100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284DC8B2-1647-6C73-8328-122A7E351384}"/>
              </a:ext>
            </a:extLst>
          </p:cNvPr>
          <p:cNvSpPr/>
          <p:nvPr userDrawn="1"/>
        </p:nvSpPr>
        <p:spPr>
          <a:xfrm>
            <a:off x="0" y="0"/>
            <a:ext cx="27442588" cy="2628900"/>
          </a:xfrm>
          <a:prstGeom prst="rect">
            <a:avLst/>
          </a:prstGeom>
          <a:solidFill>
            <a:srgbClr val="5F59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black and white background with lines&#10;&#10;AI-generated content may be incorrect.">
            <a:extLst>
              <a:ext uri="{FF2B5EF4-FFF2-40B4-BE49-F238E27FC236}">
                <a16:creationId xmlns:a16="http://schemas.microsoft.com/office/drawing/2014/main" id="{5512DF50-F46A-7460-F41E-2D8888D16DC7}"/>
              </a:ext>
            </a:extLst>
          </p:cNvPr>
          <p:cNvPicPr>
            <a:picLocks/>
          </p:cNvPicPr>
          <p:nvPr userDrawn="1"/>
        </p:nvPicPr>
        <p:blipFill>
          <a:blip r:embed="rId2">
            <a:alphaModFix amt="10000"/>
            <a:extLst>
              <a:ext uri="{28A0092B-C50C-407E-A947-70E740481C1C}">
                <a14:useLocalDpi xmlns:a14="http://schemas.microsoft.com/office/drawing/2010/main" val="0"/>
              </a:ext>
            </a:extLst>
          </a:blip>
          <a:srcRect r="16635" b="35294"/>
          <a:stretch>
            <a:fillRect/>
          </a:stretch>
        </p:blipFill>
        <p:spPr>
          <a:xfrm>
            <a:off x="0" y="1"/>
            <a:ext cx="27442584" cy="2662517"/>
          </a:xfrm>
          <a:prstGeom prst="rect">
            <a:avLst/>
          </a:prstGeom>
        </p:spPr>
      </p:pic>
      <p:sp>
        <p:nvSpPr>
          <p:cNvPr id="16" name="Text Placeholder 15"/>
          <p:cNvSpPr>
            <a:spLocks noGrp="1"/>
          </p:cNvSpPr>
          <p:nvPr>
            <p:ph type="body" sz="quarter" idx="14" hasCustomPrompt="1"/>
          </p:nvPr>
        </p:nvSpPr>
        <p:spPr>
          <a:xfrm>
            <a:off x="1370975" y="8713695"/>
            <a:ext cx="7429500" cy="6777318"/>
          </a:xfrm>
          <a:prstGeom prst="rect">
            <a:avLst/>
          </a:prstGeom>
        </p:spPr>
        <p:txBody>
          <a:bodyPr lIns="205113" tIns="102555" rIns="205113" bIns="10255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48 points</a:t>
            </a:r>
            <a:br>
              <a:rPr lang="en-US" dirty="0"/>
            </a:br>
            <a:r>
              <a:rPr lang="en-US" dirty="0"/>
              <a:t>Subhead - authors, contributors - are 24 points </a:t>
            </a:r>
            <a:br>
              <a:rPr lang="en-US" dirty="0"/>
            </a:br>
            <a:r>
              <a:rPr lang="en-US" dirty="0"/>
              <a:t>Topic Headlines - Abstract, Methods, Results, etc - are bold, 24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0037163" y="3872754"/>
            <a:ext cx="7429500" cy="11618259"/>
          </a:xfrm>
          <a:prstGeom prst="rect">
            <a:avLst/>
          </a:prstGeom>
        </p:spPr>
        <p:txBody>
          <a:bodyPr lIns="205113" tIns="102555" rIns="205113" bIns="10255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4857754" y="484095"/>
            <a:ext cx="16001999" cy="1694331"/>
          </a:xfrm>
          <a:prstGeom prst="rect">
            <a:avLst/>
          </a:prstGeom>
          <a:ln>
            <a:noFill/>
          </a:ln>
        </p:spPr>
        <p:txBody>
          <a:bodyPr lIns="205113" tIns="102555" rIns="205113" bIns="102555"/>
          <a:lstStyle>
            <a:lvl1pPr>
              <a:defRPr sz="48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1145500" y="645460"/>
            <a:ext cx="5334000" cy="1532965"/>
          </a:xfrm>
          <a:prstGeom prst="rect">
            <a:avLst/>
          </a:prstGeom>
          <a:ln>
            <a:noFill/>
          </a:ln>
        </p:spPr>
        <p:txBody>
          <a:bodyPr lIns="205113" tIns="102555" rIns="205113" bIns="102555"/>
          <a:lstStyle>
            <a:lvl1pPr>
              <a:buFontTx/>
              <a:buNone/>
              <a:defRPr sz="24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0037163" y="3388660"/>
            <a:ext cx="74295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370975" y="3388660"/>
            <a:ext cx="7429500" cy="484095"/>
          </a:xfrm>
          <a:prstGeom prst="rect">
            <a:avLst/>
          </a:prstGeom>
        </p:spPr>
        <p:txBody>
          <a:bodyPr lIns="205113" tIns="102555" rIns="205113" bIns="102555" anchor="ctr"/>
          <a:lstStyle>
            <a:lvl1pPr>
              <a:buFontTx/>
              <a:buNone/>
              <a:defRPr sz="3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370975" y="8229601"/>
            <a:ext cx="74295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370975" y="3872755"/>
            <a:ext cx="7429500" cy="4195483"/>
          </a:xfrm>
          <a:prstGeom prst="rect">
            <a:avLst/>
          </a:prstGeom>
        </p:spPr>
        <p:txBody>
          <a:bodyPr lIns="205113" tIns="102555" rIns="205113" bIns="10255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4" name="Text Placeholder 19">
            <a:extLst>
              <a:ext uri="{FF2B5EF4-FFF2-40B4-BE49-F238E27FC236}">
                <a16:creationId xmlns:a16="http://schemas.microsoft.com/office/drawing/2014/main" id="{5B4DBDC7-68F5-6BAE-3425-BAF22B95F6A0}"/>
              </a:ext>
            </a:extLst>
          </p:cNvPr>
          <p:cNvSpPr>
            <a:spLocks noGrp="1"/>
          </p:cNvSpPr>
          <p:nvPr>
            <p:ph type="body" sz="quarter" idx="16" hasCustomPrompt="1"/>
          </p:nvPr>
        </p:nvSpPr>
        <p:spPr>
          <a:xfrm>
            <a:off x="18592488" y="3872755"/>
            <a:ext cx="7429500" cy="6871446"/>
          </a:xfrm>
          <a:prstGeom prst="rect">
            <a:avLst/>
          </a:prstGeom>
        </p:spPr>
        <p:txBody>
          <a:bodyPr lIns="205113" tIns="102555" rIns="205113" bIns="102555"/>
          <a:lstStyle>
            <a:lvl1pPr>
              <a:buFontTx/>
              <a:buNone/>
              <a:defRPr sz="1800">
                <a:latin typeface="Times New Roman" panose="02020603050405020304" pitchFamily="18" charset="0"/>
                <a:cs typeface="Times New Roman" panose="02020603050405020304" pitchFamily="18" charset="0"/>
              </a:defRPr>
            </a:lvl1pPr>
            <a:lvl2pPr>
              <a:defRPr sz="2750"/>
            </a:lvl2pPr>
            <a:lvl3pPr>
              <a:defRPr sz="2750"/>
            </a:lvl3pPr>
            <a:lvl4pPr>
              <a:defRPr sz="2750"/>
            </a:lvl4pPr>
            <a:lvl5pPr>
              <a:defRPr sz="2750"/>
            </a:lvl5pPr>
          </a:lstStyle>
          <a:p>
            <a:pPr lvl="0"/>
            <a:r>
              <a:rPr lang="en-US" dirty="0"/>
              <a:t>Click here to edit this text</a:t>
            </a:r>
          </a:p>
        </p:txBody>
      </p:sp>
      <p:sp>
        <p:nvSpPr>
          <p:cNvPr id="5" name="Text Placeholder 24">
            <a:extLst>
              <a:ext uri="{FF2B5EF4-FFF2-40B4-BE49-F238E27FC236}">
                <a16:creationId xmlns:a16="http://schemas.microsoft.com/office/drawing/2014/main" id="{3FDAC174-DE5D-14D1-586B-F2AF40AF1F48}"/>
              </a:ext>
            </a:extLst>
          </p:cNvPr>
          <p:cNvSpPr>
            <a:spLocks noGrp="1"/>
          </p:cNvSpPr>
          <p:nvPr>
            <p:ph type="body" sz="quarter" idx="21" hasCustomPrompt="1"/>
          </p:nvPr>
        </p:nvSpPr>
        <p:spPr>
          <a:xfrm>
            <a:off x="18592488" y="3377134"/>
            <a:ext cx="74295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24">
            <a:extLst>
              <a:ext uri="{FF2B5EF4-FFF2-40B4-BE49-F238E27FC236}">
                <a16:creationId xmlns:a16="http://schemas.microsoft.com/office/drawing/2014/main" id="{DC04D2E3-F0AB-C907-AE6D-5D09CB41BA76}"/>
              </a:ext>
            </a:extLst>
          </p:cNvPr>
          <p:cNvSpPr>
            <a:spLocks noGrp="1"/>
          </p:cNvSpPr>
          <p:nvPr>
            <p:ph type="body" sz="quarter" idx="22" hasCustomPrompt="1"/>
          </p:nvPr>
        </p:nvSpPr>
        <p:spPr>
          <a:xfrm>
            <a:off x="18611225" y="10932457"/>
            <a:ext cx="7429500" cy="484095"/>
          </a:xfrm>
          <a:prstGeom prst="rect">
            <a:avLst/>
          </a:prstGeom>
        </p:spPr>
        <p:txBody>
          <a:bodyPr lIns="205113" tIns="102555" rIns="205113" bIns="102555" anchor="ctr"/>
          <a:lstStyle>
            <a:lvl1pPr>
              <a:buFontTx/>
              <a:buNone/>
              <a:defRPr sz="3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41D15044-5072-FE91-0F3C-DFE1386B5C1B}"/>
              </a:ext>
            </a:extLst>
          </p:cNvPr>
          <p:cNvSpPr>
            <a:spLocks noGrp="1"/>
          </p:cNvSpPr>
          <p:nvPr>
            <p:ph type="body" sz="quarter" idx="25" hasCustomPrompt="1"/>
          </p:nvPr>
        </p:nvSpPr>
        <p:spPr>
          <a:xfrm>
            <a:off x="18611225" y="11416551"/>
            <a:ext cx="7429500" cy="2339788"/>
          </a:xfrm>
          <a:prstGeom prst="rect">
            <a:avLst/>
          </a:prstGeom>
        </p:spPr>
        <p:txBody>
          <a:bodyPr lIns="205113" tIns="102555" rIns="205113" bIns="10255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64BC8612-F080-C3F4-EF6A-0833F7739AE6}"/>
              </a:ext>
            </a:extLst>
          </p:cNvPr>
          <p:cNvSpPr>
            <a:spLocks noGrp="1"/>
          </p:cNvSpPr>
          <p:nvPr>
            <p:ph type="body" sz="quarter" idx="26" hasCustomPrompt="1"/>
          </p:nvPr>
        </p:nvSpPr>
        <p:spPr>
          <a:xfrm>
            <a:off x="18611225" y="13920585"/>
            <a:ext cx="7429500" cy="484095"/>
          </a:xfrm>
          <a:prstGeom prst="rect">
            <a:avLst/>
          </a:prstGeom>
        </p:spPr>
        <p:txBody>
          <a:bodyPr lIns="205113" tIns="102555" rIns="205113" bIns="102555" anchor="ctr"/>
          <a:lstStyle>
            <a:lvl1pPr>
              <a:buFontTx/>
              <a:buNone/>
              <a:defRPr sz="2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13DC1659-39B5-B9DD-3191-AA9A5ABBC043}"/>
              </a:ext>
            </a:extLst>
          </p:cNvPr>
          <p:cNvSpPr>
            <a:spLocks noGrp="1"/>
          </p:cNvSpPr>
          <p:nvPr>
            <p:ph type="body" sz="quarter" idx="27" hasCustomPrompt="1"/>
          </p:nvPr>
        </p:nvSpPr>
        <p:spPr>
          <a:xfrm>
            <a:off x="18611225" y="14404679"/>
            <a:ext cx="7429500" cy="1086334"/>
          </a:xfrm>
          <a:prstGeom prst="rect">
            <a:avLst/>
          </a:prstGeom>
        </p:spPr>
        <p:txBody>
          <a:bodyPr lIns="205113" tIns="102555" rIns="205113" bIns="102555"/>
          <a:lstStyle>
            <a:lvl1pPr>
              <a:buNone/>
              <a:defRPr sz="1200">
                <a:latin typeface="Times New Roman" panose="02020603050405020304" pitchFamily="18" charset="0"/>
                <a:cs typeface="Times New Roman" panose="02020603050405020304" pitchFamily="18" charset="0"/>
              </a:defRPr>
            </a:lvl1pPr>
          </a:lstStyle>
          <a:p>
            <a:pPr lvl="0"/>
            <a:r>
              <a:rPr lang="en-US" dirty="0"/>
              <a:t>Click here to edit this text </a:t>
            </a:r>
          </a:p>
        </p:txBody>
      </p:sp>
      <p:pic>
        <p:nvPicPr>
          <p:cNvPr id="12" name="Picture 11">
            <a:extLst>
              <a:ext uri="{FF2B5EF4-FFF2-40B4-BE49-F238E27FC236}">
                <a16:creationId xmlns:a16="http://schemas.microsoft.com/office/drawing/2014/main" id="{06B706D3-3866-B0B1-4001-622D7455B968}"/>
              </a:ext>
            </a:extLst>
          </p:cNvPr>
          <p:cNvPicPr>
            <a:picLocks noChangeAspect="1"/>
          </p:cNvPicPr>
          <p:nvPr userDrawn="1"/>
        </p:nvPicPr>
        <p:blipFill>
          <a:blip r:embed="rId3"/>
          <a:stretch>
            <a:fillRect/>
          </a:stretch>
        </p:blipFill>
        <p:spPr>
          <a:xfrm>
            <a:off x="1828800" y="533400"/>
            <a:ext cx="2379058" cy="1371600"/>
          </a:xfrm>
          <a:prstGeom prst="rect">
            <a:avLst/>
          </a:prstGeom>
        </p:spPr>
      </p:pic>
    </p:spTree>
    <p:extLst>
      <p:ext uri="{BB962C8B-B14F-4D97-AF65-F5344CB8AC3E}">
        <p14:creationId xmlns:p14="http://schemas.microsoft.com/office/powerpoint/2010/main" val="105752260"/>
      </p:ext>
    </p:extLst>
  </p:cSld>
  <p:clrMapOvr>
    <a:masterClrMapping/>
  </p:clrMapOvr>
  <p:extLst>
    <p:ext uri="{DCECCB84-F9BA-43D5-87BE-67443E8EF086}">
      <p15:sldGuideLst xmlns:p15="http://schemas.microsoft.com/office/powerpoint/2012/main">
        <p15:guide id="1" pos="463">
          <p15:clr>
            <a:srgbClr val="FBAE40"/>
          </p15:clr>
        </p15:guide>
        <p15:guide id="2" orient="horz" pos="165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84DC8B2-1647-6C73-8328-122A7E351384}"/>
              </a:ext>
            </a:extLst>
          </p:cNvPr>
          <p:cNvSpPr/>
          <p:nvPr userDrawn="1"/>
        </p:nvSpPr>
        <p:spPr>
          <a:xfrm>
            <a:off x="0" y="0"/>
            <a:ext cx="27442588" cy="2628900"/>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ack and white background with lines&#10;&#10;AI-generated content may be incorrect.">
            <a:extLst>
              <a:ext uri="{FF2B5EF4-FFF2-40B4-BE49-F238E27FC236}">
                <a16:creationId xmlns:a16="http://schemas.microsoft.com/office/drawing/2014/main" id="{59D82CF3-7422-4F9E-ABB7-53B85CD363E0}"/>
              </a:ext>
            </a:extLst>
          </p:cNvPr>
          <p:cNvPicPr>
            <a:picLocks/>
          </p:cNvPicPr>
          <p:nvPr userDrawn="1"/>
        </p:nvPicPr>
        <p:blipFill>
          <a:blip r:embed="rId2">
            <a:alphaModFix amt="50000"/>
            <a:extLst>
              <a:ext uri="{28A0092B-C50C-407E-A947-70E740481C1C}">
                <a14:useLocalDpi xmlns:a14="http://schemas.microsoft.com/office/drawing/2010/main" val="0"/>
              </a:ext>
            </a:extLst>
          </a:blip>
          <a:srcRect r="16635" b="35294"/>
          <a:stretch>
            <a:fillRect/>
          </a:stretch>
        </p:blipFill>
        <p:spPr>
          <a:xfrm>
            <a:off x="0" y="1"/>
            <a:ext cx="27442584" cy="2662517"/>
          </a:xfrm>
          <a:prstGeom prst="rect">
            <a:avLst/>
          </a:prstGeom>
        </p:spPr>
      </p:pic>
      <p:sp>
        <p:nvSpPr>
          <p:cNvPr id="7" name="Rectangle 6">
            <a:extLst>
              <a:ext uri="{FF2B5EF4-FFF2-40B4-BE49-F238E27FC236}">
                <a16:creationId xmlns:a16="http://schemas.microsoft.com/office/drawing/2014/main" id="{F3E0B03F-F3B4-04E9-6E88-C38E168B2570}"/>
              </a:ext>
            </a:extLst>
          </p:cNvPr>
          <p:cNvSpPr/>
          <p:nvPr userDrawn="1"/>
        </p:nvSpPr>
        <p:spPr>
          <a:xfrm>
            <a:off x="0" y="2743200"/>
            <a:ext cx="27432000" cy="13716000"/>
          </a:xfrm>
          <a:prstGeom prst="rect">
            <a:avLst/>
          </a:prstGeom>
          <a:gradFill flip="none" rotWithShape="1">
            <a:gsLst>
              <a:gs pos="0">
                <a:schemeClr val="bg1"/>
              </a:gs>
              <a:gs pos="100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370975" y="8713695"/>
            <a:ext cx="7429500" cy="6777318"/>
          </a:xfrm>
          <a:prstGeom prst="rect">
            <a:avLst/>
          </a:prstGeom>
        </p:spPr>
        <p:txBody>
          <a:bodyPr lIns="205113" tIns="102555" rIns="205113" bIns="10255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48 points</a:t>
            </a:r>
            <a:br>
              <a:rPr lang="en-US" dirty="0"/>
            </a:br>
            <a:r>
              <a:rPr lang="en-US" dirty="0"/>
              <a:t>Subhead - authors, contributors - are 24 points </a:t>
            </a:r>
            <a:br>
              <a:rPr lang="en-US" dirty="0"/>
            </a:br>
            <a:r>
              <a:rPr lang="en-US" dirty="0"/>
              <a:t>Topic Headlines - Abstract, Methods, Results, etc - are bold, 24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0037163" y="3872754"/>
            <a:ext cx="7429500" cy="11618259"/>
          </a:xfrm>
          <a:prstGeom prst="rect">
            <a:avLst/>
          </a:prstGeom>
        </p:spPr>
        <p:txBody>
          <a:bodyPr lIns="205113" tIns="102555" rIns="205113" bIns="10255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4857754" y="484095"/>
            <a:ext cx="16001999" cy="1694331"/>
          </a:xfrm>
          <a:prstGeom prst="rect">
            <a:avLst/>
          </a:prstGeom>
          <a:ln>
            <a:noFill/>
          </a:ln>
        </p:spPr>
        <p:txBody>
          <a:bodyPr lIns="205113" tIns="102555" rIns="205113" bIns="102555"/>
          <a:lstStyle>
            <a:lvl1pPr>
              <a:defRPr sz="48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1145500" y="645460"/>
            <a:ext cx="5334000" cy="1532965"/>
          </a:xfrm>
          <a:prstGeom prst="rect">
            <a:avLst/>
          </a:prstGeom>
          <a:ln>
            <a:noFill/>
          </a:ln>
        </p:spPr>
        <p:txBody>
          <a:bodyPr lIns="205113" tIns="102555" rIns="205113" bIns="102555"/>
          <a:lstStyle>
            <a:lvl1pPr>
              <a:buFontTx/>
              <a:buNone/>
              <a:defRPr sz="24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0037163" y="3388660"/>
            <a:ext cx="7429500" cy="484095"/>
          </a:xfrm>
          <a:prstGeom prst="rect">
            <a:avLst/>
          </a:prstGeom>
        </p:spPr>
        <p:txBody>
          <a:bodyPr lIns="205113" tIns="102555" rIns="205113" bIns="10255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370975" y="3388660"/>
            <a:ext cx="7429500" cy="484095"/>
          </a:xfrm>
          <a:prstGeom prst="rect">
            <a:avLst/>
          </a:prstGeom>
        </p:spPr>
        <p:txBody>
          <a:bodyPr lIns="205113" tIns="102555" rIns="205113" bIns="102555" anchor="ctr"/>
          <a:lstStyle>
            <a:lvl1pPr>
              <a:buFontTx/>
              <a:buNone/>
              <a:defRPr sz="36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370975" y="8229601"/>
            <a:ext cx="7429500" cy="484095"/>
          </a:xfrm>
          <a:prstGeom prst="rect">
            <a:avLst/>
          </a:prstGeom>
        </p:spPr>
        <p:txBody>
          <a:bodyPr lIns="205113" tIns="102555" rIns="205113" bIns="10255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370975" y="3872755"/>
            <a:ext cx="7429500" cy="4195483"/>
          </a:xfrm>
          <a:prstGeom prst="rect">
            <a:avLst/>
          </a:prstGeom>
        </p:spPr>
        <p:txBody>
          <a:bodyPr lIns="205113" tIns="102555" rIns="205113" bIns="10255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093EE684-295D-410B-CF7E-E047C3AEA267}"/>
              </a:ext>
            </a:extLst>
          </p:cNvPr>
          <p:cNvSpPr>
            <a:spLocks noGrp="1"/>
          </p:cNvSpPr>
          <p:nvPr>
            <p:ph type="body" sz="quarter" idx="16" hasCustomPrompt="1"/>
          </p:nvPr>
        </p:nvSpPr>
        <p:spPr>
          <a:xfrm>
            <a:off x="18592488" y="3872755"/>
            <a:ext cx="7429500" cy="6871446"/>
          </a:xfrm>
          <a:prstGeom prst="rect">
            <a:avLst/>
          </a:prstGeom>
        </p:spPr>
        <p:txBody>
          <a:bodyPr lIns="205113" tIns="102555" rIns="205113" bIns="102555"/>
          <a:lstStyle>
            <a:lvl1pPr>
              <a:buFontTx/>
              <a:buNone/>
              <a:defRPr sz="1800">
                <a:latin typeface="Times New Roman" panose="02020603050405020304" pitchFamily="18" charset="0"/>
                <a:cs typeface="Times New Roman" panose="02020603050405020304" pitchFamily="18" charset="0"/>
              </a:defRPr>
            </a:lvl1pPr>
            <a:lvl2pPr>
              <a:defRPr sz="2750"/>
            </a:lvl2pPr>
            <a:lvl3pPr>
              <a:defRPr sz="2750"/>
            </a:lvl3pPr>
            <a:lvl4pPr>
              <a:defRPr sz="2750"/>
            </a:lvl4pPr>
            <a:lvl5pPr>
              <a:defRPr sz="2750"/>
            </a:lvl5pPr>
          </a:lstStyle>
          <a:p>
            <a:pPr lvl="0"/>
            <a:r>
              <a:rPr lang="en-US" dirty="0"/>
              <a:t>Click here to edit this text</a:t>
            </a:r>
          </a:p>
        </p:txBody>
      </p:sp>
      <p:sp>
        <p:nvSpPr>
          <p:cNvPr id="4" name="Text Placeholder 24">
            <a:extLst>
              <a:ext uri="{FF2B5EF4-FFF2-40B4-BE49-F238E27FC236}">
                <a16:creationId xmlns:a16="http://schemas.microsoft.com/office/drawing/2014/main" id="{7F07563D-DF6B-DDA1-AE03-69324E63798D}"/>
              </a:ext>
            </a:extLst>
          </p:cNvPr>
          <p:cNvSpPr>
            <a:spLocks noGrp="1"/>
          </p:cNvSpPr>
          <p:nvPr>
            <p:ph type="body" sz="quarter" idx="21" hasCustomPrompt="1"/>
          </p:nvPr>
        </p:nvSpPr>
        <p:spPr>
          <a:xfrm>
            <a:off x="18592488" y="3377134"/>
            <a:ext cx="7429500" cy="484095"/>
          </a:xfrm>
          <a:prstGeom prst="rect">
            <a:avLst/>
          </a:prstGeom>
        </p:spPr>
        <p:txBody>
          <a:bodyPr lIns="205113" tIns="102555" rIns="205113" bIns="10255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24">
            <a:extLst>
              <a:ext uri="{FF2B5EF4-FFF2-40B4-BE49-F238E27FC236}">
                <a16:creationId xmlns:a16="http://schemas.microsoft.com/office/drawing/2014/main" id="{4733DFF2-3168-CD3A-0F8A-7950EA34D786}"/>
              </a:ext>
            </a:extLst>
          </p:cNvPr>
          <p:cNvSpPr>
            <a:spLocks noGrp="1"/>
          </p:cNvSpPr>
          <p:nvPr>
            <p:ph type="body" sz="quarter" idx="22" hasCustomPrompt="1"/>
          </p:nvPr>
        </p:nvSpPr>
        <p:spPr>
          <a:xfrm>
            <a:off x="18611225" y="10932457"/>
            <a:ext cx="7429500" cy="484095"/>
          </a:xfrm>
          <a:prstGeom prst="rect">
            <a:avLst/>
          </a:prstGeom>
        </p:spPr>
        <p:txBody>
          <a:bodyPr lIns="205113" tIns="102555" rIns="205113" bIns="102555" anchor="ctr"/>
          <a:lstStyle>
            <a:lvl1pPr>
              <a:buFontTx/>
              <a:buNone/>
              <a:defRPr sz="3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15">
            <a:extLst>
              <a:ext uri="{FF2B5EF4-FFF2-40B4-BE49-F238E27FC236}">
                <a16:creationId xmlns:a16="http://schemas.microsoft.com/office/drawing/2014/main" id="{95384FB7-6877-AA7A-E7BB-FEA0AC9FEB88}"/>
              </a:ext>
            </a:extLst>
          </p:cNvPr>
          <p:cNvSpPr>
            <a:spLocks noGrp="1"/>
          </p:cNvSpPr>
          <p:nvPr>
            <p:ph type="body" sz="quarter" idx="25" hasCustomPrompt="1"/>
          </p:nvPr>
        </p:nvSpPr>
        <p:spPr>
          <a:xfrm>
            <a:off x="18611225" y="11416551"/>
            <a:ext cx="7429500" cy="2339788"/>
          </a:xfrm>
          <a:prstGeom prst="rect">
            <a:avLst/>
          </a:prstGeom>
        </p:spPr>
        <p:txBody>
          <a:bodyPr lIns="205113" tIns="102555" rIns="205113" bIns="10255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10648702-00D4-FAF8-C308-34171D5F7D6C}"/>
              </a:ext>
            </a:extLst>
          </p:cNvPr>
          <p:cNvSpPr>
            <a:spLocks noGrp="1"/>
          </p:cNvSpPr>
          <p:nvPr>
            <p:ph type="body" sz="quarter" idx="26" hasCustomPrompt="1"/>
          </p:nvPr>
        </p:nvSpPr>
        <p:spPr>
          <a:xfrm>
            <a:off x="18611225" y="13920585"/>
            <a:ext cx="7429500" cy="484095"/>
          </a:xfrm>
          <a:prstGeom prst="rect">
            <a:avLst/>
          </a:prstGeom>
        </p:spPr>
        <p:txBody>
          <a:bodyPr lIns="205113" tIns="102555" rIns="205113" bIns="102555" anchor="ctr"/>
          <a:lstStyle>
            <a:lvl1pPr>
              <a:buFontTx/>
              <a:buNone/>
              <a:defRPr sz="2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3DB91255-22B9-12FE-108F-74C2FA1412D7}"/>
              </a:ext>
            </a:extLst>
          </p:cNvPr>
          <p:cNvSpPr>
            <a:spLocks noGrp="1"/>
          </p:cNvSpPr>
          <p:nvPr>
            <p:ph type="body" sz="quarter" idx="27" hasCustomPrompt="1"/>
          </p:nvPr>
        </p:nvSpPr>
        <p:spPr>
          <a:xfrm>
            <a:off x="18611225" y="14404679"/>
            <a:ext cx="7429500" cy="1086334"/>
          </a:xfrm>
          <a:prstGeom prst="rect">
            <a:avLst/>
          </a:prstGeom>
        </p:spPr>
        <p:txBody>
          <a:bodyPr lIns="205113" tIns="102555" rIns="205113" bIns="102555"/>
          <a:lstStyle>
            <a:lvl1pPr>
              <a:buNone/>
              <a:defRPr sz="1200">
                <a:latin typeface="Times New Roman" panose="02020603050405020304" pitchFamily="18" charset="0"/>
                <a:cs typeface="Times New Roman" panose="02020603050405020304" pitchFamily="18" charset="0"/>
              </a:defRPr>
            </a:lvl1pPr>
          </a:lstStyle>
          <a:p>
            <a:pPr lvl="0"/>
            <a:r>
              <a:rPr lang="en-US" dirty="0"/>
              <a:t>Click here to edit this text </a:t>
            </a:r>
          </a:p>
        </p:txBody>
      </p:sp>
      <p:pic>
        <p:nvPicPr>
          <p:cNvPr id="5" name="Picture 4">
            <a:extLst>
              <a:ext uri="{FF2B5EF4-FFF2-40B4-BE49-F238E27FC236}">
                <a16:creationId xmlns:a16="http://schemas.microsoft.com/office/drawing/2014/main" id="{ABC4EBC3-BFB3-D3BC-5836-6F3ACB020077}"/>
              </a:ext>
            </a:extLst>
          </p:cNvPr>
          <p:cNvPicPr>
            <a:picLocks noChangeAspect="1"/>
          </p:cNvPicPr>
          <p:nvPr userDrawn="1"/>
        </p:nvPicPr>
        <p:blipFill>
          <a:blip r:embed="rId3"/>
          <a:stretch>
            <a:fillRect/>
          </a:stretch>
        </p:blipFill>
        <p:spPr>
          <a:xfrm>
            <a:off x="1828800" y="609600"/>
            <a:ext cx="2379057" cy="1371600"/>
          </a:xfrm>
          <a:prstGeom prst="rect">
            <a:avLst/>
          </a:prstGeom>
        </p:spPr>
      </p:pic>
    </p:spTree>
    <p:extLst>
      <p:ext uri="{BB962C8B-B14F-4D97-AF65-F5344CB8AC3E}">
        <p14:creationId xmlns:p14="http://schemas.microsoft.com/office/powerpoint/2010/main" val="2980874514"/>
      </p:ext>
    </p:extLst>
  </p:cSld>
  <p:clrMapOvr>
    <a:masterClrMapping/>
  </p:clrMapOvr>
  <p:extLst>
    <p:ext uri="{DCECCB84-F9BA-43D5-87BE-67443E8EF086}">
      <p15:sldGuideLst xmlns:p15="http://schemas.microsoft.com/office/powerpoint/2012/main">
        <p15:guide id="1" pos="463">
          <p15:clr>
            <a:srgbClr val="FBAE40"/>
          </p15:clr>
        </p15:guide>
        <p15:guide id="2" orient="horz" pos="165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0" r:id="rId4"/>
    <p:sldLayoutId id="2147483651" r:id="rId5"/>
  </p:sldLayoutIdLst>
  <p:txStyles>
    <p:titleStyle>
      <a:lvl1pPr algn="ctr" defTabSz="2398311" rtl="0" eaLnBrk="1" fontAlgn="base" hangingPunct="1">
        <a:spcBef>
          <a:spcPct val="0"/>
        </a:spcBef>
        <a:spcAft>
          <a:spcPct val="0"/>
        </a:spcAft>
        <a:defRPr sz="5150" b="1" kern="1200">
          <a:solidFill>
            <a:schemeClr val="tx1"/>
          </a:solidFill>
          <a:latin typeface="+mj-lt"/>
          <a:ea typeface="+mj-ea"/>
          <a:cs typeface="+mj-cs"/>
        </a:defRPr>
      </a:lvl1pPr>
      <a:lvl2pPr algn="ctr" defTabSz="2398311" rtl="0" eaLnBrk="1" fontAlgn="base" hangingPunct="1">
        <a:spcBef>
          <a:spcPct val="0"/>
        </a:spcBef>
        <a:spcAft>
          <a:spcPct val="0"/>
        </a:spcAft>
        <a:defRPr sz="11600">
          <a:solidFill>
            <a:schemeClr val="tx1"/>
          </a:solidFill>
          <a:latin typeface="Calibri" pitchFamily="34" charset="0"/>
        </a:defRPr>
      </a:lvl2pPr>
      <a:lvl3pPr algn="ctr" defTabSz="2398311" rtl="0" eaLnBrk="1" fontAlgn="base" hangingPunct="1">
        <a:spcBef>
          <a:spcPct val="0"/>
        </a:spcBef>
        <a:spcAft>
          <a:spcPct val="0"/>
        </a:spcAft>
        <a:defRPr sz="11600">
          <a:solidFill>
            <a:schemeClr val="tx1"/>
          </a:solidFill>
          <a:latin typeface="Calibri" pitchFamily="34" charset="0"/>
        </a:defRPr>
      </a:lvl3pPr>
      <a:lvl4pPr algn="ctr" defTabSz="2398311" rtl="0" eaLnBrk="1" fontAlgn="base" hangingPunct="1">
        <a:spcBef>
          <a:spcPct val="0"/>
        </a:spcBef>
        <a:spcAft>
          <a:spcPct val="0"/>
        </a:spcAft>
        <a:defRPr sz="11600">
          <a:solidFill>
            <a:schemeClr val="tx1"/>
          </a:solidFill>
          <a:latin typeface="Calibri" pitchFamily="34" charset="0"/>
        </a:defRPr>
      </a:lvl4pPr>
      <a:lvl5pPr algn="ctr" defTabSz="2398311" rtl="0" eaLnBrk="1" fontAlgn="base" hangingPunct="1">
        <a:spcBef>
          <a:spcPct val="0"/>
        </a:spcBef>
        <a:spcAft>
          <a:spcPct val="0"/>
        </a:spcAft>
        <a:defRPr sz="11600">
          <a:solidFill>
            <a:schemeClr val="tx1"/>
          </a:solidFill>
          <a:latin typeface="Calibri" pitchFamily="34" charset="0"/>
        </a:defRPr>
      </a:lvl5pPr>
      <a:lvl6pPr marL="512779" algn="ctr" defTabSz="2398311" rtl="0" eaLnBrk="1" fontAlgn="base" hangingPunct="1">
        <a:spcBef>
          <a:spcPct val="0"/>
        </a:spcBef>
        <a:spcAft>
          <a:spcPct val="0"/>
        </a:spcAft>
        <a:defRPr sz="11600">
          <a:solidFill>
            <a:schemeClr val="tx1"/>
          </a:solidFill>
          <a:latin typeface="Calibri" pitchFamily="34" charset="0"/>
        </a:defRPr>
      </a:lvl6pPr>
      <a:lvl7pPr marL="1025559" algn="ctr" defTabSz="2398311" rtl="0" eaLnBrk="1" fontAlgn="base" hangingPunct="1">
        <a:spcBef>
          <a:spcPct val="0"/>
        </a:spcBef>
        <a:spcAft>
          <a:spcPct val="0"/>
        </a:spcAft>
        <a:defRPr sz="11600">
          <a:solidFill>
            <a:schemeClr val="tx1"/>
          </a:solidFill>
          <a:latin typeface="Calibri" pitchFamily="34" charset="0"/>
        </a:defRPr>
      </a:lvl7pPr>
      <a:lvl8pPr marL="1538338" algn="ctr" defTabSz="2398311" rtl="0" eaLnBrk="1" fontAlgn="base" hangingPunct="1">
        <a:spcBef>
          <a:spcPct val="0"/>
        </a:spcBef>
        <a:spcAft>
          <a:spcPct val="0"/>
        </a:spcAft>
        <a:defRPr sz="11600">
          <a:solidFill>
            <a:schemeClr val="tx1"/>
          </a:solidFill>
          <a:latin typeface="Calibri" pitchFamily="34" charset="0"/>
        </a:defRPr>
      </a:lvl8pPr>
      <a:lvl9pPr marL="2051117" algn="ctr" defTabSz="2398311" rtl="0" eaLnBrk="1" fontAlgn="base" hangingPunct="1">
        <a:spcBef>
          <a:spcPct val="0"/>
        </a:spcBef>
        <a:spcAft>
          <a:spcPct val="0"/>
        </a:spcAft>
        <a:defRPr sz="11600">
          <a:solidFill>
            <a:schemeClr val="tx1"/>
          </a:solidFill>
          <a:latin typeface="Calibri" pitchFamily="34" charset="0"/>
        </a:defRPr>
      </a:lvl9pPr>
    </p:titleStyle>
    <p:bodyStyle>
      <a:lvl1pPr marL="0" indent="0" algn="l" defTabSz="2398311" rtl="0" eaLnBrk="1" fontAlgn="base" hangingPunct="1">
        <a:spcBef>
          <a:spcPct val="20000"/>
        </a:spcBef>
        <a:spcAft>
          <a:spcPct val="0"/>
        </a:spcAft>
        <a:buFontTx/>
        <a:buNone/>
        <a:defRPr lang="en-US" sz="2750" kern="1200" dirty="0" smtClean="0">
          <a:solidFill>
            <a:schemeClr val="tx1"/>
          </a:solidFill>
          <a:latin typeface="+mn-lt"/>
          <a:ea typeface="+mn-ea"/>
          <a:cs typeface="+mn-cs"/>
        </a:defRPr>
      </a:lvl1pPr>
      <a:lvl2pPr marL="1949630" indent="-749583" algn="l" defTabSz="2398311" rtl="0" eaLnBrk="1" fontAlgn="base" hangingPunct="1">
        <a:spcBef>
          <a:spcPct val="20000"/>
        </a:spcBef>
        <a:spcAft>
          <a:spcPct val="0"/>
        </a:spcAft>
        <a:buFont typeface="Arial" charset="0"/>
        <a:buChar char="–"/>
        <a:defRPr sz="7350" kern="1200">
          <a:solidFill>
            <a:schemeClr val="tx1"/>
          </a:solidFill>
          <a:latin typeface="+mn-lt"/>
          <a:ea typeface="+mn-ea"/>
          <a:cs typeface="+mn-cs"/>
        </a:defRPr>
      </a:lvl2pPr>
      <a:lvl3pPr marL="2998332" indent="-600024" algn="l" defTabSz="2398311" rtl="0" eaLnBrk="1" fontAlgn="base" hangingPunct="1">
        <a:spcBef>
          <a:spcPct val="20000"/>
        </a:spcBef>
        <a:spcAft>
          <a:spcPct val="0"/>
        </a:spcAft>
        <a:buFont typeface="Arial" charset="0"/>
        <a:buChar char="•"/>
        <a:defRPr sz="6350" kern="1200">
          <a:solidFill>
            <a:schemeClr val="tx1"/>
          </a:solidFill>
          <a:latin typeface="+mn-lt"/>
          <a:ea typeface="+mn-ea"/>
          <a:cs typeface="+mn-cs"/>
        </a:defRPr>
      </a:lvl3pPr>
      <a:lvl4pPr marL="4198379" indent="-600024" algn="l" defTabSz="2398311" rtl="0" eaLnBrk="1" fontAlgn="base" hangingPunct="1">
        <a:spcBef>
          <a:spcPct val="20000"/>
        </a:spcBef>
        <a:spcAft>
          <a:spcPct val="0"/>
        </a:spcAft>
        <a:buFont typeface="Arial" charset="0"/>
        <a:buChar char="–"/>
        <a:defRPr sz="5300" kern="1200">
          <a:solidFill>
            <a:schemeClr val="tx1"/>
          </a:solidFill>
          <a:latin typeface="+mn-lt"/>
          <a:ea typeface="+mn-ea"/>
          <a:cs typeface="+mn-cs"/>
        </a:defRPr>
      </a:lvl4pPr>
      <a:lvl5pPr marL="5396643" indent="-600024" algn="l" defTabSz="2398311" rtl="0" eaLnBrk="1" fontAlgn="base" hangingPunct="1">
        <a:spcBef>
          <a:spcPct val="20000"/>
        </a:spcBef>
        <a:spcAft>
          <a:spcPct val="0"/>
        </a:spcAft>
        <a:buFont typeface="Arial" charset="0"/>
        <a:buChar char="»"/>
        <a:defRPr sz="5300" kern="1200">
          <a:solidFill>
            <a:schemeClr val="tx1"/>
          </a:solidFill>
          <a:latin typeface="+mn-lt"/>
          <a:ea typeface="+mn-ea"/>
          <a:cs typeface="+mn-cs"/>
        </a:defRPr>
      </a:lvl5pPr>
      <a:lvl6pPr marL="13517887" indent="-1228893" algn="l" defTabSz="4915605" rtl="0" eaLnBrk="1" latinLnBrk="0" hangingPunct="1">
        <a:spcBef>
          <a:spcPct val="20000"/>
        </a:spcBef>
        <a:buFont typeface="Arial" pitchFamily="34" charset="0"/>
        <a:buChar char="•"/>
        <a:defRPr sz="10800" kern="1200">
          <a:solidFill>
            <a:schemeClr val="tx1"/>
          </a:solidFill>
          <a:latin typeface="+mn-lt"/>
          <a:ea typeface="+mn-ea"/>
          <a:cs typeface="+mn-cs"/>
        </a:defRPr>
      </a:lvl6pPr>
      <a:lvl7pPr marL="15975688" indent="-1228893" algn="l" defTabSz="4915605" rtl="0" eaLnBrk="1" latinLnBrk="0" hangingPunct="1">
        <a:spcBef>
          <a:spcPct val="20000"/>
        </a:spcBef>
        <a:buFont typeface="Arial" pitchFamily="34" charset="0"/>
        <a:buChar char="•"/>
        <a:defRPr sz="10800" kern="1200">
          <a:solidFill>
            <a:schemeClr val="tx1"/>
          </a:solidFill>
          <a:latin typeface="+mn-lt"/>
          <a:ea typeface="+mn-ea"/>
          <a:cs typeface="+mn-cs"/>
        </a:defRPr>
      </a:lvl7pPr>
      <a:lvl8pPr marL="18433480" indent="-1228893" algn="l" defTabSz="4915605" rtl="0" eaLnBrk="1" latinLnBrk="0" hangingPunct="1">
        <a:spcBef>
          <a:spcPct val="20000"/>
        </a:spcBef>
        <a:buFont typeface="Arial" pitchFamily="34" charset="0"/>
        <a:buChar char="•"/>
        <a:defRPr sz="10800" kern="1200">
          <a:solidFill>
            <a:schemeClr val="tx1"/>
          </a:solidFill>
          <a:latin typeface="+mn-lt"/>
          <a:ea typeface="+mn-ea"/>
          <a:cs typeface="+mn-cs"/>
        </a:defRPr>
      </a:lvl8pPr>
      <a:lvl9pPr marL="20891271" indent="-1228893" algn="l" defTabSz="4915605" rtl="0" eaLnBrk="1" latinLnBrk="0" hangingPunct="1">
        <a:spcBef>
          <a:spcPct val="20000"/>
        </a:spcBef>
        <a:buFont typeface="Arial" pitchFamily="34" charset="0"/>
        <a:buChar char="•"/>
        <a:defRPr sz="10800" kern="1200">
          <a:solidFill>
            <a:schemeClr val="tx1"/>
          </a:solidFill>
          <a:latin typeface="+mn-lt"/>
          <a:ea typeface="+mn-ea"/>
          <a:cs typeface="+mn-cs"/>
        </a:defRPr>
      </a:lvl9pPr>
    </p:bodyStyle>
    <p:otherStyle>
      <a:defPPr>
        <a:defRPr lang="en-US"/>
      </a:defPPr>
      <a:lvl1pPr marL="0" algn="l" defTabSz="4915605" rtl="0" eaLnBrk="1" latinLnBrk="0" hangingPunct="1">
        <a:defRPr sz="9650" kern="1200">
          <a:solidFill>
            <a:schemeClr val="tx1"/>
          </a:solidFill>
          <a:latin typeface="+mn-lt"/>
          <a:ea typeface="+mn-ea"/>
          <a:cs typeface="+mn-cs"/>
        </a:defRPr>
      </a:lvl1pPr>
      <a:lvl2pPr marL="2457801" algn="l" defTabSz="4915605" rtl="0" eaLnBrk="1" latinLnBrk="0" hangingPunct="1">
        <a:defRPr sz="9650" kern="1200">
          <a:solidFill>
            <a:schemeClr val="tx1"/>
          </a:solidFill>
          <a:latin typeface="+mn-lt"/>
          <a:ea typeface="+mn-ea"/>
          <a:cs typeface="+mn-cs"/>
        </a:defRPr>
      </a:lvl2pPr>
      <a:lvl3pPr marL="4915605" algn="l" defTabSz="4915605" rtl="0" eaLnBrk="1" latinLnBrk="0" hangingPunct="1">
        <a:defRPr sz="9650" kern="1200">
          <a:solidFill>
            <a:schemeClr val="tx1"/>
          </a:solidFill>
          <a:latin typeface="+mn-lt"/>
          <a:ea typeface="+mn-ea"/>
          <a:cs typeface="+mn-cs"/>
        </a:defRPr>
      </a:lvl3pPr>
      <a:lvl4pPr marL="7373406" algn="l" defTabSz="4915605" rtl="0" eaLnBrk="1" latinLnBrk="0" hangingPunct="1">
        <a:defRPr sz="9650" kern="1200">
          <a:solidFill>
            <a:schemeClr val="tx1"/>
          </a:solidFill>
          <a:latin typeface="+mn-lt"/>
          <a:ea typeface="+mn-ea"/>
          <a:cs typeface="+mn-cs"/>
        </a:defRPr>
      </a:lvl4pPr>
      <a:lvl5pPr marL="9831197" algn="l" defTabSz="4915605" rtl="0" eaLnBrk="1" latinLnBrk="0" hangingPunct="1">
        <a:defRPr sz="9650" kern="1200">
          <a:solidFill>
            <a:schemeClr val="tx1"/>
          </a:solidFill>
          <a:latin typeface="+mn-lt"/>
          <a:ea typeface="+mn-ea"/>
          <a:cs typeface="+mn-cs"/>
        </a:defRPr>
      </a:lvl5pPr>
      <a:lvl6pPr marL="12288989" algn="l" defTabSz="4915605" rtl="0" eaLnBrk="1" latinLnBrk="0" hangingPunct="1">
        <a:defRPr sz="9650" kern="1200">
          <a:solidFill>
            <a:schemeClr val="tx1"/>
          </a:solidFill>
          <a:latin typeface="+mn-lt"/>
          <a:ea typeface="+mn-ea"/>
          <a:cs typeface="+mn-cs"/>
        </a:defRPr>
      </a:lvl6pPr>
      <a:lvl7pPr marL="14746774" algn="l" defTabSz="4915605" rtl="0" eaLnBrk="1" latinLnBrk="0" hangingPunct="1">
        <a:defRPr sz="9650" kern="1200">
          <a:solidFill>
            <a:schemeClr val="tx1"/>
          </a:solidFill>
          <a:latin typeface="+mn-lt"/>
          <a:ea typeface="+mn-ea"/>
          <a:cs typeface="+mn-cs"/>
        </a:defRPr>
      </a:lvl7pPr>
      <a:lvl8pPr marL="17204575" algn="l" defTabSz="4915605" rtl="0" eaLnBrk="1" latinLnBrk="0" hangingPunct="1">
        <a:defRPr sz="9650" kern="1200">
          <a:solidFill>
            <a:schemeClr val="tx1"/>
          </a:solidFill>
          <a:latin typeface="+mn-lt"/>
          <a:ea typeface="+mn-ea"/>
          <a:cs typeface="+mn-cs"/>
        </a:defRPr>
      </a:lvl8pPr>
      <a:lvl9pPr marL="19662372" algn="l" defTabSz="4915605" rtl="0" eaLnBrk="1" latinLnBrk="0" hangingPunct="1">
        <a:defRPr sz="96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DF405FE-0F83-8A62-D72F-C354E9720A73}"/>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538E7E1C-9A25-B4AA-0840-EF7583C349CF}"/>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65A1C616-5D8E-B8B5-54FF-9AAADA184CD8}"/>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CDBF3132-0443-0E5E-AD80-E042CAC65824}"/>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9F8587AB-2A08-CC30-E84C-B1DD08373B58}"/>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C37E34A7-AE21-9200-383B-B58FEE7D4A9C}"/>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F7B7188B-BC63-6EF7-048B-B40D8774AB83}"/>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C2E524CB-4464-2DAF-E2ED-FE3B6704D0A4}"/>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652B5129-6FDC-1E75-0AAE-2AC846B68931}"/>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1EE8D02A-AD3A-A3C8-AE83-C03DD097578E}"/>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AA3889B6-FA10-09AB-74F3-4DC4AC12AAB0}"/>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5E6B6134-20C8-5D21-65D3-65927C49C509}"/>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555E4C67-3C1C-B1DE-A451-E84862673D1D}"/>
              </a:ext>
            </a:extLst>
          </p:cNvPr>
          <p:cNvSpPr>
            <a:spLocks noGrp="1"/>
          </p:cNvSpPr>
          <p:nvPr>
            <p:ph type="body" sz="quarter" idx="26"/>
          </p:nvPr>
        </p:nvSpPr>
        <p:spPr/>
        <p:txBody>
          <a:bodyPr/>
          <a:lstStyle/>
          <a:p>
            <a:endParaRPr lang="en-US"/>
          </a:p>
        </p:txBody>
      </p:sp>
      <p:sp>
        <p:nvSpPr>
          <p:cNvPr id="15" name="Text Placeholder 14">
            <a:extLst>
              <a:ext uri="{FF2B5EF4-FFF2-40B4-BE49-F238E27FC236}">
                <a16:creationId xmlns:a16="http://schemas.microsoft.com/office/drawing/2014/main" id="{406B96B5-90EB-4B71-E99A-9824FF5674FC}"/>
              </a:ext>
            </a:extLst>
          </p:cNvPr>
          <p:cNvSpPr>
            <a:spLocks noGrp="1"/>
          </p:cNvSpPr>
          <p:nvPr>
            <p:ph type="body" sz="quarter" idx="27"/>
          </p:nvPr>
        </p:nvSpPr>
        <p:spPr/>
        <p:txBody>
          <a:bodyPr/>
          <a:lstStyle/>
          <a:p>
            <a:endParaRPr lang="en-US"/>
          </a:p>
        </p:txBody>
      </p:sp>
    </p:spTree>
    <p:extLst>
      <p:ext uri="{BB962C8B-B14F-4D97-AF65-F5344CB8AC3E}">
        <p14:creationId xmlns:p14="http://schemas.microsoft.com/office/powerpoint/2010/main" val="1735457527"/>
      </p:ext>
    </p:extLst>
  </p:cSld>
  <p:clrMapOvr>
    <a:masterClrMapping/>
  </p:clrMapOvr>
</p:sld>
</file>

<file path=ppt/theme/theme1.xml><?xml version="1.0" encoding="utf-8"?>
<a:theme xmlns:a="http://schemas.openxmlformats.org/drawingml/2006/main" name="36x48_BLUE">
  <a:themeElements>
    <a:clrScheme name="OHIO_brand palette">
      <a:dk1>
        <a:srgbClr val="154734"/>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8" ma:contentTypeDescription="Create a new document." ma:contentTypeScope="" ma:versionID="d252dd5e1cb1a628045fb7f3e8fd6bea">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b77817db35c866e15d2c8fffe4acf86c"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6AE4381-28F3-4D06-9E34-8289DCBBD234}">
  <ds:schemaRefs>
    <ds:schemaRef ds:uri="http://purl.org/dc/dcmitype/"/>
    <ds:schemaRef ds:uri="http://purl.org/dc/elements/1.1/"/>
    <ds:schemaRef ds:uri="http://purl.org/dc/terms/"/>
    <ds:schemaRef ds:uri="952b4952-d007-4d97-b50e-79165ea12049"/>
    <ds:schemaRef ds:uri="http://schemas.microsoft.com/office/2006/documentManagement/types"/>
    <ds:schemaRef ds:uri="http://schemas.microsoft.com/office/2006/metadata/properties"/>
    <ds:schemaRef ds:uri="http://schemas.openxmlformats.org/package/2006/metadata/core-properties"/>
    <ds:schemaRef ds:uri="http://schemas.microsoft.com/office/infopath/2007/PartnerControls"/>
    <ds:schemaRef ds:uri="8cb5f936-c297-426d-b367-8d80127451e1"/>
    <ds:schemaRef ds:uri="http://www.w3.org/XML/1998/namespace"/>
  </ds:schemaRefs>
</ds:datastoreItem>
</file>

<file path=customXml/itemProps2.xml><?xml version="1.0" encoding="utf-8"?>
<ds:datastoreItem xmlns:ds="http://schemas.openxmlformats.org/officeDocument/2006/customXml" ds:itemID="{F6E75537-FF26-49A2-953C-6E317DB295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2b4952-d007-4d97-b50e-79165ea12049"/>
    <ds:schemaRef ds:uri="8cb5f936-c297-426d-b367-8d80127451e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40C2751-BC20-4A16-A923-2465DE699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36x48_BLUE</Template>
  <TotalTime>121</TotalTime>
  <Words>0</Words>
  <Application>Microsoft Macintosh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8</cp:revision>
  <cp:lastPrinted>2008-03-12T16:04:08Z</cp:lastPrinted>
  <dcterms:created xsi:type="dcterms:W3CDTF">2014-09-24T17:47:45Z</dcterms:created>
  <dcterms:modified xsi:type="dcterms:W3CDTF">2026-04-14T17:38:40Z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