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27432000" cy="15544800"/>
  <p:notesSz cx="6888163" cy="10020300"/>
  <p:defaultTextStyle>
    <a:defPPr>
      <a:defRPr lang="en-US"/>
    </a:defPPr>
    <a:lvl1pPr algn="l" rtl="0" eaLnBrk="0" fontAlgn="base" hangingPunct="0">
      <a:spcBef>
        <a:spcPct val="0"/>
      </a:spcBef>
      <a:spcAft>
        <a:spcPct val="0"/>
      </a:spcAft>
      <a:defRPr sz="2869" kern="1200">
        <a:solidFill>
          <a:schemeClr val="tx1"/>
        </a:solidFill>
        <a:latin typeface="Times New Roman" pitchFamily="1" charset="0"/>
        <a:ea typeface="+mn-ea"/>
        <a:cs typeface="+mn-cs"/>
      </a:defRPr>
    </a:lvl1pPr>
    <a:lvl2pPr marL="533176"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2pPr>
    <a:lvl3pPr marL="1068210"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3pPr>
    <a:lvl4pPr marL="1603243"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4pPr>
    <a:lvl5pPr marL="2138277"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5pPr>
    <a:lvl6pPr marL="2675168" algn="l" defTabSz="1070068" rtl="0" eaLnBrk="1" latinLnBrk="0" hangingPunct="1">
      <a:defRPr sz="2869" kern="1200">
        <a:solidFill>
          <a:schemeClr val="tx1"/>
        </a:solidFill>
        <a:latin typeface="Times New Roman" pitchFamily="1" charset="0"/>
        <a:ea typeface="+mn-ea"/>
        <a:cs typeface="+mn-cs"/>
      </a:defRPr>
    </a:lvl6pPr>
    <a:lvl7pPr marL="3210202" algn="l" defTabSz="1070068" rtl="0" eaLnBrk="1" latinLnBrk="0" hangingPunct="1">
      <a:defRPr sz="2869" kern="1200">
        <a:solidFill>
          <a:schemeClr val="tx1"/>
        </a:solidFill>
        <a:latin typeface="Times New Roman" pitchFamily="1" charset="0"/>
        <a:ea typeface="+mn-ea"/>
        <a:cs typeface="+mn-cs"/>
      </a:defRPr>
    </a:lvl7pPr>
    <a:lvl8pPr marL="3745235" algn="l" defTabSz="1070068" rtl="0" eaLnBrk="1" latinLnBrk="0" hangingPunct="1">
      <a:defRPr sz="2869" kern="1200">
        <a:solidFill>
          <a:schemeClr val="tx1"/>
        </a:solidFill>
        <a:latin typeface="Times New Roman" pitchFamily="1" charset="0"/>
        <a:ea typeface="+mn-ea"/>
        <a:cs typeface="+mn-cs"/>
      </a:defRPr>
    </a:lvl8pPr>
    <a:lvl9pPr marL="4280269" algn="l" defTabSz="1070068" rtl="0" eaLnBrk="1" latinLnBrk="0" hangingPunct="1">
      <a:defRPr sz="2869"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4496" userDrawn="1">
          <p15:clr>
            <a:srgbClr val="A4A3A4"/>
          </p15:clr>
        </p15:guide>
        <p15:guide id="2" orient="horz" pos="-3360" userDrawn="1">
          <p15:clr>
            <a:srgbClr val="A4A3A4"/>
          </p15:clr>
        </p15:guide>
        <p15:guide id="3" orient="horz" pos="-1250" userDrawn="1">
          <p15:clr>
            <a:srgbClr val="A4A3A4"/>
          </p15:clr>
        </p15:guide>
        <p15:guide id="4" pos="-7740" userDrawn="1">
          <p15:clr>
            <a:srgbClr val="A4A3A4"/>
          </p15:clr>
        </p15:guide>
        <p15:guide id="5" pos="25020"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EBE9C9"/>
    <a:srgbClr val="003622"/>
    <a:srgbClr val="005D41"/>
    <a:srgbClr val="5F5951"/>
    <a:srgbClr val="FFFFFF"/>
    <a:srgbClr val="F4E589"/>
    <a:srgbClr val="003366"/>
    <a:srgbClr val="336699"/>
    <a:srgbClr val="6E9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C4770A-2AC7-E74B-95B4-75FA4415AF9B}" v="106" dt="2025-09-30T18:54:59.5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108" autoAdjust="0"/>
    <p:restoredTop sz="86441" autoAdjust="0"/>
  </p:normalViewPr>
  <p:slideViewPr>
    <p:cSldViewPr>
      <p:cViewPr varScale="1">
        <p:scale>
          <a:sx n="95" d="100"/>
          <a:sy n="95" d="100"/>
        </p:scale>
        <p:origin x="232" y="352"/>
      </p:cViewPr>
      <p:guideLst>
        <p:guide orient="horz" pos="14496"/>
        <p:guide orient="horz" pos="-3360"/>
        <p:guide orient="horz" pos="-1250"/>
        <p:guide pos="-7740"/>
        <p:guide pos="250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117" d="100"/>
          <a:sy n="117" d="100"/>
        </p:scale>
        <p:origin x="5072" y="192"/>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8:58:05.227" v="237" actId="680"/>
      <pc:docMkLst>
        <pc:docMk/>
      </pc:docMkLst>
      <pc:sldChg chg="del">
        <pc:chgData name="Brown, Jeffrey" userId="eb56c8e8-783c-45d4-8120-bcd00a17b328" providerId="ADAL" clId="{9879E2A1-6E15-5B5E-B796-952A4143164B}" dt="2025-09-30T18:58:04.371" v="236" actId="2696"/>
        <pc:sldMkLst>
          <pc:docMk/>
          <pc:sldMk cId="0" sldId="256"/>
        </pc:sldMkLst>
      </pc:sldChg>
      <pc:sldChg chg="new">
        <pc:chgData name="Brown, Jeffrey" userId="eb56c8e8-783c-45d4-8120-bcd00a17b328" providerId="ADAL" clId="{9879E2A1-6E15-5B5E-B796-952A4143164B}" dt="2025-09-30T18:58:05.227" v="237" actId="680"/>
        <pc:sldMkLst>
          <pc:docMk/>
          <pc:sldMk cId="1993596587" sldId="256"/>
        </pc:sldMkLst>
      </pc:sldChg>
      <pc:sldMasterChg chg="modSldLayout">
        <pc:chgData name="Brown, Jeffrey" userId="eb56c8e8-783c-45d4-8120-bcd00a17b328" providerId="ADAL" clId="{9879E2A1-6E15-5B5E-B796-952A4143164B}" dt="2025-09-30T18:55:02.972" v="235" actId="478"/>
        <pc:sldMasterMkLst>
          <pc:docMk/>
          <pc:sldMasterMk cId="0" sldId="2147483648"/>
        </pc:sldMasterMkLst>
        <pc:sldLayoutChg chg="addSp delSp modSp mod">
          <pc:chgData name="Brown, Jeffrey" userId="eb56c8e8-783c-45d4-8120-bcd00a17b328" providerId="ADAL" clId="{9879E2A1-6E15-5B5E-B796-952A4143164B}" dt="2025-09-30T18:54:55.937" v="233" actId="478"/>
          <pc:sldLayoutMkLst>
            <pc:docMk/>
            <pc:sldMasterMk cId="0" sldId="2147483648"/>
            <pc:sldLayoutMk cId="0" sldId="2147483649"/>
          </pc:sldLayoutMkLst>
          <pc:spChg chg="add mod">
            <ac:chgData name="Brown, Jeffrey" userId="eb56c8e8-783c-45d4-8120-bcd00a17b328" providerId="ADAL" clId="{9879E2A1-6E15-5B5E-B796-952A4143164B}" dt="2025-09-30T18:50:04.611" v="181" actId="404"/>
            <ac:spMkLst>
              <pc:docMk/>
              <pc:sldMasterMk cId="0" sldId="2147483648"/>
              <pc:sldLayoutMk cId="0" sldId="2147483649"/>
              <ac:spMk id="2" creationId="{66F6B1C2-3CCB-C023-CD92-75066F40A06D}"/>
            </ac:spMkLst>
          </pc:spChg>
          <pc:spChg chg="add mod">
            <ac:chgData name="Brown, Jeffrey" userId="eb56c8e8-783c-45d4-8120-bcd00a17b328" providerId="ADAL" clId="{9879E2A1-6E15-5B5E-B796-952A4143164B}" dt="2025-09-30T18:50:09.789" v="183" actId="404"/>
            <ac:spMkLst>
              <pc:docMk/>
              <pc:sldMasterMk cId="0" sldId="2147483648"/>
              <pc:sldLayoutMk cId="0" sldId="2147483649"/>
              <ac:spMk id="3" creationId="{B1CB5502-7E2C-873F-3BA9-82EA84E9B49F}"/>
            </ac:spMkLst>
          </pc:spChg>
          <pc:spChg chg="add mod">
            <ac:chgData name="Brown, Jeffrey" userId="eb56c8e8-783c-45d4-8120-bcd00a17b328" providerId="ADAL" clId="{9879E2A1-6E15-5B5E-B796-952A4143164B}" dt="2025-09-16T17:26:15.792" v="107" actId="167"/>
            <ac:spMkLst>
              <pc:docMk/>
              <pc:sldMasterMk cId="0" sldId="2147483648"/>
              <pc:sldLayoutMk cId="0" sldId="2147483649"/>
              <ac:spMk id="7" creationId="{4F090C7A-C32C-3050-7CEE-AE5ADA35446C}"/>
            </ac:spMkLst>
          </pc:spChg>
          <pc:spChg chg="add del mod">
            <ac:chgData name="Brown, Jeffrey" userId="eb56c8e8-783c-45d4-8120-bcd00a17b328" providerId="ADAL" clId="{9879E2A1-6E15-5B5E-B796-952A4143164B}" dt="2025-09-30T18:54:55.937" v="233" actId="478"/>
            <ac:spMkLst>
              <pc:docMk/>
              <pc:sldMasterMk cId="0" sldId="2147483648"/>
              <pc:sldLayoutMk cId="0" sldId="2147483649"/>
              <ac:spMk id="10" creationId="{4A93B77D-A8C8-3DA6-EC12-B00A19B3EF32}"/>
            </ac:spMkLst>
          </pc:spChg>
          <pc:spChg chg="mod">
            <ac:chgData name="Brown, Jeffrey" userId="eb56c8e8-783c-45d4-8120-bcd00a17b328" providerId="ADAL" clId="{9879E2A1-6E15-5B5E-B796-952A4143164B}" dt="2025-09-16T17:27:21.278" v="128"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6T17:23:13.552" v="58" actId="2711"/>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8:49:14.185" v="172"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6T17:20:33.468" v="19"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6T17:20:41.583" v="21"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6T17:21:36.373" v="36" actId="207"/>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6T17:21:07.144" v="27" actId="207"/>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30T18:51:13.702" v="187" actId="1076"/>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8:49:19.553" v="173" actId="107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6T17:22:02.145" v="46" actId="242"/>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6T17:26:34.373" v="120"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8:49:19.553" v="173" actId="1076"/>
            <ac:spMkLst>
              <pc:docMk/>
              <pc:sldMasterMk cId="0" sldId="2147483648"/>
              <pc:sldLayoutMk cId="0" sldId="2147483649"/>
              <ac:spMk id="32" creationId="{00000000-0000-0000-0000-000000000000}"/>
            </ac:spMkLst>
          </pc:spChg>
          <pc:picChg chg="add mod">
            <ac:chgData name="Brown, Jeffrey" userId="eb56c8e8-783c-45d4-8120-bcd00a17b328" providerId="ADAL" clId="{9879E2A1-6E15-5B5E-B796-952A4143164B}" dt="2025-09-16T17:24:02.929" v="68" actId="1076"/>
            <ac:picMkLst>
              <pc:docMk/>
              <pc:sldMasterMk cId="0" sldId="2147483648"/>
              <pc:sldLayoutMk cId="0" sldId="2147483649"/>
              <ac:picMk id="8" creationId="{EEC30C37-E36D-EBFC-EB32-D4EB0A151471}"/>
            </ac:picMkLst>
          </pc:picChg>
          <pc:picChg chg="add del mod">
            <ac:chgData name="Brown, Jeffrey" userId="eb56c8e8-783c-45d4-8120-bcd00a17b328" providerId="ADAL" clId="{9879E2A1-6E15-5B5E-B796-952A4143164B}" dt="2025-09-30T18:54:54.764" v="232" actId="478"/>
            <ac:picMkLst>
              <pc:docMk/>
              <pc:sldMasterMk cId="0" sldId="2147483648"/>
              <pc:sldLayoutMk cId="0" sldId="2147483649"/>
              <ac:picMk id="11" creationId="{B43D682A-29E2-2DFA-CDD1-E4BF712B8B31}"/>
            </ac:picMkLst>
          </pc:picChg>
        </pc:sldLayoutChg>
        <pc:sldLayoutChg chg="addSp delSp modSp mod">
          <pc:chgData name="Brown, Jeffrey" userId="eb56c8e8-783c-45d4-8120-bcd00a17b328" providerId="ADAL" clId="{9879E2A1-6E15-5B5E-B796-952A4143164B}" dt="2025-09-30T18:53:28.587" v="208" actId="404"/>
          <pc:sldLayoutMkLst>
            <pc:docMk/>
            <pc:sldMasterMk cId="0" sldId="2147483648"/>
            <pc:sldLayoutMk cId="2049884580" sldId="2147483650"/>
          </pc:sldLayoutMkLst>
          <pc:spChg chg="add mod">
            <ac:chgData name="Brown, Jeffrey" userId="eb56c8e8-783c-45d4-8120-bcd00a17b328" providerId="ADAL" clId="{9879E2A1-6E15-5B5E-B796-952A4143164B}" dt="2025-09-30T18:52:19.315" v="194"/>
            <ac:spMkLst>
              <pc:docMk/>
              <pc:sldMasterMk cId="0" sldId="2147483648"/>
              <pc:sldLayoutMk cId="2049884580" sldId="2147483650"/>
              <ac:spMk id="3" creationId="{C34EF87B-F04E-DFFD-1489-5311D464CF1C}"/>
            </ac:spMkLst>
          </pc:spChg>
          <pc:spChg chg="add mod">
            <ac:chgData name="Brown, Jeffrey" userId="eb56c8e8-783c-45d4-8120-bcd00a17b328" providerId="ADAL" clId="{9879E2A1-6E15-5B5E-B796-952A4143164B}" dt="2025-09-30T18:52:19.315" v="194"/>
            <ac:spMkLst>
              <pc:docMk/>
              <pc:sldMasterMk cId="0" sldId="2147483648"/>
              <pc:sldLayoutMk cId="2049884580" sldId="2147483650"/>
              <ac:spMk id="4" creationId="{D3B667C7-903B-3F15-A77E-8D864916E51D}"/>
            </ac:spMkLst>
          </pc:spChg>
          <pc:spChg chg="add mod">
            <ac:chgData name="Brown, Jeffrey" userId="eb56c8e8-783c-45d4-8120-bcd00a17b328" providerId="ADAL" clId="{9879E2A1-6E15-5B5E-B796-952A4143164B}" dt="2025-09-30T18:52:19.315" v="194"/>
            <ac:spMkLst>
              <pc:docMk/>
              <pc:sldMasterMk cId="0" sldId="2147483648"/>
              <pc:sldLayoutMk cId="2049884580" sldId="2147483650"/>
              <ac:spMk id="5" creationId="{E6B52587-5CD2-DFD8-6F02-07F791F4F451}"/>
            </ac:spMkLst>
          </pc:spChg>
          <pc:spChg chg="add mod">
            <ac:chgData name="Brown, Jeffrey" userId="eb56c8e8-783c-45d4-8120-bcd00a17b328" providerId="ADAL" clId="{9879E2A1-6E15-5B5E-B796-952A4143164B}" dt="2025-09-30T18:52:19.315" v="194"/>
            <ac:spMkLst>
              <pc:docMk/>
              <pc:sldMasterMk cId="0" sldId="2147483648"/>
              <pc:sldLayoutMk cId="2049884580" sldId="2147483650"/>
              <ac:spMk id="6" creationId="{7D669D86-E5CE-7EEF-B9A3-64C7863F688A}"/>
            </ac:spMkLst>
          </pc:spChg>
          <pc:spChg chg="mod">
            <ac:chgData name="Brown, Jeffrey" userId="eb56c8e8-783c-45d4-8120-bcd00a17b328" providerId="ADAL" clId="{9879E2A1-6E15-5B5E-B796-952A4143164B}" dt="2025-09-16T17:27:59.491" v="132" actId="207"/>
            <ac:spMkLst>
              <pc:docMk/>
              <pc:sldMasterMk cId="0" sldId="2147483648"/>
              <pc:sldLayoutMk cId="2049884580" sldId="2147483650"/>
              <ac:spMk id="7" creationId="{4F090C7A-C32C-3050-7CEE-AE5ADA35446C}"/>
            </ac:spMkLst>
          </pc:spChg>
          <pc:spChg chg="add mod">
            <ac:chgData name="Brown, Jeffrey" userId="eb56c8e8-783c-45d4-8120-bcd00a17b328" providerId="ADAL" clId="{9879E2A1-6E15-5B5E-B796-952A4143164B}" dt="2025-09-30T18:53:24.052" v="206" actId="404"/>
            <ac:spMkLst>
              <pc:docMk/>
              <pc:sldMasterMk cId="0" sldId="2147483648"/>
              <pc:sldLayoutMk cId="2049884580" sldId="2147483650"/>
              <ac:spMk id="9" creationId="{DF574855-38CD-43E3-A4DD-64E0DF8CC826}"/>
            </ac:spMkLst>
          </pc:spChg>
          <pc:spChg chg="mod">
            <ac:chgData name="Brown, Jeffrey" userId="eb56c8e8-783c-45d4-8120-bcd00a17b328" providerId="ADAL" clId="{9879E2A1-6E15-5B5E-B796-952A4143164B}" dt="2025-09-16T17:28:16.455" v="135" actId="207"/>
            <ac:spMkLst>
              <pc:docMk/>
              <pc:sldMasterMk cId="0" sldId="2147483648"/>
              <pc:sldLayoutMk cId="2049884580" sldId="2147483650"/>
              <ac:spMk id="10" creationId="{4A93B77D-A8C8-3DA6-EC12-B00A19B3EF32}"/>
            </ac:spMkLst>
          </pc:spChg>
          <pc:spChg chg="add mod">
            <ac:chgData name="Brown, Jeffrey" userId="eb56c8e8-783c-45d4-8120-bcd00a17b328" providerId="ADAL" clId="{9879E2A1-6E15-5B5E-B796-952A4143164B}" dt="2025-09-30T18:53:28.587" v="208" actId="404"/>
            <ac:spMkLst>
              <pc:docMk/>
              <pc:sldMasterMk cId="0" sldId="2147483648"/>
              <pc:sldLayoutMk cId="2049884580" sldId="2147483650"/>
              <ac:spMk id="11" creationId="{A238BBBD-B781-48D6-8A06-795BCE479228}"/>
            </ac:spMkLst>
          </pc:spChg>
          <pc:spChg chg="del">
            <ac:chgData name="Brown, Jeffrey" userId="eb56c8e8-783c-45d4-8120-bcd00a17b328" providerId="ADAL" clId="{9879E2A1-6E15-5B5E-B796-952A4143164B}" dt="2025-09-30T18:52:10.331" v="190" actId="478"/>
            <ac:spMkLst>
              <pc:docMk/>
              <pc:sldMasterMk cId="0" sldId="2147483648"/>
              <pc:sldLayoutMk cId="2049884580" sldId="2147483650"/>
              <ac:spMk id="20" creationId="{00000000-0000-0000-0000-000000000000}"/>
            </ac:spMkLst>
          </pc:spChg>
          <pc:spChg chg="del mod">
            <ac:chgData name="Brown, Jeffrey" userId="eb56c8e8-783c-45d4-8120-bcd00a17b328" providerId="ADAL" clId="{9879E2A1-6E15-5B5E-B796-952A4143164B}" dt="2025-09-30T18:52:12.344" v="191" actId="478"/>
            <ac:spMkLst>
              <pc:docMk/>
              <pc:sldMasterMk cId="0" sldId="2147483648"/>
              <pc:sldLayoutMk cId="2049884580" sldId="2147483650"/>
              <ac:spMk id="28" creationId="{00000000-0000-0000-0000-000000000000}"/>
            </ac:spMkLst>
          </pc:spChg>
          <pc:spChg chg="del">
            <ac:chgData name="Brown, Jeffrey" userId="eb56c8e8-783c-45d4-8120-bcd00a17b328" providerId="ADAL" clId="{9879E2A1-6E15-5B5E-B796-952A4143164B}" dt="2025-09-30T18:52:17.937" v="193" actId="478"/>
            <ac:spMkLst>
              <pc:docMk/>
              <pc:sldMasterMk cId="0" sldId="2147483648"/>
              <pc:sldLayoutMk cId="2049884580" sldId="2147483650"/>
              <ac:spMk id="29" creationId="{00000000-0000-0000-0000-000000000000}"/>
            </ac:spMkLst>
          </pc:spChg>
          <pc:spChg chg="del">
            <ac:chgData name="Brown, Jeffrey" userId="eb56c8e8-783c-45d4-8120-bcd00a17b328" providerId="ADAL" clId="{9879E2A1-6E15-5B5E-B796-952A4143164B}" dt="2025-09-30T18:52:16.735" v="192" actId="478"/>
            <ac:spMkLst>
              <pc:docMk/>
              <pc:sldMasterMk cId="0" sldId="2147483648"/>
              <pc:sldLayoutMk cId="2049884580" sldId="2147483650"/>
              <ac:spMk id="32" creationId="{00000000-0000-0000-0000-000000000000}"/>
            </ac:spMkLst>
          </pc:spChg>
          <pc:picChg chg="add mod">
            <ac:chgData name="Brown, Jeffrey" userId="eb56c8e8-783c-45d4-8120-bcd00a17b328" providerId="ADAL" clId="{9879E2A1-6E15-5B5E-B796-952A4143164B}" dt="2025-09-16T17:28:01.967" v="133"/>
            <ac:picMkLst>
              <pc:docMk/>
              <pc:sldMasterMk cId="0" sldId="2147483648"/>
              <pc:sldLayoutMk cId="2049884580" sldId="2147483650"/>
              <ac:picMk id="2" creationId="{6A1B812F-F65D-1024-7EC8-347CC8F05159}"/>
            </ac:picMkLst>
          </pc:picChg>
        </pc:sldLayoutChg>
        <pc:sldLayoutChg chg="addSp delSp modSp mod">
          <pc:chgData name="Brown, Jeffrey" userId="eb56c8e8-783c-45d4-8120-bcd00a17b328" providerId="ADAL" clId="{9879E2A1-6E15-5B5E-B796-952A4143164B}" dt="2025-09-30T18:54:47.472" v="231" actId="207"/>
          <pc:sldLayoutMkLst>
            <pc:docMk/>
            <pc:sldMasterMk cId="0" sldId="2147483648"/>
            <pc:sldLayoutMk cId="259356812" sldId="2147483651"/>
          </pc:sldLayoutMkLst>
          <pc:spChg chg="add mod">
            <ac:chgData name="Brown, Jeffrey" userId="eb56c8e8-783c-45d4-8120-bcd00a17b328" providerId="ADAL" clId="{9879E2A1-6E15-5B5E-B796-952A4143164B}" dt="2025-09-30T18:52:43.525" v="200" actId="16037"/>
            <ac:spMkLst>
              <pc:docMk/>
              <pc:sldMasterMk cId="0" sldId="2147483648"/>
              <pc:sldLayoutMk cId="259356812" sldId="2147483651"/>
              <ac:spMk id="2" creationId="{FD01F336-5D23-8CED-C71B-941E79E05CB1}"/>
            </ac:spMkLst>
          </pc:spChg>
          <pc:spChg chg="add mod">
            <ac:chgData name="Brown, Jeffrey" userId="eb56c8e8-783c-45d4-8120-bcd00a17b328" providerId="ADAL" clId="{9879E2A1-6E15-5B5E-B796-952A4143164B}" dt="2025-09-30T18:52:51.080" v="201" actId="207"/>
            <ac:spMkLst>
              <pc:docMk/>
              <pc:sldMasterMk cId="0" sldId="2147483648"/>
              <pc:sldLayoutMk cId="259356812" sldId="2147483651"/>
              <ac:spMk id="3" creationId="{DB140585-C0F2-FB8D-1C50-E1DB3D58D6D1}"/>
            </ac:spMkLst>
          </pc:spChg>
          <pc:spChg chg="add mod">
            <ac:chgData name="Brown, Jeffrey" userId="eb56c8e8-783c-45d4-8120-bcd00a17b328" providerId="ADAL" clId="{9879E2A1-6E15-5B5E-B796-952A4143164B}" dt="2025-09-30T18:53:01.593" v="204" actId="207"/>
            <ac:spMkLst>
              <pc:docMk/>
              <pc:sldMasterMk cId="0" sldId="2147483648"/>
              <pc:sldLayoutMk cId="259356812" sldId="2147483651"/>
              <ac:spMk id="5" creationId="{52030466-BD4B-2024-3C87-9B5475655349}"/>
            </ac:spMkLst>
          </pc:spChg>
          <pc:spChg chg="mod">
            <ac:chgData name="Brown, Jeffrey" userId="eb56c8e8-783c-45d4-8120-bcd00a17b328" providerId="ADAL" clId="{9879E2A1-6E15-5B5E-B796-952A4143164B}" dt="2025-09-16T17:31:09.129" v="170" actId="1076"/>
            <ac:spMkLst>
              <pc:docMk/>
              <pc:sldMasterMk cId="0" sldId="2147483648"/>
              <pc:sldLayoutMk cId="259356812" sldId="2147483651"/>
              <ac:spMk id="7" creationId="{4F090C7A-C32C-3050-7CEE-AE5ADA35446C}"/>
            </ac:spMkLst>
          </pc:spChg>
          <pc:spChg chg="add mod">
            <ac:chgData name="Brown, Jeffrey" userId="eb56c8e8-783c-45d4-8120-bcd00a17b328" providerId="ADAL" clId="{9879E2A1-6E15-5B5E-B796-952A4143164B}" dt="2025-09-30T18:52:43.525" v="200" actId="16037"/>
            <ac:spMkLst>
              <pc:docMk/>
              <pc:sldMasterMk cId="0" sldId="2147483648"/>
              <pc:sldLayoutMk cId="259356812" sldId="2147483651"/>
              <ac:spMk id="8" creationId="{7B4181DA-D18A-940E-30AF-A962FF7CBDC3}"/>
            </ac:spMkLst>
          </pc:spChg>
          <pc:spChg chg="add mod">
            <ac:chgData name="Brown, Jeffrey" userId="eb56c8e8-783c-45d4-8120-bcd00a17b328" providerId="ADAL" clId="{9879E2A1-6E15-5B5E-B796-952A4143164B}" dt="2025-09-30T18:54:39.632" v="229" actId="207"/>
            <ac:spMkLst>
              <pc:docMk/>
              <pc:sldMasterMk cId="0" sldId="2147483648"/>
              <pc:sldLayoutMk cId="259356812" sldId="2147483651"/>
              <ac:spMk id="9" creationId="{B93CE5CD-0792-076F-9F0E-38AD50E06535}"/>
            </ac:spMkLst>
          </pc:spChg>
          <pc:spChg chg="del mod">
            <ac:chgData name="Brown, Jeffrey" userId="eb56c8e8-783c-45d4-8120-bcd00a17b328" providerId="ADAL" clId="{9879E2A1-6E15-5B5E-B796-952A4143164B}" dt="2025-09-30T18:52:33.252" v="195" actId="478"/>
            <ac:spMkLst>
              <pc:docMk/>
              <pc:sldMasterMk cId="0" sldId="2147483648"/>
              <pc:sldLayoutMk cId="259356812" sldId="2147483651"/>
              <ac:spMk id="10" creationId="{4A93B77D-A8C8-3DA6-EC12-B00A19B3EF32}"/>
            </ac:spMkLst>
          </pc:spChg>
          <pc:spChg chg="add mod">
            <ac:chgData name="Brown, Jeffrey" userId="eb56c8e8-783c-45d4-8120-bcd00a17b328" providerId="ADAL" clId="{9879E2A1-6E15-5B5E-B796-952A4143164B}" dt="2025-09-30T18:53:36.728" v="212" actId="404"/>
            <ac:spMkLst>
              <pc:docMk/>
              <pc:sldMasterMk cId="0" sldId="2147483648"/>
              <pc:sldLayoutMk cId="259356812" sldId="2147483651"/>
              <ac:spMk id="11" creationId="{63CFD659-A440-4EC2-5D22-219EDEEC1378}"/>
            </ac:spMkLst>
          </pc:spChg>
          <pc:spChg chg="add mod">
            <ac:chgData name="Brown, Jeffrey" userId="eb56c8e8-783c-45d4-8120-bcd00a17b328" providerId="ADAL" clId="{9879E2A1-6E15-5B5E-B796-952A4143164B}" dt="2025-09-30T18:54:04.847" v="216" actId="167"/>
            <ac:spMkLst>
              <pc:docMk/>
              <pc:sldMasterMk cId="0" sldId="2147483648"/>
              <pc:sldLayoutMk cId="259356812" sldId="2147483651"/>
              <ac:spMk id="12" creationId="{10EAE4AF-35E8-5054-C81B-07C320BEE079}"/>
            </ac:spMkLst>
          </pc:spChg>
          <pc:spChg chg="del">
            <ac:chgData name="Brown, Jeffrey" userId="eb56c8e8-783c-45d4-8120-bcd00a17b328" providerId="ADAL" clId="{9879E2A1-6E15-5B5E-B796-952A4143164B}" dt="2025-09-30T18:52:33.252" v="195" actId="478"/>
            <ac:spMkLst>
              <pc:docMk/>
              <pc:sldMasterMk cId="0" sldId="2147483648"/>
              <pc:sldLayoutMk cId="259356812" sldId="2147483651"/>
              <ac:spMk id="20" creationId="{00000000-0000-0000-0000-000000000000}"/>
            </ac:spMkLst>
          </pc:spChg>
          <pc:spChg chg="mod">
            <ac:chgData name="Brown, Jeffrey" userId="eb56c8e8-783c-45d4-8120-bcd00a17b328" providerId="ADAL" clId="{9879E2A1-6E15-5B5E-B796-952A4143164B}" dt="2025-09-30T18:54:44.832" v="230" actId="207"/>
            <ac:spMkLst>
              <pc:docMk/>
              <pc:sldMasterMk cId="0" sldId="2147483648"/>
              <pc:sldLayoutMk cId="259356812" sldId="2147483651"/>
              <ac:spMk id="21" creationId="{00000000-0000-0000-0000-000000000000}"/>
            </ac:spMkLst>
          </pc:spChg>
          <pc:spChg chg="mod">
            <ac:chgData name="Brown, Jeffrey" userId="eb56c8e8-783c-45d4-8120-bcd00a17b328" providerId="ADAL" clId="{9879E2A1-6E15-5B5E-B796-952A4143164B}" dt="2025-09-30T18:54:47.472" v="231" actId="207"/>
            <ac:spMkLst>
              <pc:docMk/>
              <pc:sldMasterMk cId="0" sldId="2147483648"/>
              <pc:sldLayoutMk cId="259356812" sldId="2147483651"/>
              <ac:spMk id="23" creationId="{00000000-0000-0000-0000-000000000000}"/>
            </ac:spMkLst>
          </pc:spChg>
          <pc:spChg chg="mod">
            <ac:chgData name="Brown, Jeffrey" userId="eb56c8e8-783c-45d4-8120-bcd00a17b328" providerId="ADAL" clId="{9879E2A1-6E15-5B5E-B796-952A4143164B}" dt="2025-09-30T18:52:54.087" v="202" actId="207"/>
            <ac:spMkLst>
              <pc:docMk/>
              <pc:sldMasterMk cId="0" sldId="2147483648"/>
              <pc:sldLayoutMk cId="259356812" sldId="2147483651"/>
              <ac:spMk id="26" creationId="{00000000-0000-0000-0000-000000000000}"/>
            </ac:spMkLst>
          </pc:spChg>
          <pc:spChg chg="mod">
            <ac:chgData name="Brown, Jeffrey" userId="eb56c8e8-783c-45d4-8120-bcd00a17b328" providerId="ADAL" clId="{9879E2A1-6E15-5B5E-B796-952A4143164B}" dt="2025-09-30T18:52:56.496" v="203" actId="207"/>
            <ac:spMkLst>
              <pc:docMk/>
              <pc:sldMasterMk cId="0" sldId="2147483648"/>
              <pc:sldLayoutMk cId="259356812" sldId="2147483651"/>
              <ac:spMk id="27" creationId="{00000000-0000-0000-0000-000000000000}"/>
            </ac:spMkLst>
          </pc:spChg>
          <pc:spChg chg="del mod">
            <ac:chgData name="Brown, Jeffrey" userId="eb56c8e8-783c-45d4-8120-bcd00a17b328" providerId="ADAL" clId="{9879E2A1-6E15-5B5E-B796-952A4143164B}" dt="2025-09-30T18:52:34.752" v="196" actId="478"/>
            <ac:spMkLst>
              <pc:docMk/>
              <pc:sldMasterMk cId="0" sldId="2147483648"/>
              <pc:sldLayoutMk cId="259356812" sldId="2147483651"/>
              <ac:spMk id="28" creationId="{00000000-0000-0000-0000-000000000000}"/>
            </ac:spMkLst>
          </pc:spChg>
          <pc:spChg chg="del mod">
            <ac:chgData name="Brown, Jeffrey" userId="eb56c8e8-783c-45d4-8120-bcd00a17b328" providerId="ADAL" clId="{9879E2A1-6E15-5B5E-B796-952A4143164B}" dt="2025-09-30T18:52:36.954" v="197" actId="478"/>
            <ac:spMkLst>
              <pc:docMk/>
              <pc:sldMasterMk cId="0" sldId="2147483648"/>
              <pc:sldLayoutMk cId="259356812" sldId="2147483651"/>
              <ac:spMk id="29" creationId="{00000000-0000-0000-0000-000000000000}"/>
            </ac:spMkLst>
          </pc:spChg>
          <pc:spChg chg="mod">
            <ac:chgData name="Brown, Jeffrey" userId="eb56c8e8-783c-45d4-8120-bcd00a17b328" providerId="ADAL" clId="{9879E2A1-6E15-5B5E-B796-952A4143164B}" dt="2025-09-16T17:29:07.536" v="144" actId="207"/>
            <ac:spMkLst>
              <pc:docMk/>
              <pc:sldMasterMk cId="0" sldId="2147483648"/>
              <pc:sldLayoutMk cId="259356812" sldId="2147483651"/>
              <ac:spMk id="30" creationId="{00000000-0000-0000-0000-000000000000}"/>
            </ac:spMkLst>
          </pc:spChg>
          <pc:spChg chg="del">
            <ac:chgData name="Brown, Jeffrey" userId="eb56c8e8-783c-45d4-8120-bcd00a17b328" providerId="ADAL" clId="{9879E2A1-6E15-5B5E-B796-952A4143164B}" dt="2025-09-30T18:52:38.004" v="198" actId="478"/>
            <ac:spMkLst>
              <pc:docMk/>
              <pc:sldMasterMk cId="0" sldId="2147483648"/>
              <pc:sldLayoutMk cId="259356812" sldId="2147483651"/>
              <ac:spMk id="32" creationId="{00000000-0000-0000-0000-000000000000}"/>
            </ac:spMkLst>
          </pc:spChg>
          <pc:picChg chg="add del mod">
            <ac:chgData name="Brown, Jeffrey" userId="eb56c8e8-783c-45d4-8120-bcd00a17b328" providerId="ADAL" clId="{9879E2A1-6E15-5B5E-B796-952A4143164B}" dt="2025-09-30T18:54:30.029" v="224" actId="478"/>
            <ac:picMkLst>
              <pc:docMk/>
              <pc:sldMasterMk cId="0" sldId="2147483648"/>
              <pc:sldLayoutMk cId="259356812" sldId="2147483651"/>
              <ac:picMk id="4" creationId="{7D55E21B-5AB8-2ED8-0ED1-382BC5187523}"/>
            </ac:picMkLst>
          </pc:picChg>
          <pc:picChg chg="add mod">
            <ac:chgData name="Brown, Jeffrey" userId="eb56c8e8-783c-45d4-8120-bcd00a17b328" providerId="ADAL" clId="{9879E2A1-6E15-5B5E-B796-952A4143164B}" dt="2025-09-16T17:31:15.129" v="171" actId="1076"/>
            <ac:picMkLst>
              <pc:docMk/>
              <pc:sldMasterMk cId="0" sldId="2147483648"/>
              <pc:sldLayoutMk cId="259356812" sldId="2147483651"/>
              <ac:picMk id="6" creationId="{6953329F-6A5D-85CB-3C82-B0E54E8AF740}"/>
            </ac:picMkLst>
          </pc:picChg>
          <pc:picChg chg="add mod">
            <ac:chgData name="Brown, Jeffrey" userId="eb56c8e8-783c-45d4-8120-bcd00a17b328" providerId="ADAL" clId="{9879E2A1-6E15-5B5E-B796-952A4143164B}" dt="2025-09-30T18:54:32.727" v="228" actId="1037"/>
            <ac:picMkLst>
              <pc:docMk/>
              <pc:sldMasterMk cId="0" sldId="2147483648"/>
              <pc:sldLayoutMk cId="259356812" sldId="2147483651"/>
              <ac:picMk id="13" creationId="{883086C2-9FF1-7078-4374-64216EFC5285}"/>
            </ac:picMkLst>
          </pc:picChg>
        </pc:sldLayoutChg>
        <pc:sldLayoutChg chg="delSp mod">
          <pc:chgData name="Brown, Jeffrey" userId="eb56c8e8-783c-45d4-8120-bcd00a17b328" providerId="ADAL" clId="{9879E2A1-6E15-5B5E-B796-952A4143164B}" dt="2025-09-30T18:55:02.972" v="235" actId="478"/>
          <pc:sldLayoutMkLst>
            <pc:docMk/>
            <pc:sldMasterMk cId="0" sldId="2147483648"/>
            <pc:sldLayoutMk cId="3485747995" sldId="2147483653"/>
          </pc:sldLayoutMkLst>
          <pc:spChg chg="del">
            <ac:chgData name="Brown, Jeffrey" userId="eb56c8e8-783c-45d4-8120-bcd00a17b328" providerId="ADAL" clId="{9879E2A1-6E15-5B5E-B796-952A4143164B}" dt="2025-09-30T18:55:02.972" v="235" actId="478"/>
            <ac:spMkLst>
              <pc:docMk/>
              <pc:sldMasterMk cId="0" sldId="2147483648"/>
              <pc:sldLayoutMk cId="3485747995" sldId="2147483653"/>
              <ac:spMk id="12" creationId="{10EAE4AF-35E8-5054-C81B-07C320BEE079}"/>
            </ac:spMkLst>
          </pc:spChg>
          <pc:picChg chg="del">
            <ac:chgData name="Brown, Jeffrey" userId="eb56c8e8-783c-45d4-8120-bcd00a17b328" providerId="ADAL" clId="{9879E2A1-6E15-5B5E-B796-952A4143164B}" dt="2025-09-30T18:55:01.948" v="234" actId="478"/>
            <ac:picMkLst>
              <pc:docMk/>
              <pc:sldMasterMk cId="0" sldId="2147483648"/>
              <pc:sldLayoutMk cId="3485747995" sldId="2147483653"/>
              <ac:picMk id="6" creationId="{6953329F-6A5D-85CB-3C82-B0E54E8AF740}"/>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115888" y="749300"/>
            <a:ext cx="6613525"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96" kern="1200">
        <a:solidFill>
          <a:schemeClr val="tx1"/>
        </a:solidFill>
        <a:latin typeface="Times New Roman" pitchFamily="1" charset="0"/>
        <a:ea typeface="+mn-ea"/>
        <a:cs typeface="+mn-cs"/>
      </a:defRPr>
    </a:lvl1pPr>
    <a:lvl2pPr marL="533176" algn="l" rtl="0" eaLnBrk="0" fontAlgn="base" hangingPunct="0">
      <a:spcBef>
        <a:spcPct val="30000"/>
      </a:spcBef>
      <a:spcAft>
        <a:spcPct val="0"/>
      </a:spcAft>
      <a:defRPr sz="1096" kern="1200">
        <a:solidFill>
          <a:schemeClr val="tx1"/>
        </a:solidFill>
        <a:latin typeface="Times New Roman" pitchFamily="1" charset="0"/>
        <a:ea typeface="+mn-ea"/>
        <a:cs typeface="+mn-cs"/>
      </a:defRPr>
    </a:lvl2pPr>
    <a:lvl3pPr marL="1068210" algn="l" rtl="0" eaLnBrk="0" fontAlgn="base" hangingPunct="0">
      <a:spcBef>
        <a:spcPct val="30000"/>
      </a:spcBef>
      <a:spcAft>
        <a:spcPct val="0"/>
      </a:spcAft>
      <a:defRPr sz="1096" kern="1200">
        <a:solidFill>
          <a:schemeClr val="tx1"/>
        </a:solidFill>
        <a:latin typeface="Times New Roman" pitchFamily="1" charset="0"/>
        <a:ea typeface="+mn-ea"/>
        <a:cs typeface="+mn-cs"/>
      </a:defRPr>
    </a:lvl3pPr>
    <a:lvl4pPr marL="1603243" algn="l" rtl="0" eaLnBrk="0" fontAlgn="base" hangingPunct="0">
      <a:spcBef>
        <a:spcPct val="30000"/>
      </a:spcBef>
      <a:spcAft>
        <a:spcPct val="0"/>
      </a:spcAft>
      <a:defRPr sz="1096" kern="1200">
        <a:solidFill>
          <a:schemeClr val="tx1"/>
        </a:solidFill>
        <a:latin typeface="Times New Roman" pitchFamily="1" charset="0"/>
        <a:ea typeface="+mn-ea"/>
        <a:cs typeface="+mn-cs"/>
      </a:defRPr>
    </a:lvl4pPr>
    <a:lvl5pPr marL="2138277" algn="l" rtl="0" eaLnBrk="0" fontAlgn="base" hangingPunct="0">
      <a:spcBef>
        <a:spcPct val="30000"/>
      </a:spcBef>
      <a:spcAft>
        <a:spcPct val="0"/>
      </a:spcAft>
      <a:defRPr sz="1096" kern="1200">
        <a:solidFill>
          <a:schemeClr val="tx1"/>
        </a:solidFill>
        <a:latin typeface="Times New Roman" pitchFamily="1" charset="0"/>
        <a:ea typeface="+mn-ea"/>
        <a:cs typeface="+mn-cs"/>
      </a:defRPr>
    </a:lvl5pPr>
    <a:lvl6pPr marL="2674315" algn="l" defTabSz="1069731" rtl="0" eaLnBrk="1" latinLnBrk="0" hangingPunct="1">
      <a:defRPr sz="1096" kern="1200">
        <a:solidFill>
          <a:schemeClr val="tx1"/>
        </a:solidFill>
        <a:latin typeface="+mn-lt"/>
        <a:ea typeface="+mn-ea"/>
        <a:cs typeface="+mn-cs"/>
      </a:defRPr>
    </a:lvl6pPr>
    <a:lvl7pPr marL="3209178" algn="l" defTabSz="1069731" rtl="0" eaLnBrk="1" latinLnBrk="0" hangingPunct="1">
      <a:defRPr sz="1096" kern="1200">
        <a:solidFill>
          <a:schemeClr val="tx1"/>
        </a:solidFill>
        <a:latin typeface="+mn-lt"/>
        <a:ea typeface="+mn-ea"/>
        <a:cs typeface="+mn-cs"/>
      </a:defRPr>
    </a:lvl7pPr>
    <a:lvl8pPr marL="3744034" algn="l" defTabSz="1069731" rtl="0" eaLnBrk="1" latinLnBrk="0" hangingPunct="1">
      <a:defRPr sz="1096" kern="1200">
        <a:solidFill>
          <a:schemeClr val="tx1"/>
        </a:solidFill>
        <a:latin typeface="+mn-lt"/>
        <a:ea typeface="+mn-ea"/>
        <a:cs typeface="+mn-cs"/>
      </a:defRPr>
    </a:lvl8pPr>
    <a:lvl9pPr marL="4278898" algn="l" defTabSz="1069731" rtl="0" eaLnBrk="1" latinLnBrk="0" hangingPunct="1">
      <a:defRPr sz="1096"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090C7A-C32C-3050-7CEE-AE5ADA35446C}"/>
              </a:ext>
            </a:extLst>
          </p:cNvPr>
          <p:cNvSpPr/>
          <p:nvPr userDrawn="1"/>
        </p:nvSpPr>
        <p:spPr>
          <a:xfrm>
            <a:off x="0" y="0"/>
            <a:ext cx="27432000" cy="242316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370975" y="8229601"/>
            <a:ext cx="7429500" cy="6400800"/>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44 points</a:t>
            </a:r>
            <a:br>
              <a:rPr lang="en-US" dirty="0"/>
            </a:br>
            <a:r>
              <a:rPr lang="en-US" dirty="0"/>
              <a:t>Subhead - authors, contributors - are 26 points </a:t>
            </a:r>
            <a:br>
              <a:rPr lang="en-US" dirty="0"/>
            </a:br>
            <a:r>
              <a:rPr lang="en-US" dirty="0"/>
              <a:t>Topic Headlines - Abstract, Methods, Results, etc - are bold, 32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3" y="3657602"/>
            <a:ext cx="7429500" cy="10972800"/>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8592488" y="3657601"/>
            <a:ext cx="7429500" cy="6400799"/>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2597"/>
            </a:lvl2pPr>
            <a:lvl3pPr>
              <a:defRPr sz="2597"/>
            </a:lvl3pPr>
            <a:lvl4pPr>
              <a:defRPr sz="2597"/>
            </a:lvl4pPr>
            <a:lvl5pPr>
              <a:defRPr sz="2597"/>
            </a:lvl5pPr>
          </a:lstStyle>
          <a:p>
            <a:pPr lvl="0"/>
            <a:r>
              <a:rPr lang="en-US" dirty="0"/>
              <a:t>Click here to edit this text</a:t>
            </a:r>
          </a:p>
        </p:txBody>
      </p:sp>
      <p:sp>
        <p:nvSpPr>
          <p:cNvPr id="21" name="Title 20"/>
          <p:cNvSpPr>
            <a:spLocks noGrp="1"/>
          </p:cNvSpPr>
          <p:nvPr>
            <p:ph type="title" hasCustomPrompt="1"/>
          </p:nvPr>
        </p:nvSpPr>
        <p:spPr>
          <a:xfrm>
            <a:off x="4857755" y="457201"/>
            <a:ext cx="16001999" cy="1600202"/>
          </a:xfrm>
          <a:prstGeom prst="rect">
            <a:avLst/>
          </a:prstGeom>
          <a:ln>
            <a:solidFill>
              <a:schemeClr val="accent1"/>
            </a:solidFill>
          </a:ln>
        </p:spPr>
        <p:txBody>
          <a:bodyPr lIns="205113" tIns="102555" rIns="205113" bIns="102555"/>
          <a:lstStyle>
            <a:lvl1pPr>
              <a:defRPr sz="44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609602"/>
            <a:ext cx="5334000" cy="1447800"/>
          </a:xfrm>
          <a:prstGeom prst="rect">
            <a:avLst/>
          </a:prstGeom>
          <a:ln>
            <a:solidFill>
              <a:schemeClr val="accent1"/>
            </a:solidFill>
          </a:ln>
        </p:spPr>
        <p:txBody>
          <a:bodyPr lIns="205113" tIns="102555" rIns="205113" bIns="102555"/>
          <a:lstStyle>
            <a:lvl1pPr>
              <a:buFontTx/>
              <a:buNone/>
              <a:defRPr sz="2597"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3" y="3200402"/>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200402"/>
            <a:ext cx="7429500" cy="457201"/>
          </a:xfrm>
          <a:prstGeom prst="rect">
            <a:avLst/>
          </a:prstGeom>
        </p:spPr>
        <p:txBody>
          <a:bodyPr lIns="205113" tIns="102555" rIns="205113" bIns="102555" anchor="ctr"/>
          <a:lstStyle>
            <a:lvl1pPr>
              <a:buFontTx/>
              <a:buNone/>
              <a:defRPr sz="32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8592488" y="3189516"/>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8611225" y="10325100"/>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7772401"/>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3657602"/>
            <a:ext cx="7429500" cy="3962401"/>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8611225" y="10782299"/>
            <a:ext cx="7429500" cy="2209800"/>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66F6B1C2-3CCB-C023-CD92-75066F40A06D}"/>
              </a:ext>
            </a:extLst>
          </p:cNvPr>
          <p:cNvSpPr>
            <a:spLocks noGrp="1"/>
          </p:cNvSpPr>
          <p:nvPr>
            <p:ph type="body" sz="quarter" idx="26" hasCustomPrompt="1"/>
          </p:nvPr>
        </p:nvSpPr>
        <p:spPr>
          <a:xfrm>
            <a:off x="18611225" y="13246070"/>
            <a:ext cx="7429500" cy="457201"/>
          </a:xfrm>
          <a:prstGeom prst="rect">
            <a:avLst/>
          </a:prstGeom>
        </p:spPr>
        <p:txBody>
          <a:bodyPr lIns="205113" tIns="102555" rIns="205113" bIns="10255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 name="Text Placeholder 15">
            <a:extLst>
              <a:ext uri="{FF2B5EF4-FFF2-40B4-BE49-F238E27FC236}">
                <a16:creationId xmlns:a16="http://schemas.microsoft.com/office/drawing/2014/main" id="{B1CB5502-7E2C-873F-3BA9-82EA84E9B49F}"/>
              </a:ext>
            </a:extLst>
          </p:cNvPr>
          <p:cNvSpPr>
            <a:spLocks noGrp="1"/>
          </p:cNvSpPr>
          <p:nvPr>
            <p:ph type="body" sz="quarter" idx="27" hasCustomPrompt="1"/>
          </p:nvPr>
        </p:nvSpPr>
        <p:spPr>
          <a:xfrm>
            <a:off x="18611225" y="13703269"/>
            <a:ext cx="7429500" cy="927132"/>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F53EC329-583F-3745-C41B-B8A17DCC9702}"/>
              </a:ext>
            </a:extLst>
          </p:cNvPr>
          <p:cNvPicPr>
            <a:picLocks noChangeAspect="1"/>
          </p:cNvPicPr>
          <p:nvPr userDrawn="1"/>
        </p:nvPicPr>
        <p:blipFill>
          <a:blip r:embed="rId2"/>
          <a:stretch>
            <a:fillRect/>
          </a:stretch>
        </p:blipFill>
        <p:spPr>
          <a:xfrm>
            <a:off x="1524000" y="609600"/>
            <a:ext cx="2057400" cy="1186154"/>
          </a:xfrm>
          <a:prstGeom prst="rect">
            <a:avLst/>
          </a:prstGeom>
        </p:spPr>
      </p:pic>
    </p:spTree>
  </p:cSld>
  <p:clrMapOvr>
    <a:masterClrMapping/>
  </p:clrMapOvr>
  <p:extLst>
    <p:ext uri="{DCECCB84-F9BA-43D5-87BE-67443E8EF086}">
      <p15:sldGuideLst xmlns:p15="http://schemas.microsoft.com/office/powerpoint/2012/main">
        <p15:guide id="1" pos="463" userDrawn="1">
          <p15:clr>
            <a:srgbClr val="FBAE40"/>
          </p15:clr>
        </p15:guide>
        <p15:guide id="2" orient="horz" pos="156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090C7A-C32C-3050-7CEE-AE5ADA35446C}"/>
              </a:ext>
            </a:extLst>
          </p:cNvPr>
          <p:cNvSpPr/>
          <p:nvPr userDrawn="1"/>
        </p:nvSpPr>
        <p:spPr>
          <a:xfrm>
            <a:off x="0" y="0"/>
            <a:ext cx="27432000" cy="242316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370975" y="8229601"/>
            <a:ext cx="7429500" cy="6400800"/>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44 points</a:t>
            </a:r>
            <a:br>
              <a:rPr lang="en-US" dirty="0"/>
            </a:br>
            <a:r>
              <a:rPr lang="en-US" dirty="0"/>
              <a:t>Subhead - authors, contributors - are 26 points </a:t>
            </a:r>
            <a:br>
              <a:rPr lang="en-US" dirty="0"/>
            </a:br>
            <a:r>
              <a:rPr lang="en-US" dirty="0"/>
              <a:t>Topic Headlines - Abstract, Methods, Results, etc - are bold, 32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3" y="3657602"/>
            <a:ext cx="7429500" cy="10972800"/>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5" y="457201"/>
            <a:ext cx="16001999" cy="1600202"/>
          </a:xfrm>
          <a:prstGeom prst="rect">
            <a:avLst/>
          </a:prstGeom>
          <a:ln>
            <a:solidFill>
              <a:schemeClr val="accent1"/>
            </a:solidFill>
          </a:ln>
        </p:spPr>
        <p:txBody>
          <a:bodyPr lIns="205113" tIns="102555" rIns="205113" bIns="102555"/>
          <a:lstStyle>
            <a:lvl1pPr>
              <a:defRPr sz="44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609602"/>
            <a:ext cx="5334000" cy="1447800"/>
          </a:xfrm>
          <a:prstGeom prst="rect">
            <a:avLst/>
          </a:prstGeom>
          <a:ln>
            <a:solidFill>
              <a:schemeClr val="accent1"/>
            </a:solidFill>
          </a:ln>
        </p:spPr>
        <p:txBody>
          <a:bodyPr lIns="205113" tIns="102555" rIns="205113" bIns="102555"/>
          <a:lstStyle>
            <a:lvl1pPr>
              <a:buFontTx/>
              <a:buNone/>
              <a:defRPr sz="2597"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3" y="3200402"/>
            <a:ext cx="7429500" cy="457201"/>
          </a:xfrm>
          <a:prstGeom prst="rect">
            <a:avLst/>
          </a:prstGeom>
        </p:spPr>
        <p:txBody>
          <a:bodyPr lIns="205113" tIns="102555" rIns="205113" bIns="10255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200402"/>
            <a:ext cx="7429500" cy="457201"/>
          </a:xfrm>
          <a:prstGeom prst="rect">
            <a:avLst/>
          </a:prstGeom>
        </p:spPr>
        <p:txBody>
          <a:bodyPr lIns="205113" tIns="102555" rIns="205113" bIns="102555" anchor="ctr"/>
          <a:lstStyle>
            <a:lvl1pPr>
              <a:buFontTx/>
              <a:buNone/>
              <a:defRPr sz="32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7772401"/>
            <a:ext cx="7429500" cy="457201"/>
          </a:xfrm>
          <a:prstGeom prst="rect">
            <a:avLst/>
          </a:prstGeom>
        </p:spPr>
        <p:txBody>
          <a:bodyPr lIns="205113" tIns="102555" rIns="205113" bIns="102555" anchor="ctr"/>
          <a:lstStyle>
            <a:lvl1pPr>
              <a:buFontTx/>
              <a:buNone/>
              <a:defRPr sz="32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3657602"/>
            <a:ext cx="7429500" cy="3962401"/>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FD01F336-5D23-8CED-C71B-941E79E05CB1}"/>
              </a:ext>
            </a:extLst>
          </p:cNvPr>
          <p:cNvSpPr>
            <a:spLocks noGrp="1"/>
          </p:cNvSpPr>
          <p:nvPr>
            <p:ph type="body" sz="quarter" idx="16" hasCustomPrompt="1"/>
          </p:nvPr>
        </p:nvSpPr>
        <p:spPr>
          <a:xfrm>
            <a:off x="18592488" y="3657601"/>
            <a:ext cx="7429500" cy="6400799"/>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2597"/>
            </a:lvl2pPr>
            <a:lvl3pPr>
              <a:defRPr sz="2597"/>
            </a:lvl3pPr>
            <a:lvl4pPr>
              <a:defRPr sz="2597"/>
            </a:lvl4pPr>
            <a:lvl5pPr>
              <a:defRPr sz="2597"/>
            </a:lvl5pPr>
          </a:lstStyle>
          <a:p>
            <a:pPr lvl="0"/>
            <a:r>
              <a:rPr lang="en-US" dirty="0"/>
              <a:t>Click here to edit this text</a:t>
            </a:r>
          </a:p>
        </p:txBody>
      </p:sp>
      <p:sp>
        <p:nvSpPr>
          <p:cNvPr id="3" name="Text Placeholder 24">
            <a:extLst>
              <a:ext uri="{FF2B5EF4-FFF2-40B4-BE49-F238E27FC236}">
                <a16:creationId xmlns:a16="http://schemas.microsoft.com/office/drawing/2014/main" id="{DB140585-C0F2-FB8D-1C50-E1DB3D58D6D1}"/>
              </a:ext>
            </a:extLst>
          </p:cNvPr>
          <p:cNvSpPr>
            <a:spLocks noGrp="1"/>
          </p:cNvSpPr>
          <p:nvPr>
            <p:ph type="body" sz="quarter" idx="21" hasCustomPrompt="1"/>
          </p:nvPr>
        </p:nvSpPr>
        <p:spPr>
          <a:xfrm>
            <a:off x="18592488" y="3189516"/>
            <a:ext cx="7429500" cy="457201"/>
          </a:xfrm>
          <a:prstGeom prst="rect">
            <a:avLst/>
          </a:prstGeom>
        </p:spPr>
        <p:txBody>
          <a:bodyPr lIns="205113" tIns="102555" rIns="205113" bIns="10255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52030466-BD4B-2024-3C87-9B5475655349}"/>
              </a:ext>
            </a:extLst>
          </p:cNvPr>
          <p:cNvSpPr>
            <a:spLocks noGrp="1"/>
          </p:cNvSpPr>
          <p:nvPr>
            <p:ph type="body" sz="quarter" idx="22" hasCustomPrompt="1"/>
          </p:nvPr>
        </p:nvSpPr>
        <p:spPr>
          <a:xfrm>
            <a:off x="18611225" y="10325100"/>
            <a:ext cx="7429500" cy="457201"/>
          </a:xfrm>
          <a:prstGeom prst="rect">
            <a:avLst/>
          </a:prstGeom>
        </p:spPr>
        <p:txBody>
          <a:bodyPr lIns="205113" tIns="102555" rIns="205113" bIns="10255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7B4181DA-D18A-940E-30AF-A962FF7CBDC3}"/>
              </a:ext>
            </a:extLst>
          </p:cNvPr>
          <p:cNvSpPr>
            <a:spLocks noGrp="1"/>
          </p:cNvSpPr>
          <p:nvPr>
            <p:ph type="body" sz="quarter" idx="25" hasCustomPrompt="1"/>
          </p:nvPr>
        </p:nvSpPr>
        <p:spPr>
          <a:xfrm>
            <a:off x="18611225" y="10782299"/>
            <a:ext cx="7429500" cy="2209800"/>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B93CE5CD-0792-076F-9F0E-38AD50E06535}"/>
              </a:ext>
            </a:extLst>
          </p:cNvPr>
          <p:cNvSpPr>
            <a:spLocks noGrp="1"/>
          </p:cNvSpPr>
          <p:nvPr>
            <p:ph type="body" sz="quarter" idx="26" hasCustomPrompt="1"/>
          </p:nvPr>
        </p:nvSpPr>
        <p:spPr>
          <a:xfrm>
            <a:off x="18611225" y="13246070"/>
            <a:ext cx="7429500" cy="457201"/>
          </a:xfrm>
          <a:prstGeom prst="rect">
            <a:avLst/>
          </a:prstGeom>
        </p:spPr>
        <p:txBody>
          <a:bodyPr lIns="205113" tIns="102555" rIns="205113" bIns="102555" anchor="ctr"/>
          <a:lstStyle>
            <a:lvl1pPr>
              <a:buFontTx/>
              <a:buNone/>
              <a:defRPr sz="2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63CFD659-A440-4EC2-5D22-219EDEEC1378}"/>
              </a:ext>
            </a:extLst>
          </p:cNvPr>
          <p:cNvSpPr>
            <a:spLocks noGrp="1"/>
          </p:cNvSpPr>
          <p:nvPr>
            <p:ph type="body" sz="quarter" idx="27" hasCustomPrompt="1"/>
          </p:nvPr>
        </p:nvSpPr>
        <p:spPr>
          <a:xfrm>
            <a:off x="18611225" y="13703269"/>
            <a:ext cx="7429500" cy="927132"/>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6141ADCB-194E-0794-79AE-2A5EAAE77A2E}"/>
              </a:ext>
            </a:extLst>
          </p:cNvPr>
          <p:cNvPicPr>
            <a:picLocks noChangeAspect="1"/>
          </p:cNvPicPr>
          <p:nvPr userDrawn="1"/>
        </p:nvPicPr>
        <p:blipFill>
          <a:blip r:embed="rId2"/>
          <a:stretch>
            <a:fillRect/>
          </a:stretch>
        </p:blipFill>
        <p:spPr>
          <a:xfrm>
            <a:off x="1447800" y="533400"/>
            <a:ext cx="2133600" cy="1230087"/>
          </a:xfrm>
          <a:prstGeom prst="rect">
            <a:avLst/>
          </a:prstGeom>
        </p:spPr>
      </p:pic>
    </p:spTree>
    <p:extLst>
      <p:ext uri="{BB962C8B-B14F-4D97-AF65-F5344CB8AC3E}">
        <p14:creationId xmlns:p14="http://schemas.microsoft.com/office/powerpoint/2010/main" val="3485747995"/>
      </p:ext>
    </p:extLst>
  </p:cSld>
  <p:clrMapOvr>
    <a:masterClrMapping/>
  </p:clrMapOvr>
  <p:extLst>
    <p:ext uri="{DCECCB84-F9BA-43D5-87BE-67443E8EF086}">
      <p15:sldGuideLst xmlns:p15="http://schemas.microsoft.com/office/powerpoint/2012/main">
        <p15:guide id="1" pos="463">
          <p15:clr>
            <a:srgbClr val="FBAE40"/>
          </p15:clr>
        </p15:guide>
        <p15:guide id="2" orient="horz" pos="156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090C7A-C32C-3050-7CEE-AE5ADA35446C}"/>
              </a:ext>
            </a:extLst>
          </p:cNvPr>
          <p:cNvSpPr/>
          <p:nvPr userDrawn="1"/>
        </p:nvSpPr>
        <p:spPr>
          <a:xfrm>
            <a:off x="0" y="0"/>
            <a:ext cx="27432000" cy="242316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black and white background with lines&#10;&#10;AI-generated content may be incorrect.">
            <a:extLst>
              <a:ext uri="{FF2B5EF4-FFF2-40B4-BE49-F238E27FC236}">
                <a16:creationId xmlns:a16="http://schemas.microsoft.com/office/drawing/2014/main" id="{B43D682A-29E2-2DFA-CDD1-E4BF712B8B31}"/>
              </a:ext>
            </a:extLst>
          </p:cNvPr>
          <p:cNvPicPr>
            <a:picLocks/>
          </p:cNvPicPr>
          <p:nvPr userDrawn="1"/>
        </p:nvPicPr>
        <p:blipFill>
          <a:blip r:embed="rId2">
            <a:alphaModFix amt="10000"/>
            <a:extLst>
              <a:ext uri="{28A0092B-C50C-407E-A947-70E740481C1C}">
                <a14:useLocalDpi xmlns:a14="http://schemas.microsoft.com/office/drawing/2010/main" val="0"/>
              </a:ext>
            </a:extLst>
          </a:blip>
          <a:srcRect t="-1" r="16667" b="39661"/>
          <a:stretch>
            <a:fillRect/>
          </a:stretch>
        </p:blipFill>
        <p:spPr>
          <a:xfrm>
            <a:off x="0" y="0"/>
            <a:ext cx="27431996" cy="2434043"/>
          </a:xfrm>
          <a:prstGeom prst="rect">
            <a:avLst/>
          </a:prstGeom>
        </p:spPr>
      </p:pic>
      <p:sp>
        <p:nvSpPr>
          <p:cNvPr id="10" name="Rectangle 9">
            <a:extLst>
              <a:ext uri="{FF2B5EF4-FFF2-40B4-BE49-F238E27FC236}">
                <a16:creationId xmlns:a16="http://schemas.microsoft.com/office/drawing/2014/main" id="{4A93B77D-A8C8-3DA6-EC12-B00A19B3EF32}"/>
              </a:ext>
            </a:extLst>
          </p:cNvPr>
          <p:cNvSpPr/>
          <p:nvPr userDrawn="1"/>
        </p:nvSpPr>
        <p:spPr>
          <a:xfrm>
            <a:off x="0" y="2482850"/>
            <a:ext cx="27431996" cy="13682467"/>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6" name="Text Placeholder 15"/>
          <p:cNvSpPr>
            <a:spLocks noGrp="1"/>
          </p:cNvSpPr>
          <p:nvPr>
            <p:ph type="body" sz="quarter" idx="14" hasCustomPrompt="1"/>
          </p:nvPr>
        </p:nvSpPr>
        <p:spPr>
          <a:xfrm>
            <a:off x="1370975" y="8229601"/>
            <a:ext cx="7429500" cy="6400800"/>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44 points</a:t>
            </a:r>
            <a:br>
              <a:rPr lang="en-US" dirty="0"/>
            </a:br>
            <a:r>
              <a:rPr lang="en-US" dirty="0"/>
              <a:t>Subhead - authors, contributors - are 26 points </a:t>
            </a:r>
            <a:br>
              <a:rPr lang="en-US" dirty="0"/>
            </a:br>
            <a:r>
              <a:rPr lang="en-US" dirty="0"/>
              <a:t>Topic Headlines - Abstract, Methods, Results, etc - are bold, 32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3" y="3657602"/>
            <a:ext cx="7429500" cy="10972800"/>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8592488" y="3657601"/>
            <a:ext cx="7429500" cy="6400799"/>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2597"/>
            </a:lvl2pPr>
            <a:lvl3pPr>
              <a:defRPr sz="2597"/>
            </a:lvl3pPr>
            <a:lvl4pPr>
              <a:defRPr sz="2597"/>
            </a:lvl4pPr>
            <a:lvl5pPr>
              <a:defRPr sz="2597"/>
            </a:lvl5pPr>
          </a:lstStyle>
          <a:p>
            <a:pPr lvl="0"/>
            <a:r>
              <a:rPr lang="en-US" dirty="0"/>
              <a:t>Click here to edit this text</a:t>
            </a:r>
          </a:p>
        </p:txBody>
      </p:sp>
      <p:sp>
        <p:nvSpPr>
          <p:cNvPr id="21" name="Title 20"/>
          <p:cNvSpPr>
            <a:spLocks noGrp="1"/>
          </p:cNvSpPr>
          <p:nvPr>
            <p:ph type="title" hasCustomPrompt="1"/>
          </p:nvPr>
        </p:nvSpPr>
        <p:spPr>
          <a:xfrm>
            <a:off x="4857755" y="457201"/>
            <a:ext cx="16001999" cy="1600202"/>
          </a:xfrm>
          <a:prstGeom prst="rect">
            <a:avLst/>
          </a:prstGeom>
          <a:ln>
            <a:solidFill>
              <a:schemeClr val="accent1"/>
            </a:solidFill>
          </a:ln>
        </p:spPr>
        <p:txBody>
          <a:bodyPr lIns="205113" tIns="102555" rIns="205113" bIns="102555"/>
          <a:lstStyle>
            <a:lvl1pPr>
              <a:defRPr sz="44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609602"/>
            <a:ext cx="5334000" cy="1447800"/>
          </a:xfrm>
          <a:prstGeom prst="rect">
            <a:avLst/>
          </a:prstGeom>
          <a:ln>
            <a:solidFill>
              <a:schemeClr val="accent1"/>
            </a:solidFill>
          </a:ln>
        </p:spPr>
        <p:txBody>
          <a:bodyPr lIns="205113" tIns="102555" rIns="205113" bIns="102555"/>
          <a:lstStyle>
            <a:lvl1pPr>
              <a:buFontTx/>
              <a:buNone/>
              <a:defRPr sz="2597"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3" y="3200402"/>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200402"/>
            <a:ext cx="7429500" cy="457201"/>
          </a:xfrm>
          <a:prstGeom prst="rect">
            <a:avLst/>
          </a:prstGeom>
        </p:spPr>
        <p:txBody>
          <a:bodyPr lIns="205113" tIns="102555" rIns="205113" bIns="102555" anchor="ctr"/>
          <a:lstStyle>
            <a:lvl1pPr>
              <a:buFontTx/>
              <a:buNone/>
              <a:defRPr sz="32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8592488" y="3189516"/>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8611225" y="10325100"/>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7772401"/>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3657602"/>
            <a:ext cx="7429500" cy="3962401"/>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8611225" y="10782299"/>
            <a:ext cx="7429500" cy="2209800"/>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66F6B1C2-3CCB-C023-CD92-75066F40A06D}"/>
              </a:ext>
            </a:extLst>
          </p:cNvPr>
          <p:cNvSpPr>
            <a:spLocks noGrp="1"/>
          </p:cNvSpPr>
          <p:nvPr>
            <p:ph type="body" sz="quarter" idx="26" hasCustomPrompt="1"/>
          </p:nvPr>
        </p:nvSpPr>
        <p:spPr>
          <a:xfrm>
            <a:off x="18611225" y="13246070"/>
            <a:ext cx="7429500" cy="457201"/>
          </a:xfrm>
          <a:prstGeom prst="rect">
            <a:avLst/>
          </a:prstGeom>
        </p:spPr>
        <p:txBody>
          <a:bodyPr lIns="205113" tIns="102555" rIns="205113" bIns="10255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 name="Text Placeholder 15">
            <a:extLst>
              <a:ext uri="{FF2B5EF4-FFF2-40B4-BE49-F238E27FC236}">
                <a16:creationId xmlns:a16="http://schemas.microsoft.com/office/drawing/2014/main" id="{B1CB5502-7E2C-873F-3BA9-82EA84E9B49F}"/>
              </a:ext>
            </a:extLst>
          </p:cNvPr>
          <p:cNvSpPr>
            <a:spLocks noGrp="1"/>
          </p:cNvSpPr>
          <p:nvPr>
            <p:ph type="body" sz="quarter" idx="27" hasCustomPrompt="1"/>
          </p:nvPr>
        </p:nvSpPr>
        <p:spPr>
          <a:xfrm>
            <a:off x="18611225" y="13703269"/>
            <a:ext cx="7429500" cy="927132"/>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51114981-7E13-568A-4AD8-BB6F5E3036F3}"/>
              </a:ext>
            </a:extLst>
          </p:cNvPr>
          <p:cNvPicPr>
            <a:picLocks noChangeAspect="1"/>
          </p:cNvPicPr>
          <p:nvPr userDrawn="1"/>
        </p:nvPicPr>
        <p:blipFill>
          <a:blip r:embed="rId3"/>
          <a:stretch>
            <a:fillRect/>
          </a:stretch>
        </p:blipFill>
        <p:spPr>
          <a:xfrm>
            <a:off x="1524000" y="609600"/>
            <a:ext cx="2057400" cy="1186154"/>
          </a:xfrm>
          <a:prstGeom prst="rect">
            <a:avLst/>
          </a:prstGeom>
        </p:spPr>
      </p:pic>
    </p:spTree>
    <p:extLst>
      <p:ext uri="{BB962C8B-B14F-4D97-AF65-F5344CB8AC3E}">
        <p14:creationId xmlns:p14="http://schemas.microsoft.com/office/powerpoint/2010/main" val="1493550009"/>
      </p:ext>
    </p:extLst>
  </p:cSld>
  <p:clrMapOvr>
    <a:masterClrMapping/>
  </p:clrMapOvr>
  <p:extLst>
    <p:ext uri="{DCECCB84-F9BA-43D5-87BE-67443E8EF086}">
      <p15:sldGuideLst xmlns:p15="http://schemas.microsoft.com/office/powerpoint/2012/main">
        <p15:guide id="1" pos="463">
          <p15:clr>
            <a:srgbClr val="FBAE40"/>
          </p15:clr>
        </p15:guide>
        <p15:guide id="2" orient="horz" pos="156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090C7A-C32C-3050-7CEE-AE5ADA35446C}"/>
              </a:ext>
            </a:extLst>
          </p:cNvPr>
          <p:cNvSpPr/>
          <p:nvPr userDrawn="1"/>
        </p:nvSpPr>
        <p:spPr>
          <a:xfrm>
            <a:off x="0" y="0"/>
            <a:ext cx="27432000" cy="2423160"/>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lack and white background with lines&#10;&#10;AI-generated content may be incorrect.">
            <a:extLst>
              <a:ext uri="{FF2B5EF4-FFF2-40B4-BE49-F238E27FC236}">
                <a16:creationId xmlns:a16="http://schemas.microsoft.com/office/drawing/2014/main" id="{6A1B812F-F65D-1024-7EC8-347CC8F05159}"/>
              </a:ext>
            </a:extLst>
          </p:cNvPr>
          <p:cNvPicPr>
            <a:picLocks/>
          </p:cNvPicPr>
          <p:nvPr userDrawn="1"/>
        </p:nvPicPr>
        <p:blipFill>
          <a:blip r:embed="rId2">
            <a:alphaModFix amt="10000"/>
            <a:extLst>
              <a:ext uri="{28A0092B-C50C-407E-A947-70E740481C1C}">
                <a14:useLocalDpi xmlns:a14="http://schemas.microsoft.com/office/drawing/2010/main" val="0"/>
              </a:ext>
            </a:extLst>
          </a:blip>
          <a:srcRect t="-1" r="16667" b="39661"/>
          <a:stretch>
            <a:fillRect/>
          </a:stretch>
        </p:blipFill>
        <p:spPr>
          <a:xfrm>
            <a:off x="0" y="13447"/>
            <a:ext cx="27431996" cy="2434043"/>
          </a:xfrm>
          <a:prstGeom prst="rect">
            <a:avLst/>
          </a:prstGeom>
        </p:spPr>
      </p:pic>
      <p:sp>
        <p:nvSpPr>
          <p:cNvPr id="10" name="Rectangle 9">
            <a:extLst>
              <a:ext uri="{FF2B5EF4-FFF2-40B4-BE49-F238E27FC236}">
                <a16:creationId xmlns:a16="http://schemas.microsoft.com/office/drawing/2014/main" id="{4A93B77D-A8C8-3DA6-EC12-B00A19B3EF32}"/>
              </a:ext>
            </a:extLst>
          </p:cNvPr>
          <p:cNvSpPr/>
          <p:nvPr userDrawn="1"/>
        </p:nvSpPr>
        <p:spPr>
          <a:xfrm>
            <a:off x="0" y="2482850"/>
            <a:ext cx="27431996" cy="13682467"/>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6" name="Text Placeholder 15"/>
          <p:cNvSpPr>
            <a:spLocks noGrp="1"/>
          </p:cNvSpPr>
          <p:nvPr>
            <p:ph type="body" sz="quarter" idx="14" hasCustomPrompt="1"/>
          </p:nvPr>
        </p:nvSpPr>
        <p:spPr>
          <a:xfrm>
            <a:off x="1370975" y="8229601"/>
            <a:ext cx="7429500" cy="6400800"/>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44 points</a:t>
            </a:r>
            <a:br>
              <a:rPr lang="en-US" dirty="0"/>
            </a:br>
            <a:r>
              <a:rPr lang="en-US" dirty="0"/>
              <a:t>Subhead - authors, contributors - are 26 points </a:t>
            </a:r>
            <a:br>
              <a:rPr lang="en-US" dirty="0"/>
            </a:br>
            <a:r>
              <a:rPr lang="en-US" dirty="0"/>
              <a:t>Topic Headlines - Abstract, Methods, Results, etc - are bold, 32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3" y="3657602"/>
            <a:ext cx="7429500" cy="10972800"/>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5" y="457201"/>
            <a:ext cx="16001999" cy="1600202"/>
          </a:xfrm>
          <a:prstGeom prst="rect">
            <a:avLst/>
          </a:prstGeom>
          <a:ln>
            <a:noFill/>
          </a:ln>
        </p:spPr>
        <p:txBody>
          <a:bodyPr lIns="205113" tIns="102555" rIns="205113" bIns="102555"/>
          <a:lstStyle>
            <a:lvl1pPr>
              <a:defRPr sz="44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609602"/>
            <a:ext cx="5334000" cy="1447800"/>
          </a:xfrm>
          <a:prstGeom prst="rect">
            <a:avLst/>
          </a:prstGeom>
          <a:ln>
            <a:noFill/>
          </a:ln>
        </p:spPr>
        <p:txBody>
          <a:bodyPr lIns="205113" tIns="102555" rIns="205113" bIns="102555"/>
          <a:lstStyle>
            <a:lvl1pPr>
              <a:buFontTx/>
              <a:buNone/>
              <a:defRPr sz="2597"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3" y="3200402"/>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200402"/>
            <a:ext cx="7429500" cy="457201"/>
          </a:xfrm>
          <a:prstGeom prst="rect">
            <a:avLst/>
          </a:prstGeom>
        </p:spPr>
        <p:txBody>
          <a:bodyPr lIns="205113" tIns="102555" rIns="205113" bIns="102555" anchor="ctr"/>
          <a:lstStyle>
            <a:lvl1pPr>
              <a:buFontTx/>
              <a:buNone/>
              <a:defRPr sz="32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7772401"/>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3657602"/>
            <a:ext cx="7429500" cy="3962401"/>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C34EF87B-F04E-DFFD-1489-5311D464CF1C}"/>
              </a:ext>
            </a:extLst>
          </p:cNvPr>
          <p:cNvSpPr>
            <a:spLocks noGrp="1"/>
          </p:cNvSpPr>
          <p:nvPr>
            <p:ph type="body" sz="quarter" idx="16" hasCustomPrompt="1"/>
          </p:nvPr>
        </p:nvSpPr>
        <p:spPr>
          <a:xfrm>
            <a:off x="18592488" y="3657601"/>
            <a:ext cx="7429500" cy="6400799"/>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2597"/>
            </a:lvl2pPr>
            <a:lvl3pPr>
              <a:defRPr sz="2597"/>
            </a:lvl3pPr>
            <a:lvl4pPr>
              <a:defRPr sz="2597"/>
            </a:lvl4pPr>
            <a:lvl5pPr>
              <a:defRPr sz="2597"/>
            </a:lvl5pPr>
          </a:lstStyle>
          <a:p>
            <a:pPr lvl="0"/>
            <a:r>
              <a:rPr lang="en-US" dirty="0"/>
              <a:t>Click here to edit this text</a:t>
            </a:r>
          </a:p>
        </p:txBody>
      </p:sp>
      <p:sp>
        <p:nvSpPr>
          <p:cNvPr id="4" name="Text Placeholder 24">
            <a:extLst>
              <a:ext uri="{FF2B5EF4-FFF2-40B4-BE49-F238E27FC236}">
                <a16:creationId xmlns:a16="http://schemas.microsoft.com/office/drawing/2014/main" id="{D3B667C7-903B-3F15-A77E-8D864916E51D}"/>
              </a:ext>
            </a:extLst>
          </p:cNvPr>
          <p:cNvSpPr>
            <a:spLocks noGrp="1"/>
          </p:cNvSpPr>
          <p:nvPr>
            <p:ph type="body" sz="quarter" idx="21" hasCustomPrompt="1"/>
          </p:nvPr>
        </p:nvSpPr>
        <p:spPr>
          <a:xfrm>
            <a:off x="18592488" y="3189516"/>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E6B52587-5CD2-DFD8-6F02-07F791F4F451}"/>
              </a:ext>
            </a:extLst>
          </p:cNvPr>
          <p:cNvSpPr>
            <a:spLocks noGrp="1"/>
          </p:cNvSpPr>
          <p:nvPr>
            <p:ph type="body" sz="quarter" idx="22" hasCustomPrompt="1"/>
          </p:nvPr>
        </p:nvSpPr>
        <p:spPr>
          <a:xfrm>
            <a:off x="18611225" y="10325100"/>
            <a:ext cx="7429500" cy="457201"/>
          </a:xfrm>
          <a:prstGeom prst="rect">
            <a:avLst/>
          </a:prstGeom>
        </p:spPr>
        <p:txBody>
          <a:bodyPr lIns="205113" tIns="102555" rIns="205113" bIns="10255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15">
            <a:extLst>
              <a:ext uri="{FF2B5EF4-FFF2-40B4-BE49-F238E27FC236}">
                <a16:creationId xmlns:a16="http://schemas.microsoft.com/office/drawing/2014/main" id="{7D669D86-E5CE-7EEF-B9A3-64C7863F688A}"/>
              </a:ext>
            </a:extLst>
          </p:cNvPr>
          <p:cNvSpPr>
            <a:spLocks noGrp="1"/>
          </p:cNvSpPr>
          <p:nvPr>
            <p:ph type="body" sz="quarter" idx="25" hasCustomPrompt="1"/>
          </p:nvPr>
        </p:nvSpPr>
        <p:spPr>
          <a:xfrm>
            <a:off x="18611225" y="10782299"/>
            <a:ext cx="7429500" cy="2209800"/>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DF574855-38CD-43E3-A4DD-64E0DF8CC826}"/>
              </a:ext>
            </a:extLst>
          </p:cNvPr>
          <p:cNvSpPr>
            <a:spLocks noGrp="1"/>
          </p:cNvSpPr>
          <p:nvPr>
            <p:ph type="body" sz="quarter" idx="26" hasCustomPrompt="1"/>
          </p:nvPr>
        </p:nvSpPr>
        <p:spPr>
          <a:xfrm>
            <a:off x="18611225" y="13246070"/>
            <a:ext cx="7429500" cy="457201"/>
          </a:xfrm>
          <a:prstGeom prst="rect">
            <a:avLst/>
          </a:prstGeom>
        </p:spPr>
        <p:txBody>
          <a:bodyPr lIns="205113" tIns="102555" rIns="205113" bIns="10255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A238BBBD-B781-48D6-8A06-795BCE479228}"/>
              </a:ext>
            </a:extLst>
          </p:cNvPr>
          <p:cNvSpPr>
            <a:spLocks noGrp="1"/>
          </p:cNvSpPr>
          <p:nvPr>
            <p:ph type="body" sz="quarter" idx="27" hasCustomPrompt="1"/>
          </p:nvPr>
        </p:nvSpPr>
        <p:spPr>
          <a:xfrm>
            <a:off x="18611225" y="13703269"/>
            <a:ext cx="7429500" cy="927132"/>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3" name="Picture 12">
            <a:extLst>
              <a:ext uri="{FF2B5EF4-FFF2-40B4-BE49-F238E27FC236}">
                <a16:creationId xmlns:a16="http://schemas.microsoft.com/office/drawing/2014/main" id="{C93FA391-DB80-0580-D3D9-482A3420277D}"/>
              </a:ext>
            </a:extLst>
          </p:cNvPr>
          <p:cNvPicPr>
            <a:picLocks noChangeAspect="1"/>
          </p:cNvPicPr>
          <p:nvPr userDrawn="1"/>
        </p:nvPicPr>
        <p:blipFill>
          <a:blip r:embed="rId3"/>
          <a:stretch>
            <a:fillRect/>
          </a:stretch>
        </p:blipFill>
        <p:spPr>
          <a:xfrm>
            <a:off x="1524000" y="609600"/>
            <a:ext cx="2057400" cy="1186154"/>
          </a:xfrm>
          <a:prstGeom prst="rect">
            <a:avLst/>
          </a:prstGeom>
        </p:spPr>
      </p:pic>
    </p:spTree>
    <p:extLst>
      <p:ext uri="{BB962C8B-B14F-4D97-AF65-F5344CB8AC3E}">
        <p14:creationId xmlns:p14="http://schemas.microsoft.com/office/powerpoint/2010/main" val="2049884580"/>
      </p:ext>
    </p:extLst>
  </p:cSld>
  <p:clrMapOvr>
    <a:masterClrMapping/>
  </p:clrMapOvr>
  <p:extLst>
    <p:ext uri="{DCECCB84-F9BA-43D5-87BE-67443E8EF086}">
      <p15:sldGuideLst xmlns:p15="http://schemas.microsoft.com/office/powerpoint/2012/main">
        <p15:guide id="1" pos="463">
          <p15:clr>
            <a:srgbClr val="FBAE40"/>
          </p15:clr>
        </p15:guide>
        <p15:guide id="2" orient="horz" pos="156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0EAE4AF-35E8-5054-C81B-07C320BEE079}"/>
              </a:ext>
            </a:extLst>
          </p:cNvPr>
          <p:cNvSpPr/>
          <p:nvPr userDrawn="1"/>
        </p:nvSpPr>
        <p:spPr>
          <a:xfrm>
            <a:off x="0" y="2482850"/>
            <a:ext cx="27431996" cy="13682467"/>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7" name="Rectangle 6">
            <a:extLst>
              <a:ext uri="{FF2B5EF4-FFF2-40B4-BE49-F238E27FC236}">
                <a16:creationId xmlns:a16="http://schemas.microsoft.com/office/drawing/2014/main" id="{4F090C7A-C32C-3050-7CEE-AE5ADA35446C}"/>
              </a:ext>
            </a:extLst>
          </p:cNvPr>
          <p:cNvSpPr/>
          <p:nvPr userDrawn="1"/>
        </p:nvSpPr>
        <p:spPr>
          <a:xfrm>
            <a:off x="0" y="0"/>
            <a:ext cx="27432000" cy="242316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ack and white background with lines&#10;&#10;AI-generated content may be incorrect.">
            <a:extLst>
              <a:ext uri="{FF2B5EF4-FFF2-40B4-BE49-F238E27FC236}">
                <a16:creationId xmlns:a16="http://schemas.microsoft.com/office/drawing/2014/main" id="{6953329F-6A5D-85CB-3C82-B0E54E8AF740}"/>
              </a:ext>
            </a:extLst>
          </p:cNvPr>
          <p:cNvPicPr>
            <a:picLocks/>
          </p:cNvPicPr>
          <p:nvPr userDrawn="1"/>
        </p:nvPicPr>
        <p:blipFill>
          <a:blip r:embed="rId2">
            <a:alphaModFix amt="50000"/>
            <a:extLst>
              <a:ext uri="{28A0092B-C50C-407E-A947-70E740481C1C}">
                <a14:useLocalDpi xmlns:a14="http://schemas.microsoft.com/office/drawing/2010/main" val="0"/>
              </a:ext>
            </a:extLst>
          </a:blip>
          <a:srcRect t="-1" r="16667" b="39661"/>
          <a:stretch>
            <a:fillRect/>
          </a:stretch>
        </p:blipFill>
        <p:spPr>
          <a:xfrm>
            <a:off x="0" y="840"/>
            <a:ext cx="27431996" cy="2434043"/>
          </a:xfrm>
          <a:prstGeom prst="rect">
            <a:avLst/>
          </a:prstGeom>
        </p:spPr>
      </p:pic>
      <p:sp>
        <p:nvSpPr>
          <p:cNvPr id="16" name="Text Placeholder 15"/>
          <p:cNvSpPr>
            <a:spLocks noGrp="1"/>
          </p:cNvSpPr>
          <p:nvPr>
            <p:ph type="body" sz="quarter" idx="14" hasCustomPrompt="1"/>
          </p:nvPr>
        </p:nvSpPr>
        <p:spPr>
          <a:xfrm>
            <a:off x="1370975" y="8229601"/>
            <a:ext cx="7429500" cy="6400800"/>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44 points</a:t>
            </a:r>
            <a:br>
              <a:rPr lang="en-US" dirty="0"/>
            </a:br>
            <a:r>
              <a:rPr lang="en-US" dirty="0"/>
              <a:t>Subhead - authors, contributors - are 26 points </a:t>
            </a:r>
            <a:br>
              <a:rPr lang="en-US" dirty="0"/>
            </a:br>
            <a:r>
              <a:rPr lang="en-US" dirty="0"/>
              <a:t>Topic Headlines - Abstract, Methods, Results, etc - are bold, 32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3" y="3657602"/>
            <a:ext cx="7429500" cy="10972800"/>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5" y="457201"/>
            <a:ext cx="16001999" cy="1600202"/>
          </a:xfrm>
          <a:prstGeom prst="rect">
            <a:avLst/>
          </a:prstGeom>
          <a:ln>
            <a:noFill/>
          </a:ln>
        </p:spPr>
        <p:txBody>
          <a:bodyPr lIns="205113" tIns="102555" rIns="205113" bIns="102555"/>
          <a:lstStyle>
            <a:lvl1pPr>
              <a:defRPr sz="44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609602"/>
            <a:ext cx="5334000" cy="1447800"/>
          </a:xfrm>
          <a:prstGeom prst="rect">
            <a:avLst/>
          </a:prstGeom>
          <a:ln>
            <a:noFill/>
          </a:ln>
        </p:spPr>
        <p:txBody>
          <a:bodyPr lIns="205113" tIns="102555" rIns="205113" bIns="102555"/>
          <a:lstStyle>
            <a:lvl1pPr>
              <a:buFontTx/>
              <a:buNone/>
              <a:defRPr sz="2597"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3" y="3200402"/>
            <a:ext cx="7429500" cy="457201"/>
          </a:xfrm>
          <a:prstGeom prst="rect">
            <a:avLst/>
          </a:prstGeom>
        </p:spPr>
        <p:txBody>
          <a:bodyPr lIns="205113" tIns="102555" rIns="205113" bIns="10255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200402"/>
            <a:ext cx="7429500" cy="457201"/>
          </a:xfrm>
          <a:prstGeom prst="rect">
            <a:avLst/>
          </a:prstGeom>
        </p:spPr>
        <p:txBody>
          <a:bodyPr lIns="205113" tIns="102555" rIns="205113" bIns="102555" anchor="ctr"/>
          <a:lstStyle>
            <a:lvl1pPr>
              <a:buFontTx/>
              <a:buNone/>
              <a:defRPr sz="32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7772401"/>
            <a:ext cx="7429500" cy="457201"/>
          </a:xfrm>
          <a:prstGeom prst="rect">
            <a:avLst/>
          </a:prstGeom>
        </p:spPr>
        <p:txBody>
          <a:bodyPr lIns="205113" tIns="102555" rIns="205113" bIns="102555" anchor="ctr"/>
          <a:lstStyle>
            <a:lvl1pPr>
              <a:buFontTx/>
              <a:buNone/>
              <a:defRPr sz="32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3657602"/>
            <a:ext cx="7429500" cy="3962401"/>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FD01F336-5D23-8CED-C71B-941E79E05CB1}"/>
              </a:ext>
            </a:extLst>
          </p:cNvPr>
          <p:cNvSpPr>
            <a:spLocks noGrp="1"/>
          </p:cNvSpPr>
          <p:nvPr>
            <p:ph type="body" sz="quarter" idx="16" hasCustomPrompt="1"/>
          </p:nvPr>
        </p:nvSpPr>
        <p:spPr>
          <a:xfrm>
            <a:off x="18592488" y="3657601"/>
            <a:ext cx="7429500" cy="6400799"/>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2597"/>
            </a:lvl2pPr>
            <a:lvl3pPr>
              <a:defRPr sz="2597"/>
            </a:lvl3pPr>
            <a:lvl4pPr>
              <a:defRPr sz="2597"/>
            </a:lvl4pPr>
            <a:lvl5pPr>
              <a:defRPr sz="2597"/>
            </a:lvl5pPr>
          </a:lstStyle>
          <a:p>
            <a:pPr lvl="0"/>
            <a:r>
              <a:rPr lang="en-US" dirty="0"/>
              <a:t>Click here to edit this text</a:t>
            </a:r>
          </a:p>
        </p:txBody>
      </p:sp>
      <p:sp>
        <p:nvSpPr>
          <p:cNvPr id="3" name="Text Placeholder 24">
            <a:extLst>
              <a:ext uri="{FF2B5EF4-FFF2-40B4-BE49-F238E27FC236}">
                <a16:creationId xmlns:a16="http://schemas.microsoft.com/office/drawing/2014/main" id="{DB140585-C0F2-FB8D-1C50-E1DB3D58D6D1}"/>
              </a:ext>
            </a:extLst>
          </p:cNvPr>
          <p:cNvSpPr>
            <a:spLocks noGrp="1"/>
          </p:cNvSpPr>
          <p:nvPr>
            <p:ph type="body" sz="quarter" idx="21" hasCustomPrompt="1"/>
          </p:nvPr>
        </p:nvSpPr>
        <p:spPr>
          <a:xfrm>
            <a:off x="18592488" y="3189516"/>
            <a:ext cx="7429500" cy="457201"/>
          </a:xfrm>
          <a:prstGeom prst="rect">
            <a:avLst/>
          </a:prstGeom>
        </p:spPr>
        <p:txBody>
          <a:bodyPr lIns="205113" tIns="102555" rIns="205113" bIns="10255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52030466-BD4B-2024-3C87-9B5475655349}"/>
              </a:ext>
            </a:extLst>
          </p:cNvPr>
          <p:cNvSpPr>
            <a:spLocks noGrp="1"/>
          </p:cNvSpPr>
          <p:nvPr>
            <p:ph type="body" sz="quarter" idx="22" hasCustomPrompt="1"/>
          </p:nvPr>
        </p:nvSpPr>
        <p:spPr>
          <a:xfrm>
            <a:off x="18611225" y="10325100"/>
            <a:ext cx="7429500" cy="457201"/>
          </a:xfrm>
          <a:prstGeom prst="rect">
            <a:avLst/>
          </a:prstGeom>
        </p:spPr>
        <p:txBody>
          <a:bodyPr lIns="205113" tIns="102555" rIns="205113" bIns="10255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7B4181DA-D18A-940E-30AF-A962FF7CBDC3}"/>
              </a:ext>
            </a:extLst>
          </p:cNvPr>
          <p:cNvSpPr>
            <a:spLocks noGrp="1"/>
          </p:cNvSpPr>
          <p:nvPr>
            <p:ph type="body" sz="quarter" idx="25" hasCustomPrompt="1"/>
          </p:nvPr>
        </p:nvSpPr>
        <p:spPr>
          <a:xfrm>
            <a:off x="18611225" y="10782299"/>
            <a:ext cx="7429500" cy="2209800"/>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B93CE5CD-0792-076F-9F0E-38AD50E06535}"/>
              </a:ext>
            </a:extLst>
          </p:cNvPr>
          <p:cNvSpPr>
            <a:spLocks noGrp="1"/>
          </p:cNvSpPr>
          <p:nvPr>
            <p:ph type="body" sz="quarter" idx="26" hasCustomPrompt="1"/>
          </p:nvPr>
        </p:nvSpPr>
        <p:spPr>
          <a:xfrm>
            <a:off x="18611225" y="13246070"/>
            <a:ext cx="7429500" cy="457201"/>
          </a:xfrm>
          <a:prstGeom prst="rect">
            <a:avLst/>
          </a:prstGeom>
        </p:spPr>
        <p:txBody>
          <a:bodyPr lIns="205113" tIns="102555" rIns="205113" bIns="102555" anchor="ctr"/>
          <a:lstStyle>
            <a:lvl1pPr>
              <a:buFontTx/>
              <a:buNone/>
              <a:defRPr sz="2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63CFD659-A440-4EC2-5D22-219EDEEC1378}"/>
              </a:ext>
            </a:extLst>
          </p:cNvPr>
          <p:cNvSpPr>
            <a:spLocks noGrp="1"/>
          </p:cNvSpPr>
          <p:nvPr>
            <p:ph type="body" sz="quarter" idx="27" hasCustomPrompt="1"/>
          </p:nvPr>
        </p:nvSpPr>
        <p:spPr>
          <a:xfrm>
            <a:off x="18611225" y="13703269"/>
            <a:ext cx="7429500" cy="927132"/>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9CA4A0FB-7FCF-4194-D2A0-F94F769326E5}"/>
              </a:ext>
            </a:extLst>
          </p:cNvPr>
          <p:cNvPicPr>
            <a:picLocks noChangeAspect="1"/>
          </p:cNvPicPr>
          <p:nvPr userDrawn="1"/>
        </p:nvPicPr>
        <p:blipFill>
          <a:blip r:embed="rId3"/>
          <a:stretch>
            <a:fillRect/>
          </a:stretch>
        </p:blipFill>
        <p:spPr>
          <a:xfrm>
            <a:off x="1447800" y="533400"/>
            <a:ext cx="2133600" cy="1230087"/>
          </a:xfrm>
          <a:prstGeom prst="rect">
            <a:avLst/>
          </a:prstGeom>
        </p:spPr>
      </p:pic>
    </p:spTree>
    <p:extLst>
      <p:ext uri="{BB962C8B-B14F-4D97-AF65-F5344CB8AC3E}">
        <p14:creationId xmlns:p14="http://schemas.microsoft.com/office/powerpoint/2010/main" val="259356812"/>
      </p:ext>
    </p:extLst>
  </p:cSld>
  <p:clrMapOvr>
    <a:masterClrMapping/>
  </p:clrMapOvr>
  <p:extLst>
    <p:ext uri="{DCECCB84-F9BA-43D5-87BE-67443E8EF086}">
      <p15:sldGuideLst xmlns:p15="http://schemas.microsoft.com/office/powerpoint/2012/main">
        <p15:guide id="1" pos="463">
          <p15:clr>
            <a:srgbClr val="FBAE40"/>
          </p15:clr>
        </p15:guide>
        <p15:guide id="2" orient="horz" pos="15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2264965" rtl="0" eaLnBrk="1" fontAlgn="base" hangingPunct="1">
        <a:spcBef>
          <a:spcPct val="0"/>
        </a:spcBef>
        <a:spcAft>
          <a:spcPct val="0"/>
        </a:spcAft>
        <a:defRPr sz="4864" b="1" kern="1200">
          <a:solidFill>
            <a:schemeClr val="tx1"/>
          </a:solidFill>
          <a:latin typeface="+mj-lt"/>
          <a:ea typeface="+mj-ea"/>
          <a:cs typeface="+mj-cs"/>
        </a:defRPr>
      </a:lvl1pPr>
      <a:lvl2pPr algn="ctr" defTabSz="2264965" rtl="0" eaLnBrk="1" fontAlgn="base" hangingPunct="1">
        <a:spcBef>
          <a:spcPct val="0"/>
        </a:spcBef>
        <a:spcAft>
          <a:spcPct val="0"/>
        </a:spcAft>
        <a:defRPr sz="10955">
          <a:solidFill>
            <a:schemeClr val="tx1"/>
          </a:solidFill>
          <a:latin typeface="Calibri" pitchFamily="34" charset="0"/>
        </a:defRPr>
      </a:lvl2pPr>
      <a:lvl3pPr algn="ctr" defTabSz="2264965" rtl="0" eaLnBrk="1" fontAlgn="base" hangingPunct="1">
        <a:spcBef>
          <a:spcPct val="0"/>
        </a:spcBef>
        <a:spcAft>
          <a:spcPct val="0"/>
        </a:spcAft>
        <a:defRPr sz="10955">
          <a:solidFill>
            <a:schemeClr val="tx1"/>
          </a:solidFill>
          <a:latin typeface="Calibri" pitchFamily="34" charset="0"/>
        </a:defRPr>
      </a:lvl3pPr>
      <a:lvl4pPr algn="ctr" defTabSz="2264965" rtl="0" eaLnBrk="1" fontAlgn="base" hangingPunct="1">
        <a:spcBef>
          <a:spcPct val="0"/>
        </a:spcBef>
        <a:spcAft>
          <a:spcPct val="0"/>
        </a:spcAft>
        <a:defRPr sz="10955">
          <a:solidFill>
            <a:schemeClr val="tx1"/>
          </a:solidFill>
          <a:latin typeface="Calibri" pitchFamily="34" charset="0"/>
        </a:defRPr>
      </a:lvl4pPr>
      <a:lvl5pPr algn="ctr" defTabSz="2264965" rtl="0" eaLnBrk="1" fontAlgn="base" hangingPunct="1">
        <a:spcBef>
          <a:spcPct val="0"/>
        </a:spcBef>
        <a:spcAft>
          <a:spcPct val="0"/>
        </a:spcAft>
        <a:defRPr sz="10955">
          <a:solidFill>
            <a:schemeClr val="tx1"/>
          </a:solidFill>
          <a:latin typeface="Calibri" pitchFamily="34" charset="0"/>
        </a:defRPr>
      </a:lvl5pPr>
      <a:lvl6pPr marL="484268" algn="ctr" defTabSz="2264965" rtl="0" eaLnBrk="1" fontAlgn="base" hangingPunct="1">
        <a:spcBef>
          <a:spcPct val="0"/>
        </a:spcBef>
        <a:spcAft>
          <a:spcPct val="0"/>
        </a:spcAft>
        <a:defRPr sz="10955">
          <a:solidFill>
            <a:schemeClr val="tx1"/>
          </a:solidFill>
          <a:latin typeface="Calibri" pitchFamily="34" charset="0"/>
        </a:defRPr>
      </a:lvl6pPr>
      <a:lvl7pPr marL="968538" algn="ctr" defTabSz="2264965" rtl="0" eaLnBrk="1" fontAlgn="base" hangingPunct="1">
        <a:spcBef>
          <a:spcPct val="0"/>
        </a:spcBef>
        <a:spcAft>
          <a:spcPct val="0"/>
        </a:spcAft>
        <a:defRPr sz="10955">
          <a:solidFill>
            <a:schemeClr val="tx1"/>
          </a:solidFill>
          <a:latin typeface="Calibri" pitchFamily="34" charset="0"/>
        </a:defRPr>
      </a:lvl7pPr>
      <a:lvl8pPr marL="1452806" algn="ctr" defTabSz="2264965" rtl="0" eaLnBrk="1" fontAlgn="base" hangingPunct="1">
        <a:spcBef>
          <a:spcPct val="0"/>
        </a:spcBef>
        <a:spcAft>
          <a:spcPct val="0"/>
        </a:spcAft>
        <a:defRPr sz="10955">
          <a:solidFill>
            <a:schemeClr val="tx1"/>
          </a:solidFill>
          <a:latin typeface="Calibri" pitchFamily="34" charset="0"/>
        </a:defRPr>
      </a:lvl8pPr>
      <a:lvl9pPr marL="1937075" algn="ctr" defTabSz="2264965" rtl="0" eaLnBrk="1" fontAlgn="base" hangingPunct="1">
        <a:spcBef>
          <a:spcPct val="0"/>
        </a:spcBef>
        <a:spcAft>
          <a:spcPct val="0"/>
        </a:spcAft>
        <a:defRPr sz="10955">
          <a:solidFill>
            <a:schemeClr val="tx1"/>
          </a:solidFill>
          <a:latin typeface="Calibri" pitchFamily="34" charset="0"/>
        </a:defRPr>
      </a:lvl9pPr>
    </p:titleStyle>
    <p:bodyStyle>
      <a:lvl1pPr marL="0" indent="0" algn="l" defTabSz="2264965" rtl="0" eaLnBrk="1" fontAlgn="base" hangingPunct="1">
        <a:spcBef>
          <a:spcPct val="20000"/>
        </a:spcBef>
        <a:spcAft>
          <a:spcPct val="0"/>
        </a:spcAft>
        <a:buFontTx/>
        <a:buNone/>
        <a:defRPr lang="en-US" sz="2597" kern="1200" dirty="0" smtClean="0">
          <a:solidFill>
            <a:schemeClr val="tx1"/>
          </a:solidFill>
          <a:latin typeface="+mn-lt"/>
          <a:ea typeface="+mn-ea"/>
          <a:cs typeface="+mn-cs"/>
        </a:defRPr>
      </a:lvl1pPr>
      <a:lvl2pPr marL="1841231" indent="-707906" algn="l" defTabSz="2264965" rtl="0" eaLnBrk="1" fontAlgn="base" hangingPunct="1">
        <a:spcBef>
          <a:spcPct val="20000"/>
        </a:spcBef>
        <a:spcAft>
          <a:spcPct val="0"/>
        </a:spcAft>
        <a:buFont typeface="Arial" charset="0"/>
        <a:buChar char="–"/>
        <a:defRPr sz="6941" kern="1200">
          <a:solidFill>
            <a:schemeClr val="tx1"/>
          </a:solidFill>
          <a:latin typeface="+mn-lt"/>
          <a:ea typeface="+mn-ea"/>
          <a:cs typeface="+mn-cs"/>
        </a:defRPr>
      </a:lvl2pPr>
      <a:lvl3pPr marL="2831625" indent="-566663" algn="l" defTabSz="2264965" rtl="0" eaLnBrk="1" fontAlgn="base" hangingPunct="1">
        <a:spcBef>
          <a:spcPct val="20000"/>
        </a:spcBef>
        <a:spcAft>
          <a:spcPct val="0"/>
        </a:spcAft>
        <a:buFont typeface="Arial" charset="0"/>
        <a:buChar char="•"/>
        <a:defRPr sz="5997" kern="1200">
          <a:solidFill>
            <a:schemeClr val="tx1"/>
          </a:solidFill>
          <a:latin typeface="+mn-lt"/>
          <a:ea typeface="+mn-ea"/>
          <a:cs typeface="+mn-cs"/>
        </a:defRPr>
      </a:lvl3pPr>
      <a:lvl4pPr marL="3964949" indent="-566663" algn="l" defTabSz="2264965" rtl="0" eaLnBrk="1" fontAlgn="base" hangingPunct="1">
        <a:spcBef>
          <a:spcPct val="20000"/>
        </a:spcBef>
        <a:spcAft>
          <a:spcPct val="0"/>
        </a:spcAft>
        <a:buFont typeface="Arial" charset="0"/>
        <a:buChar char="–"/>
        <a:defRPr sz="5005" kern="1200">
          <a:solidFill>
            <a:schemeClr val="tx1"/>
          </a:solidFill>
          <a:latin typeface="+mn-lt"/>
          <a:ea typeface="+mn-ea"/>
          <a:cs typeface="+mn-cs"/>
        </a:defRPr>
      </a:lvl4pPr>
      <a:lvl5pPr marL="5096590" indent="-566663" algn="l" defTabSz="2264965" rtl="0" eaLnBrk="1" fontAlgn="base" hangingPunct="1">
        <a:spcBef>
          <a:spcPct val="20000"/>
        </a:spcBef>
        <a:spcAft>
          <a:spcPct val="0"/>
        </a:spcAft>
        <a:buFont typeface="Arial" charset="0"/>
        <a:buChar char="»"/>
        <a:defRPr sz="5005" kern="1200">
          <a:solidFill>
            <a:schemeClr val="tx1"/>
          </a:solidFill>
          <a:latin typeface="+mn-lt"/>
          <a:ea typeface="+mn-ea"/>
          <a:cs typeface="+mn-cs"/>
        </a:defRPr>
      </a:lvl5pPr>
      <a:lvl6pPr marL="12766292" indent="-1160567" algn="l" defTabSz="4642297" rtl="0" eaLnBrk="1" latinLnBrk="0" hangingPunct="1">
        <a:spcBef>
          <a:spcPct val="20000"/>
        </a:spcBef>
        <a:buFont typeface="Arial" pitchFamily="34" charset="0"/>
        <a:buChar char="•"/>
        <a:defRPr sz="10200" kern="1200">
          <a:solidFill>
            <a:schemeClr val="tx1"/>
          </a:solidFill>
          <a:latin typeface="+mn-lt"/>
          <a:ea typeface="+mn-ea"/>
          <a:cs typeface="+mn-cs"/>
        </a:defRPr>
      </a:lvl6pPr>
      <a:lvl7pPr marL="15087440" indent="-1160567" algn="l" defTabSz="4642297" rtl="0" eaLnBrk="1" latinLnBrk="0" hangingPunct="1">
        <a:spcBef>
          <a:spcPct val="20000"/>
        </a:spcBef>
        <a:buFont typeface="Arial" pitchFamily="34" charset="0"/>
        <a:buChar char="•"/>
        <a:defRPr sz="10200" kern="1200">
          <a:solidFill>
            <a:schemeClr val="tx1"/>
          </a:solidFill>
          <a:latin typeface="+mn-lt"/>
          <a:ea typeface="+mn-ea"/>
          <a:cs typeface="+mn-cs"/>
        </a:defRPr>
      </a:lvl7pPr>
      <a:lvl8pPr marL="17408579" indent="-1160567" algn="l" defTabSz="4642297" rtl="0" eaLnBrk="1" latinLnBrk="0" hangingPunct="1">
        <a:spcBef>
          <a:spcPct val="20000"/>
        </a:spcBef>
        <a:buFont typeface="Arial" pitchFamily="34" charset="0"/>
        <a:buChar char="•"/>
        <a:defRPr sz="10200" kern="1200">
          <a:solidFill>
            <a:schemeClr val="tx1"/>
          </a:solidFill>
          <a:latin typeface="+mn-lt"/>
          <a:ea typeface="+mn-ea"/>
          <a:cs typeface="+mn-cs"/>
        </a:defRPr>
      </a:lvl8pPr>
      <a:lvl9pPr marL="19729716" indent="-1160567" algn="l" defTabSz="4642297" rtl="0" eaLnBrk="1" latinLnBrk="0" hangingPunct="1">
        <a:spcBef>
          <a:spcPct val="20000"/>
        </a:spcBef>
        <a:buFont typeface="Arial" pitchFamily="34" charset="0"/>
        <a:buChar char="•"/>
        <a:defRPr sz="10200" kern="1200">
          <a:solidFill>
            <a:schemeClr val="tx1"/>
          </a:solidFill>
          <a:latin typeface="+mn-lt"/>
          <a:ea typeface="+mn-ea"/>
          <a:cs typeface="+mn-cs"/>
        </a:defRPr>
      </a:lvl9pPr>
    </p:bodyStyle>
    <p:otherStyle>
      <a:defPPr>
        <a:defRPr lang="en-US"/>
      </a:defPPr>
      <a:lvl1pPr marL="0" algn="l" defTabSz="4642297" rtl="0" eaLnBrk="1" latinLnBrk="0" hangingPunct="1">
        <a:defRPr sz="9113" kern="1200">
          <a:solidFill>
            <a:schemeClr val="tx1"/>
          </a:solidFill>
          <a:latin typeface="+mn-lt"/>
          <a:ea typeface="+mn-ea"/>
          <a:cs typeface="+mn-cs"/>
        </a:defRPr>
      </a:lvl1pPr>
      <a:lvl2pPr marL="2321147" algn="l" defTabSz="4642297" rtl="0" eaLnBrk="1" latinLnBrk="0" hangingPunct="1">
        <a:defRPr sz="9113" kern="1200">
          <a:solidFill>
            <a:schemeClr val="tx1"/>
          </a:solidFill>
          <a:latin typeface="+mn-lt"/>
          <a:ea typeface="+mn-ea"/>
          <a:cs typeface="+mn-cs"/>
        </a:defRPr>
      </a:lvl2pPr>
      <a:lvl3pPr marL="4642297" algn="l" defTabSz="4642297" rtl="0" eaLnBrk="1" latinLnBrk="0" hangingPunct="1">
        <a:defRPr sz="9113" kern="1200">
          <a:solidFill>
            <a:schemeClr val="tx1"/>
          </a:solidFill>
          <a:latin typeface="+mn-lt"/>
          <a:ea typeface="+mn-ea"/>
          <a:cs typeface="+mn-cs"/>
        </a:defRPr>
      </a:lvl3pPr>
      <a:lvl4pPr marL="6963445" algn="l" defTabSz="4642297" rtl="0" eaLnBrk="1" latinLnBrk="0" hangingPunct="1">
        <a:defRPr sz="9113" kern="1200">
          <a:solidFill>
            <a:schemeClr val="tx1"/>
          </a:solidFill>
          <a:latin typeface="+mn-lt"/>
          <a:ea typeface="+mn-ea"/>
          <a:cs typeface="+mn-cs"/>
        </a:defRPr>
      </a:lvl4pPr>
      <a:lvl5pPr marL="9284582" algn="l" defTabSz="4642297" rtl="0" eaLnBrk="1" latinLnBrk="0" hangingPunct="1">
        <a:defRPr sz="9113" kern="1200">
          <a:solidFill>
            <a:schemeClr val="tx1"/>
          </a:solidFill>
          <a:latin typeface="+mn-lt"/>
          <a:ea typeface="+mn-ea"/>
          <a:cs typeface="+mn-cs"/>
        </a:defRPr>
      </a:lvl5pPr>
      <a:lvl6pPr marL="11605721" algn="l" defTabSz="4642297" rtl="0" eaLnBrk="1" latinLnBrk="0" hangingPunct="1">
        <a:defRPr sz="9113" kern="1200">
          <a:solidFill>
            <a:schemeClr val="tx1"/>
          </a:solidFill>
          <a:latin typeface="+mn-lt"/>
          <a:ea typeface="+mn-ea"/>
          <a:cs typeface="+mn-cs"/>
        </a:defRPr>
      </a:lvl6pPr>
      <a:lvl7pPr marL="13926853" algn="l" defTabSz="4642297" rtl="0" eaLnBrk="1" latinLnBrk="0" hangingPunct="1">
        <a:defRPr sz="9113" kern="1200">
          <a:solidFill>
            <a:schemeClr val="tx1"/>
          </a:solidFill>
          <a:latin typeface="+mn-lt"/>
          <a:ea typeface="+mn-ea"/>
          <a:cs typeface="+mn-cs"/>
        </a:defRPr>
      </a:lvl7pPr>
      <a:lvl8pPr marL="16248001" algn="l" defTabSz="4642297" rtl="0" eaLnBrk="1" latinLnBrk="0" hangingPunct="1">
        <a:defRPr sz="9113" kern="1200">
          <a:solidFill>
            <a:schemeClr val="tx1"/>
          </a:solidFill>
          <a:latin typeface="+mn-lt"/>
          <a:ea typeface="+mn-ea"/>
          <a:cs typeface="+mn-cs"/>
        </a:defRPr>
      </a:lvl8pPr>
      <a:lvl9pPr marL="18569144" algn="l" defTabSz="4642297" rtl="0" eaLnBrk="1" latinLnBrk="0" hangingPunct="1">
        <a:defRPr sz="91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E1829B-BC90-5367-2983-B12950A13903}"/>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AF14CCDC-D2DC-B572-6CF0-75C88DC2E0EF}"/>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A1E07AE0-0DE7-9DA4-71E8-45BE3EC8FAEC}"/>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4DB9CC65-D8C0-AE80-4F29-AE67E1C5FF61}"/>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00BD17B3-E896-3F4A-E9BF-052EF0AB8CED}"/>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626865E6-4BB9-0B0E-CD7C-68578231C261}"/>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6426F5F8-BA85-2A0F-908B-835A0589C480}"/>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D8B03C62-7AC3-788A-C5FF-EC07A006723A}"/>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A2A0C92A-B9BB-17C2-7104-A3A8FAF6E19B}"/>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3ACDCFDC-0303-227B-ED98-2939FBEB2D70}"/>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A8090D88-20B2-B4F2-C8DC-F40C5EDE954D}"/>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61AC94F2-338F-50A9-D9C4-597F4979567E}"/>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F1FE3488-C43F-E0B5-0739-C6B1D58D8D4B}"/>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3137367B-51B8-BEC3-D50B-5F7191FF49F6}"/>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1993596587"/>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356DB6-E899-485F-81C0-27860D080E31}">
  <ds:schemaRefs>
    <ds:schemaRef ds:uri="http://www.w3.org/XML/1998/namespace"/>
    <ds:schemaRef ds:uri="http://purl.org/dc/elements/1.1/"/>
    <ds:schemaRef ds:uri="http://purl.org/dc/dcmitype/"/>
    <ds:schemaRef ds:uri="http://purl.org/dc/terms/"/>
    <ds:schemaRef ds:uri="952b4952-d007-4d97-b50e-79165ea12049"/>
    <ds:schemaRef ds:uri="http://schemas.openxmlformats.org/package/2006/metadata/core-properties"/>
    <ds:schemaRef ds:uri="http://schemas.microsoft.com/office/2006/metadata/properties"/>
    <ds:schemaRef ds:uri="http://schemas.microsoft.com/office/2006/documentManagement/types"/>
    <ds:schemaRef ds:uri="http://schemas.microsoft.com/office/infopath/2007/PartnerControls"/>
    <ds:schemaRef ds:uri="8cb5f936-c297-426d-b367-8d80127451e1"/>
  </ds:schemaRefs>
</ds:datastoreItem>
</file>

<file path=customXml/itemProps2.xml><?xml version="1.0" encoding="utf-8"?>
<ds:datastoreItem xmlns:ds="http://schemas.openxmlformats.org/officeDocument/2006/customXml" ds:itemID="{6CB6F642-AAE9-4D93-BA4D-2DC26C418272}">
  <ds:schemaRefs>
    <ds:schemaRef ds:uri="http://schemas.microsoft.com/sharepoint/v3/contenttype/forms"/>
  </ds:schemaRefs>
</ds:datastoreItem>
</file>

<file path=customXml/itemProps3.xml><?xml version="1.0" encoding="utf-8"?>
<ds:datastoreItem xmlns:ds="http://schemas.openxmlformats.org/officeDocument/2006/customXml" ds:itemID="{86AB7DF6-D5FA-4909-9481-FDBC00555304}"/>
</file>

<file path=docProps/app.xml><?xml version="1.0" encoding="utf-8"?>
<Properties xmlns="http://schemas.openxmlformats.org/officeDocument/2006/extended-properties" xmlns:vt="http://schemas.openxmlformats.org/officeDocument/2006/docPropsVTypes">
  <Template>36x48_BLUE</Template>
  <TotalTime>65</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9</cp:revision>
  <cp:lastPrinted>2008-03-12T16:04:08Z</cp:lastPrinted>
  <dcterms:created xsi:type="dcterms:W3CDTF">2014-09-24T17:47:45Z</dcterms:created>
  <dcterms:modified xsi:type="dcterms:W3CDTF">2026-04-14T17:35:18Z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