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43891200" cy="21945600"/>
  <p:notesSz cx="6888163" cy="10020300"/>
  <p:defaultTextStyle>
    <a:defPPr>
      <a:defRPr lang="en-US"/>
    </a:defPPr>
    <a:lvl1pPr algn="l" rtl="0" eaLnBrk="0" fontAlgn="base" hangingPunct="0">
      <a:spcBef>
        <a:spcPct val="0"/>
      </a:spcBef>
      <a:spcAft>
        <a:spcPct val="0"/>
      </a:spcAft>
      <a:defRPr sz="2760" kern="1200">
        <a:solidFill>
          <a:schemeClr val="tx1"/>
        </a:solidFill>
        <a:latin typeface="Times New Roman" pitchFamily="1" charset="0"/>
        <a:ea typeface="+mn-ea"/>
        <a:cs typeface="+mn-cs"/>
      </a:defRPr>
    </a:lvl1pPr>
    <a:lvl2pPr marL="510966"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2pPr>
    <a:lvl3pPr marL="1023712"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3pPr>
    <a:lvl4pPr marL="1536457"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4pPr>
    <a:lvl5pPr marL="2049202"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5pPr>
    <a:lvl6pPr marL="2563727" algn="l" defTabSz="1025492" rtl="0" eaLnBrk="1" latinLnBrk="0" hangingPunct="1">
      <a:defRPr sz="2760" kern="1200">
        <a:solidFill>
          <a:schemeClr val="tx1"/>
        </a:solidFill>
        <a:latin typeface="Times New Roman" pitchFamily="1" charset="0"/>
        <a:ea typeface="+mn-ea"/>
        <a:cs typeface="+mn-cs"/>
      </a:defRPr>
    </a:lvl6pPr>
    <a:lvl7pPr marL="3076474" algn="l" defTabSz="1025492" rtl="0" eaLnBrk="1" latinLnBrk="0" hangingPunct="1">
      <a:defRPr sz="2760" kern="1200">
        <a:solidFill>
          <a:schemeClr val="tx1"/>
        </a:solidFill>
        <a:latin typeface="Times New Roman" pitchFamily="1" charset="0"/>
        <a:ea typeface="+mn-ea"/>
        <a:cs typeface="+mn-cs"/>
      </a:defRPr>
    </a:lvl7pPr>
    <a:lvl8pPr marL="3589219" algn="l" defTabSz="1025492" rtl="0" eaLnBrk="1" latinLnBrk="0" hangingPunct="1">
      <a:defRPr sz="2760" kern="1200">
        <a:solidFill>
          <a:schemeClr val="tx1"/>
        </a:solidFill>
        <a:latin typeface="Times New Roman" pitchFamily="1" charset="0"/>
        <a:ea typeface="+mn-ea"/>
        <a:cs typeface="+mn-cs"/>
      </a:defRPr>
    </a:lvl8pPr>
    <a:lvl9pPr marL="4101965" algn="l" defTabSz="1025492" rtl="0" eaLnBrk="1" latinLnBrk="0" hangingPunct="1">
      <a:defRPr sz="276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20465" userDrawn="1">
          <p15:clr>
            <a:srgbClr val="A4A3A4"/>
          </p15:clr>
        </p15:guide>
        <p15:guide id="2" orient="horz" pos="-4744" userDrawn="1">
          <p15:clr>
            <a:srgbClr val="A4A3A4"/>
          </p15:clr>
        </p15:guide>
        <p15:guide id="3" orient="horz" pos="-1763" userDrawn="1">
          <p15:clr>
            <a:srgbClr val="A4A3A4"/>
          </p15:clr>
        </p15:guide>
        <p15:guide id="4" pos="-12384" userDrawn="1">
          <p15:clr>
            <a:srgbClr val="A4A3A4"/>
          </p15:clr>
        </p15:guide>
        <p15:guide id="5" pos="40032"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003622"/>
    <a:srgbClr val="EBE9C9"/>
    <a:srgbClr val="5F5951"/>
    <a:srgbClr val="005D41"/>
    <a:srgbClr val="006600"/>
    <a:srgbClr val="F4E589"/>
    <a:srgbClr val="003366"/>
    <a:srgbClr val="336699"/>
    <a:srgbClr val="6E9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CCC8DC-EEA9-4640-B002-F3F618D753F3}" v="108" dt="2025-09-30T18:31:36.3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301" autoAdjust="0"/>
    <p:restoredTop sz="86441" autoAdjust="0"/>
  </p:normalViewPr>
  <p:slideViewPr>
    <p:cSldViewPr>
      <p:cViewPr varScale="1">
        <p:scale>
          <a:sx n="68" d="100"/>
          <a:sy n="68" d="100"/>
        </p:scale>
        <p:origin x="360" y="368"/>
      </p:cViewPr>
      <p:guideLst>
        <p:guide orient="horz" pos="20465"/>
        <p:guide orient="horz" pos="-4744"/>
        <p:guide orient="horz" pos="-1763"/>
        <p:guide pos="-12384"/>
        <p:guide pos="400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custSel addSld delSld modSld modMainMaster">
      <pc:chgData name="Brown, Jeffrey" userId="eb56c8e8-783c-45d4-8120-bcd00a17b328" providerId="ADAL" clId="{9879E2A1-6E15-5B5E-B796-952A4143164B}" dt="2025-09-30T18:31:36.313" v="257"/>
      <pc:docMkLst>
        <pc:docMk/>
      </pc:docMkLst>
      <pc:sldChg chg="addSp modSp del mod">
        <pc:chgData name="Brown, Jeffrey" userId="eb56c8e8-783c-45d4-8120-bcd00a17b328" providerId="ADAL" clId="{9879E2A1-6E15-5B5E-B796-952A4143164B}" dt="2025-09-30T18:30:42.716" v="241" actId="2696"/>
        <pc:sldMkLst>
          <pc:docMk/>
          <pc:sldMk cId="0" sldId="256"/>
        </pc:sldMkLst>
        <pc:spChg chg="add mod">
          <ac:chgData name="Brown, Jeffrey" userId="eb56c8e8-783c-45d4-8120-bcd00a17b328" providerId="ADAL" clId="{9879E2A1-6E15-5B5E-B796-952A4143164B}" dt="2025-09-30T18:24:55.872" v="186" actId="571"/>
          <ac:spMkLst>
            <pc:docMk/>
            <pc:sldMk cId="0" sldId="256"/>
            <ac:spMk id="2" creationId="{262F3EDD-AC2F-329D-840D-AD622CB2CFCD}"/>
          </ac:spMkLst>
        </pc:spChg>
        <pc:spChg chg="add mod">
          <ac:chgData name="Brown, Jeffrey" userId="eb56c8e8-783c-45d4-8120-bcd00a17b328" providerId="ADAL" clId="{9879E2A1-6E15-5B5E-B796-952A4143164B}" dt="2025-09-30T18:24:55.872" v="186" actId="571"/>
          <ac:spMkLst>
            <pc:docMk/>
            <pc:sldMk cId="0" sldId="256"/>
            <ac:spMk id="3" creationId="{75EE617A-E0ED-F160-90D7-1C452A26B855}"/>
          </ac:spMkLst>
        </pc:spChg>
        <pc:spChg chg="add mod">
          <ac:chgData name="Brown, Jeffrey" userId="eb56c8e8-783c-45d4-8120-bcd00a17b328" providerId="ADAL" clId="{9879E2A1-6E15-5B5E-B796-952A4143164B}" dt="2025-09-30T18:25:11.149" v="194" actId="571"/>
          <ac:spMkLst>
            <pc:docMk/>
            <pc:sldMk cId="0" sldId="256"/>
            <ac:spMk id="4" creationId="{3C9B95BB-03F1-6C87-06D7-D9D4374B8EF7}"/>
          </ac:spMkLst>
        </pc:spChg>
        <pc:spChg chg="add mod">
          <ac:chgData name="Brown, Jeffrey" userId="eb56c8e8-783c-45d4-8120-bcd00a17b328" providerId="ADAL" clId="{9879E2A1-6E15-5B5E-B796-952A4143164B}" dt="2025-09-30T18:25:11.149" v="194" actId="571"/>
          <ac:spMkLst>
            <pc:docMk/>
            <pc:sldMk cId="0" sldId="256"/>
            <ac:spMk id="5" creationId="{2A0C8D72-C99C-760D-FF1C-C6621AE3A81D}"/>
          </ac:spMkLst>
        </pc:spChg>
        <pc:spChg chg="add mod">
          <ac:chgData name="Brown, Jeffrey" userId="eb56c8e8-783c-45d4-8120-bcd00a17b328" providerId="ADAL" clId="{9879E2A1-6E15-5B5E-B796-952A4143164B}" dt="2025-09-30T18:25:10.154" v="192" actId="767"/>
          <ac:spMkLst>
            <pc:docMk/>
            <pc:sldMk cId="0" sldId="256"/>
            <ac:spMk id="6" creationId="{5435DC0E-4988-2909-F5B8-BDC0AF932925}"/>
          </ac:spMkLst>
        </pc:spChg>
        <pc:spChg chg="mod">
          <ac:chgData name="Brown, Jeffrey" userId="eb56c8e8-783c-45d4-8120-bcd00a17b328" providerId="ADAL" clId="{9879E2A1-6E15-5B5E-B796-952A4143164B}" dt="2025-09-30T18:24:34.059" v="177" actId="14100"/>
          <ac:spMkLst>
            <pc:docMk/>
            <pc:sldMk cId="0" sldId="256"/>
            <ac:spMk id="17" creationId="{00000000-0000-0000-0000-000000000000}"/>
          </ac:spMkLst>
        </pc:spChg>
        <pc:spChg chg="mod">
          <ac:chgData name="Brown, Jeffrey" userId="eb56c8e8-783c-45d4-8120-bcd00a17b328" providerId="ADAL" clId="{9879E2A1-6E15-5B5E-B796-952A4143164B}" dt="2025-09-30T18:24:47.415" v="181" actId="1076"/>
          <ac:spMkLst>
            <pc:docMk/>
            <pc:sldMk cId="0" sldId="256"/>
            <ac:spMk id="22" creationId="{00000000-0000-0000-0000-000000000000}"/>
          </ac:spMkLst>
        </pc:spChg>
        <pc:spChg chg="mod">
          <ac:chgData name="Brown, Jeffrey" userId="eb56c8e8-783c-45d4-8120-bcd00a17b328" providerId="ADAL" clId="{9879E2A1-6E15-5B5E-B796-952A4143164B}" dt="2025-09-30T18:24:47.415" v="181" actId="1076"/>
          <ac:spMkLst>
            <pc:docMk/>
            <pc:sldMk cId="0" sldId="256"/>
            <ac:spMk id="25" creationId="{00000000-0000-0000-0000-000000000000}"/>
          </ac:spMkLst>
        </pc:spChg>
      </pc:sldChg>
      <pc:sldChg chg="new">
        <pc:chgData name="Brown, Jeffrey" userId="eb56c8e8-783c-45d4-8120-bcd00a17b328" providerId="ADAL" clId="{9879E2A1-6E15-5B5E-B796-952A4143164B}" dt="2025-09-30T18:30:43.620" v="242" actId="680"/>
        <pc:sldMkLst>
          <pc:docMk/>
          <pc:sldMk cId="175402469" sldId="256"/>
        </pc:sldMkLst>
      </pc:sldChg>
      <pc:sldMasterChg chg="modSldLayout">
        <pc:chgData name="Brown, Jeffrey" userId="eb56c8e8-783c-45d4-8120-bcd00a17b328" providerId="ADAL" clId="{9879E2A1-6E15-5B5E-B796-952A4143164B}" dt="2025-09-30T18:31:36.313" v="257"/>
        <pc:sldMasterMkLst>
          <pc:docMk/>
          <pc:sldMasterMk cId="0" sldId="2147483648"/>
        </pc:sldMasterMkLst>
        <pc:sldLayoutChg chg="addSp delSp modSp mod">
          <pc:chgData name="Brown, Jeffrey" userId="eb56c8e8-783c-45d4-8120-bcd00a17b328" providerId="ADAL" clId="{9879E2A1-6E15-5B5E-B796-952A4143164B}" dt="2025-09-30T18:26:57.962" v="217" actId="478"/>
          <pc:sldLayoutMkLst>
            <pc:docMk/>
            <pc:sldMasterMk cId="0" sldId="2147483648"/>
            <pc:sldLayoutMk cId="1493383927" sldId="2147483650"/>
          </pc:sldLayoutMkLst>
          <pc:spChg chg="add mod">
            <ac:chgData name="Brown, Jeffrey" userId="eb56c8e8-783c-45d4-8120-bcd00a17b328" providerId="ADAL" clId="{9879E2A1-6E15-5B5E-B796-952A4143164B}" dt="2025-09-30T18:25:58.441" v="208" actId="404"/>
            <ac:spMkLst>
              <pc:docMk/>
              <pc:sldMasterMk cId="0" sldId="2147483648"/>
              <pc:sldLayoutMk cId="1493383927" sldId="2147483650"/>
              <ac:spMk id="2" creationId="{6F9BA1BD-4261-0639-B942-C9DFF0BAF3EE}"/>
            </ac:spMkLst>
          </pc:spChg>
          <pc:spChg chg="add mod">
            <ac:chgData name="Brown, Jeffrey" userId="eb56c8e8-783c-45d4-8120-bcd00a17b328" providerId="ADAL" clId="{9879E2A1-6E15-5B5E-B796-952A4143164B}" dt="2025-09-17T14:41:15.335" v="169" actId="167"/>
            <ac:spMkLst>
              <pc:docMk/>
              <pc:sldMasterMk cId="0" sldId="2147483648"/>
              <pc:sldLayoutMk cId="1493383927" sldId="2147483650"/>
              <ac:spMk id="4" creationId="{9A9A8D14-5919-9A43-E283-EE3BA6F5DC45}"/>
            </ac:spMkLst>
          </pc:spChg>
          <pc:spChg chg="add mod">
            <ac:chgData name="Brown, Jeffrey" userId="eb56c8e8-783c-45d4-8120-bcd00a17b328" providerId="ADAL" clId="{9879E2A1-6E15-5B5E-B796-952A4143164B}" dt="2025-09-30T18:26:03.556" v="210" actId="404"/>
            <ac:spMkLst>
              <pc:docMk/>
              <pc:sldMasterMk cId="0" sldId="2147483648"/>
              <pc:sldLayoutMk cId="1493383927" sldId="2147483650"/>
              <ac:spMk id="5" creationId="{679DD6F3-11A3-962C-1802-42CDAD1B18BB}"/>
            </ac:spMkLst>
          </pc:spChg>
          <pc:spChg chg="add del mod">
            <ac:chgData name="Brown, Jeffrey" userId="eb56c8e8-783c-45d4-8120-bcd00a17b328" providerId="ADAL" clId="{9879E2A1-6E15-5B5E-B796-952A4143164B}" dt="2025-09-30T18:26:57.962" v="217" actId="478"/>
            <ac:spMkLst>
              <pc:docMk/>
              <pc:sldMasterMk cId="0" sldId="2147483648"/>
              <pc:sldLayoutMk cId="1493383927" sldId="2147483650"/>
              <ac:spMk id="6" creationId="{C1626E36-AEBF-E3B4-4CD8-E6123EF17447}"/>
            </ac:spMkLst>
          </pc:spChg>
          <pc:spChg chg="mod">
            <ac:chgData name="Brown, Jeffrey" userId="eb56c8e8-783c-45d4-8120-bcd00a17b328" providerId="ADAL" clId="{9879E2A1-6E15-5B5E-B796-952A4143164B}" dt="2025-09-09T19:47:00.620" v="114" actId="20577"/>
            <ac:spMkLst>
              <pc:docMk/>
              <pc:sldMasterMk cId="0" sldId="2147483648"/>
              <pc:sldLayoutMk cId="1493383927" sldId="2147483650"/>
              <ac:spMk id="16" creationId="{00000000-0000-0000-0000-000000000000}"/>
            </ac:spMkLst>
          </pc:spChg>
          <pc:spChg chg="mod">
            <ac:chgData name="Brown, Jeffrey" userId="eb56c8e8-783c-45d4-8120-bcd00a17b328" providerId="ADAL" clId="{9879E2A1-6E15-5B5E-B796-952A4143164B}" dt="2025-09-30T18:26:17.898" v="212" actId="14100"/>
            <ac:spMkLst>
              <pc:docMk/>
              <pc:sldMasterMk cId="0" sldId="2147483648"/>
              <pc:sldLayoutMk cId="1493383927" sldId="2147483650"/>
              <ac:spMk id="18" creationId="{00000000-0000-0000-0000-000000000000}"/>
            </ac:spMkLst>
          </pc:spChg>
          <pc:spChg chg="mod">
            <ac:chgData name="Brown, Jeffrey" userId="eb56c8e8-783c-45d4-8120-bcd00a17b328" providerId="ADAL" clId="{9879E2A1-6E15-5B5E-B796-952A4143164B}" dt="2025-09-30T18:26:21.558" v="213" actId="14100"/>
            <ac:spMkLst>
              <pc:docMk/>
              <pc:sldMasterMk cId="0" sldId="2147483648"/>
              <pc:sldLayoutMk cId="1493383927" sldId="2147483650"/>
              <ac:spMk id="20" creationId="{00000000-0000-0000-0000-000000000000}"/>
            </ac:spMkLst>
          </pc:spChg>
          <pc:spChg chg="add del mod">
            <ac:chgData name="Brown, Jeffrey" userId="eb56c8e8-783c-45d4-8120-bcd00a17b328" providerId="ADAL" clId="{9879E2A1-6E15-5B5E-B796-952A4143164B}" dt="2025-09-30T18:26:55.408" v="215" actId="478"/>
            <ac:spMkLst>
              <pc:docMk/>
              <pc:sldMasterMk cId="0" sldId="2147483648"/>
              <pc:sldLayoutMk cId="1493383927" sldId="2147483650"/>
              <ac:spMk id="21" creationId="{00000000-0000-0000-0000-000000000000}"/>
            </ac:spMkLst>
          </pc:spChg>
          <pc:spChg chg="mod">
            <ac:chgData name="Brown, Jeffrey" userId="eb56c8e8-783c-45d4-8120-bcd00a17b328" providerId="ADAL" clId="{9879E2A1-6E15-5B5E-B796-952A4143164B}" dt="2025-09-09T19:32:43.334" v="43" actId="207"/>
            <ac:spMkLst>
              <pc:docMk/>
              <pc:sldMasterMk cId="0" sldId="2147483648"/>
              <pc:sldLayoutMk cId="1493383927" sldId="2147483650"/>
              <ac:spMk id="23" creationId="{00000000-0000-0000-0000-000000000000}"/>
            </ac:spMkLst>
          </pc:spChg>
          <pc:spChg chg="mod">
            <ac:chgData name="Brown, Jeffrey" userId="eb56c8e8-783c-45d4-8120-bcd00a17b328" providerId="ADAL" clId="{9879E2A1-6E15-5B5E-B796-952A4143164B}" dt="2025-09-09T19:35:29.815" v="78" actId="404"/>
            <ac:spMkLst>
              <pc:docMk/>
              <pc:sldMasterMk cId="0" sldId="2147483648"/>
              <pc:sldLayoutMk cId="1493383927" sldId="2147483650"/>
              <ac:spMk id="26" creationId="{00000000-0000-0000-0000-000000000000}"/>
            </ac:spMkLst>
          </pc:spChg>
          <pc:spChg chg="mod">
            <ac:chgData name="Brown, Jeffrey" userId="eb56c8e8-783c-45d4-8120-bcd00a17b328" providerId="ADAL" clId="{9879E2A1-6E15-5B5E-B796-952A4143164B}" dt="2025-09-09T19:35:24.433" v="77" actId="404"/>
            <ac:spMkLst>
              <pc:docMk/>
              <pc:sldMasterMk cId="0" sldId="2147483648"/>
              <pc:sldLayoutMk cId="1493383927" sldId="2147483650"/>
              <ac:spMk id="27" creationId="{00000000-0000-0000-0000-000000000000}"/>
            </ac:spMkLst>
          </pc:spChg>
          <pc:spChg chg="mod">
            <ac:chgData name="Brown, Jeffrey" userId="eb56c8e8-783c-45d4-8120-bcd00a17b328" providerId="ADAL" clId="{9879E2A1-6E15-5B5E-B796-952A4143164B}" dt="2025-09-09T19:35:32.801" v="79" actId="404"/>
            <ac:spMkLst>
              <pc:docMk/>
              <pc:sldMasterMk cId="0" sldId="2147483648"/>
              <pc:sldLayoutMk cId="1493383927" sldId="2147483650"/>
              <ac:spMk id="28" creationId="{00000000-0000-0000-0000-000000000000}"/>
            </ac:spMkLst>
          </pc:spChg>
          <pc:spChg chg="mod">
            <ac:chgData name="Brown, Jeffrey" userId="eb56c8e8-783c-45d4-8120-bcd00a17b328" providerId="ADAL" clId="{9879E2A1-6E15-5B5E-B796-952A4143164B}" dt="2025-09-30T18:25:34.218" v="199" actId="1076"/>
            <ac:spMkLst>
              <pc:docMk/>
              <pc:sldMasterMk cId="0" sldId="2147483648"/>
              <pc:sldLayoutMk cId="1493383927" sldId="2147483650"/>
              <ac:spMk id="29" creationId="{00000000-0000-0000-0000-000000000000}"/>
            </ac:spMkLst>
          </pc:spChg>
          <pc:spChg chg="mod">
            <ac:chgData name="Brown, Jeffrey" userId="eb56c8e8-783c-45d4-8120-bcd00a17b328" providerId="ADAL" clId="{9879E2A1-6E15-5B5E-B796-952A4143164B}" dt="2025-09-09T19:35:39.326" v="80" actId="404"/>
            <ac:spMkLst>
              <pc:docMk/>
              <pc:sldMasterMk cId="0" sldId="2147483648"/>
              <pc:sldLayoutMk cId="1493383927" sldId="2147483650"/>
              <ac:spMk id="30" creationId="{00000000-0000-0000-0000-000000000000}"/>
            </ac:spMkLst>
          </pc:spChg>
          <pc:spChg chg="mod">
            <ac:chgData name="Brown, Jeffrey" userId="eb56c8e8-783c-45d4-8120-bcd00a17b328" providerId="ADAL" clId="{9879E2A1-6E15-5B5E-B796-952A4143164B}" dt="2025-09-09T19:44:46.524" v="86" actId="2711"/>
            <ac:spMkLst>
              <pc:docMk/>
              <pc:sldMasterMk cId="0" sldId="2147483648"/>
              <pc:sldLayoutMk cId="1493383927" sldId="2147483650"/>
              <ac:spMk id="31" creationId="{00000000-0000-0000-0000-000000000000}"/>
            </ac:spMkLst>
          </pc:spChg>
          <pc:spChg chg="mod">
            <ac:chgData name="Brown, Jeffrey" userId="eb56c8e8-783c-45d4-8120-bcd00a17b328" providerId="ADAL" clId="{9879E2A1-6E15-5B5E-B796-952A4143164B}" dt="2025-09-30T18:25:34.218" v="199" actId="1076"/>
            <ac:spMkLst>
              <pc:docMk/>
              <pc:sldMasterMk cId="0" sldId="2147483648"/>
              <pc:sldLayoutMk cId="1493383927" sldId="2147483650"/>
              <ac:spMk id="32" creationId="{00000000-0000-0000-0000-000000000000}"/>
            </ac:spMkLst>
          </pc:spChg>
          <pc:picChg chg="add del mod">
            <ac:chgData name="Brown, Jeffrey" userId="eb56c8e8-783c-45d4-8120-bcd00a17b328" providerId="ADAL" clId="{9879E2A1-6E15-5B5E-B796-952A4143164B}" dt="2025-09-30T18:26:57.141" v="216" actId="478"/>
            <ac:picMkLst>
              <pc:docMk/>
              <pc:sldMasterMk cId="0" sldId="2147483648"/>
              <pc:sldLayoutMk cId="1493383927" sldId="2147483650"/>
              <ac:picMk id="3" creationId="{CC8276D9-D389-DE08-0389-4245A5D95584}"/>
            </ac:picMkLst>
          </pc:picChg>
          <pc:picChg chg="add mod">
            <ac:chgData name="Brown, Jeffrey" userId="eb56c8e8-783c-45d4-8120-bcd00a17b328" providerId="ADAL" clId="{9879E2A1-6E15-5B5E-B796-952A4143164B}" dt="2025-09-09T19:32:56.470" v="49" actId="1076"/>
            <ac:picMkLst>
              <pc:docMk/>
              <pc:sldMasterMk cId="0" sldId="2147483648"/>
              <pc:sldLayoutMk cId="1493383927" sldId="2147483650"/>
              <ac:picMk id="7" creationId="{1850567B-7883-6974-7FA2-AFE8C2B3B4D8}"/>
            </ac:picMkLst>
          </pc:picChg>
        </pc:sldLayoutChg>
        <pc:sldLayoutChg chg="addSp delSp modSp mod">
          <pc:chgData name="Brown, Jeffrey" userId="eb56c8e8-783c-45d4-8120-bcd00a17b328" providerId="ADAL" clId="{9879E2A1-6E15-5B5E-B796-952A4143164B}" dt="2025-09-30T18:27:23.333" v="225" actId="14100"/>
          <pc:sldLayoutMkLst>
            <pc:docMk/>
            <pc:sldMasterMk cId="0" sldId="2147483648"/>
            <pc:sldLayoutMk cId="2348300213" sldId="2147483651"/>
          </pc:sldLayoutMkLst>
          <pc:spChg chg="add del mod">
            <ac:chgData name="Brown, Jeffrey" userId="eb56c8e8-783c-45d4-8120-bcd00a17b328" providerId="ADAL" clId="{9879E2A1-6E15-5B5E-B796-952A4143164B}" dt="2025-09-30T18:27:15.452" v="222" actId="478"/>
            <ac:spMkLst>
              <pc:docMk/>
              <pc:sldMasterMk cId="0" sldId="2147483648"/>
              <pc:sldLayoutMk cId="2348300213" sldId="2147483651"/>
              <ac:spMk id="3" creationId="{9BAA0BEF-CCE4-C973-8D01-7733A0C5A70A}"/>
            </ac:spMkLst>
          </pc:spChg>
          <pc:spChg chg="mod">
            <ac:chgData name="Brown, Jeffrey" userId="eb56c8e8-783c-45d4-8120-bcd00a17b328" providerId="ADAL" clId="{9879E2A1-6E15-5B5E-B796-952A4143164B}" dt="2025-09-09T19:47:41.007" v="116" actId="207"/>
            <ac:spMkLst>
              <pc:docMk/>
              <pc:sldMasterMk cId="0" sldId="2147483648"/>
              <pc:sldLayoutMk cId="2348300213" sldId="2147483651"/>
              <ac:spMk id="4" creationId="{9A9A8D14-5919-9A43-E283-EE3BA6F5DC45}"/>
            </ac:spMkLst>
          </pc:spChg>
          <pc:spChg chg="add mod">
            <ac:chgData name="Brown, Jeffrey" userId="eb56c8e8-783c-45d4-8120-bcd00a17b328" providerId="ADAL" clId="{9879E2A1-6E15-5B5E-B796-952A4143164B}" dt="2025-09-30T18:27:18.947" v="224"/>
            <ac:spMkLst>
              <pc:docMk/>
              <pc:sldMasterMk cId="0" sldId="2147483648"/>
              <pc:sldLayoutMk cId="2348300213" sldId="2147483651"/>
              <ac:spMk id="5" creationId="{A77DA6BE-AB36-C586-00C6-2988096AF2B1}"/>
            </ac:spMkLst>
          </pc:spChg>
          <pc:spChg chg="add mod">
            <ac:chgData name="Brown, Jeffrey" userId="eb56c8e8-783c-45d4-8120-bcd00a17b328" providerId="ADAL" clId="{9879E2A1-6E15-5B5E-B796-952A4143164B}" dt="2025-09-30T18:27:18.947" v="224"/>
            <ac:spMkLst>
              <pc:docMk/>
              <pc:sldMasterMk cId="0" sldId="2147483648"/>
              <pc:sldLayoutMk cId="2348300213" sldId="2147483651"/>
              <ac:spMk id="6" creationId="{05360951-E219-F3DD-6E01-BB9E7B5BCF95}"/>
            </ac:spMkLst>
          </pc:spChg>
          <pc:spChg chg="add mod">
            <ac:chgData name="Brown, Jeffrey" userId="eb56c8e8-783c-45d4-8120-bcd00a17b328" providerId="ADAL" clId="{9879E2A1-6E15-5B5E-B796-952A4143164B}" dt="2025-09-30T18:27:18.947" v="224"/>
            <ac:spMkLst>
              <pc:docMk/>
              <pc:sldMasterMk cId="0" sldId="2147483648"/>
              <pc:sldLayoutMk cId="2348300213" sldId="2147483651"/>
              <ac:spMk id="8" creationId="{39A68A0F-25EC-967C-9B60-DA80196B5EBC}"/>
            </ac:spMkLst>
          </pc:spChg>
          <pc:spChg chg="add mod">
            <ac:chgData name="Brown, Jeffrey" userId="eb56c8e8-783c-45d4-8120-bcd00a17b328" providerId="ADAL" clId="{9879E2A1-6E15-5B5E-B796-952A4143164B}" dt="2025-09-30T18:27:18.947" v="224"/>
            <ac:spMkLst>
              <pc:docMk/>
              <pc:sldMasterMk cId="0" sldId="2147483648"/>
              <pc:sldLayoutMk cId="2348300213" sldId="2147483651"/>
              <ac:spMk id="9" creationId="{FC8438E0-6AE0-20DE-DFBF-1C97CC38F88D}"/>
            </ac:spMkLst>
          </pc:spChg>
          <pc:spChg chg="add mod">
            <ac:chgData name="Brown, Jeffrey" userId="eb56c8e8-783c-45d4-8120-bcd00a17b328" providerId="ADAL" clId="{9879E2A1-6E15-5B5E-B796-952A4143164B}" dt="2025-09-30T18:27:18.947" v="224"/>
            <ac:spMkLst>
              <pc:docMk/>
              <pc:sldMasterMk cId="0" sldId="2147483648"/>
              <pc:sldLayoutMk cId="2348300213" sldId="2147483651"/>
              <ac:spMk id="10" creationId="{E69E33D3-8350-3691-E97D-FC52C12BBC00}"/>
            </ac:spMkLst>
          </pc:spChg>
          <pc:spChg chg="add mod">
            <ac:chgData name="Brown, Jeffrey" userId="eb56c8e8-783c-45d4-8120-bcd00a17b328" providerId="ADAL" clId="{9879E2A1-6E15-5B5E-B796-952A4143164B}" dt="2025-09-30T18:27:18.947" v="224"/>
            <ac:spMkLst>
              <pc:docMk/>
              <pc:sldMasterMk cId="0" sldId="2147483648"/>
              <pc:sldLayoutMk cId="2348300213" sldId="2147483651"/>
              <ac:spMk id="11" creationId="{4EC3C108-0A74-F12A-CABA-114B37111181}"/>
            </ac:spMkLst>
          </pc:spChg>
          <pc:spChg chg="mod">
            <ac:chgData name="Brown, Jeffrey" userId="eb56c8e8-783c-45d4-8120-bcd00a17b328" providerId="ADAL" clId="{9879E2A1-6E15-5B5E-B796-952A4143164B}" dt="2025-09-30T18:27:23.333" v="225" actId="14100"/>
            <ac:spMkLst>
              <pc:docMk/>
              <pc:sldMasterMk cId="0" sldId="2147483648"/>
              <pc:sldLayoutMk cId="2348300213" sldId="2147483651"/>
              <ac:spMk id="18" creationId="{00000000-0000-0000-0000-000000000000}"/>
            </ac:spMkLst>
          </pc:spChg>
          <pc:spChg chg="del">
            <ac:chgData name="Brown, Jeffrey" userId="eb56c8e8-783c-45d4-8120-bcd00a17b328" providerId="ADAL" clId="{9879E2A1-6E15-5B5E-B796-952A4143164B}" dt="2025-09-30T18:27:08.346" v="218" actId="478"/>
            <ac:spMkLst>
              <pc:docMk/>
              <pc:sldMasterMk cId="0" sldId="2147483648"/>
              <pc:sldLayoutMk cId="2348300213" sldId="2147483651"/>
              <ac:spMk id="20" creationId="{00000000-0000-0000-0000-000000000000}"/>
            </ac:spMkLst>
          </pc:spChg>
          <pc:spChg chg="del">
            <ac:chgData name="Brown, Jeffrey" userId="eb56c8e8-783c-45d4-8120-bcd00a17b328" providerId="ADAL" clId="{9879E2A1-6E15-5B5E-B796-952A4143164B}" dt="2025-09-30T18:27:11.014" v="219" actId="478"/>
            <ac:spMkLst>
              <pc:docMk/>
              <pc:sldMasterMk cId="0" sldId="2147483648"/>
              <pc:sldLayoutMk cId="2348300213" sldId="2147483651"/>
              <ac:spMk id="28" creationId="{00000000-0000-0000-0000-000000000000}"/>
            </ac:spMkLst>
          </pc:spChg>
          <pc:spChg chg="del">
            <ac:chgData name="Brown, Jeffrey" userId="eb56c8e8-783c-45d4-8120-bcd00a17b328" providerId="ADAL" clId="{9879E2A1-6E15-5B5E-B796-952A4143164B}" dt="2025-09-30T18:27:12.694" v="220" actId="478"/>
            <ac:spMkLst>
              <pc:docMk/>
              <pc:sldMasterMk cId="0" sldId="2147483648"/>
              <pc:sldLayoutMk cId="2348300213" sldId="2147483651"/>
              <ac:spMk id="29" creationId="{00000000-0000-0000-0000-000000000000}"/>
            </ac:spMkLst>
          </pc:spChg>
          <pc:spChg chg="del">
            <ac:chgData name="Brown, Jeffrey" userId="eb56c8e8-783c-45d4-8120-bcd00a17b328" providerId="ADAL" clId="{9879E2A1-6E15-5B5E-B796-952A4143164B}" dt="2025-09-30T18:27:18.080" v="223" actId="478"/>
            <ac:spMkLst>
              <pc:docMk/>
              <pc:sldMasterMk cId="0" sldId="2147483648"/>
              <pc:sldLayoutMk cId="2348300213" sldId="2147483651"/>
              <ac:spMk id="32" creationId="{00000000-0000-0000-0000-000000000000}"/>
            </ac:spMkLst>
          </pc:spChg>
          <pc:picChg chg="mod">
            <ac:chgData name="Brown, Jeffrey" userId="eb56c8e8-783c-45d4-8120-bcd00a17b328" providerId="ADAL" clId="{9879E2A1-6E15-5B5E-B796-952A4143164B}" dt="2025-09-09T19:47:45.483" v="117" actId="1076"/>
            <ac:picMkLst>
              <pc:docMk/>
              <pc:sldMasterMk cId="0" sldId="2147483648"/>
              <pc:sldLayoutMk cId="2348300213" sldId="2147483651"/>
              <ac:picMk id="2" creationId="{6B6CB840-F695-8CCD-33C0-533ECFCD3601}"/>
            </ac:picMkLst>
          </pc:picChg>
        </pc:sldLayoutChg>
        <pc:sldLayoutChg chg="addSp delSp modSp mod">
          <pc:chgData name="Brown, Jeffrey" userId="eb56c8e8-783c-45d4-8120-bcd00a17b328" providerId="ADAL" clId="{9879E2A1-6E15-5B5E-B796-952A4143164B}" dt="2025-09-30T18:31:36.313" v="257"/>
          <pc:sldLayoutMkLst>
            <pc:docMk/>
            <pc:sldMasterMk cId="0" sldId="2147483648"/>
            <pc:sldLayoutMk cId="4024054778" sldId="2147483652"/>
          </pc:sldLayoutMkLst>
          <pc:spChg chg="add mod">
            <ac:chgData name="Brown, Jeffrey" userId="eb56c8e8-783c-45d4-8120-bcd00a17b328" providerId="ADAL" clId="{9879E2A1-6E15-5B5E-B796-952A4143164B}" dt="2025-09-30T18:27:54.264" v="230"/>
            <ac:spMkLst>
              <pc:docMk/>
              <pc:sldMasterMk cId="0" sldId="2147483648"/>
              <pc:sldLayoutMk cId="4024054778" sldId="2147483652"/>
              <ac:spMk id="3" creationId="{444DAC7D-C314-0AE9-0294-33DC6C00D84A}"/>
            </ac:spMkLst>
          </pc:spChg>
          <pc:spChg chg="mod">
            <ac:chgData name="Brown, Jeffrey" userId="eb56c8e8-783c-45d4-8120-bcd00a17b328" providerId="ADAL" clId="{9879E2A1-6E15-5B5E-B796-952A4143164B}" dt="2025-09-09T19:51:00.432" v="133" actId="207"/>
            <ac:spMkLst>
              <pc:docMk/>
              <pc:sldMasterMk cId="0" sldId="2147483648"/>
              <pc:sldLayoutMk cId="4024054778" sldId="2147483652"/>
              <ac:spMk id="4" creationId="{9A9A8D14-5919-9A43-E283-EE3BA6F5DC45}"/>
            </ac:spMkLst>
          </pc:spChg>
          <pc:spChg chg="add mod">
            <ac:chgData name="Brown, Jeffrey" userId="eb56c8e8-783c-45d4-8120-bcd00a17b328" providerId="ADAL" clId="{9879E2A1-6E15-5B5E-B796-952A4143164B}" dt="2025-09-30T18:28:53.368" v="231" actId="207"/>
            <ac:spMkLst>
              <pc:docMk/>
              <pc:sldMasterMk cId="0" sldId="2147483648"/>
              <pc:sldLayoutMk cId="4024054778" sldId="2147483652"/>
              <ac:spMk id="5" creationId="{0DD1F523-FE2B-D803-6EF5-D67D309F7DF4}"/>
            </ac:spMkLst>
          </pc:spChg>
          <pc:spChg chg="add mod">
            <ac:chgData name="Brown, Jeffrey" userId="eb56c8e8-783c-45d4-8120-bcd00a17b328" providerId="ADAL" clId="{9879E2A1-6E15-5B5E-B796-952A4143164B}" dt="2025-09-30T18:29:05.971" v="236" actId="207"/>
            <ac:spMkLst>
              <pc:docMk/>
              <pc:sldMasterMk cId="0" sldId="2147483648"/>
              <pc:sldLayoutMk cId="4024054778" sldId="2147483652"/>
              <ac:spMk id="7" creationId="{2CFAA756-3E5B-9C8B-69AB-E2DEA269B138}"/>
            </ac:spMkLst>
          </pc:spChg>
          <pc:spChg chg="add mod">
            <ac:chgData name="Brown, Jeffrey" userId="eb56c8e8-783c-45d4-8120-bcd00a17b328" providerId="ADAL" clId="{9879E2A1-6E15-5B5E-B796-952A4143164B}" dt="2025-09-17T14:42:04.230" v="176" actId="1076"/>
            <ac:spMkLst>
              <pc:docMk/>
              <pc:sldMasterMk cId="0" sldId="2147483648"/>
              <pc:sldLayoutMk cId="4024054778" sldId="2147483652"/>
              <ac:spMk id="8" creationId="{42C35218-DB54-6FD9-AB78-B2E90F04E4A9}"/>
            </ac:spMkLst>
          </pc:spChg>
          <pc:spChg chg="add mod">
            <ac:chgData name="Brown, Jeffrey" userId="eb56c8e8-783c-45d4-8120-bcd00a17b328" providerId="ADAL" clId="{9879E2A1-6E15-5B5E-B796-952A4143164B}" dt="2025-09-30T18:27:54.264" v="230"/>
            <ac:spMkLst>
              <pc:docMk/>
              <pc:sldMasterMk cId="0" sldId="2147483648"/>
              <pc:sldLayoutMk cId="4024054778" sldId="2147483652"/>
              <ac:spMk id="9" creationId="{E6B9653B-2759-1C48-77E7-C40A0D3DCEA0}"/>
            </ac:spMkLst>
          </pc:spChg>
          <pc:spChg chg="add mod">
            <ac:chgData name="Brown, Jeffrey" userId="eb56c8e8-783c-45d4-8120-bcd00a17b328" providerId="ADAL" clId="{9879E2A1-6E15-5B5E-B796-952A4143164B}" dt="2025-09-30T18:29:08.553" v="237" actId="207"/>
            <ac:spMkLst>
              <pc:docMk/>
              <pc:sldMasterMk cId="0" sldId="2147483648"/>
              <pc:sldLayoutMk cId="4024054778" sldId="2147483652"/>
              <ac:spMk id="10" creationId="{9B583ED5-FDDB-1B1E-1261-7575D8D06941}"/>
            </ac:spMkLst>
          </pc:spChg>
          <pc:spChg chg="add mod">
            <ac:chgData name="Brown, Jeffrey" userId="eb56c8e8-783c-45d4-8120-bcd00a17b328" providerId="ADAL" clId="{9879E2A1-6E15-5B5E-B796-952A4143164B}" dt="2025-09-30T18:27:54.264" v="230"/>
            <ac:spMkLst>
              <pc:docMk/>
              <pc:sldMasterMk cId="0" sldId="2147483648"/>
              <pc:sldLayoutMk cId="4024054778" sldId="2147483652"/>
              <ac:spMk id="11" creationId="{EB7CE584-08B4-363C-600B-6F7F639806FA}"/>
            </ac:spMkLst>
          </pc:spChg>
          <pc:spChg chg="mod">
            <ac:chgData name="Brown, Jeffrey" userId="eb56c8e8-783c-45d4-8120-bcd00a17b328" providerId="ADAL" clId="{9879E2A1-6E15-5B5E-B796-952A4143164B}" dt="2025-09-30T18:29:15.815" v="238" actId="14100"/>
            <ac:spMkLst>
              <pc:docMk/>
              <pc:sldMasterMk cId="0" sldId="2147483648"/>
              <pc:sldLayoutMk cId="4024054778" sldId="2147483652"/>
              <ac:spMk id="18" creationId="{00000000-0000-0000-0000-000000000000}"/>
            </ac:spMkLst>
          </pc:spChg>
          <pc:spChg chg="del">
            <ac:chgData name="Brown, Jeffrey" userId="eb56c8e8-783c-45d4-8120-bcd00a17b328" providerId="ADAL" clId="{9879E2A1-6E15-5B5E-B796-952A4143164B}" dt="2025-09-30T18:27:41.885" v="226" actId="478"/>
            <ac:spMkLst>
              <pc:docMk/>
              <pc:sldMasterMk cId="0" sldId="2147483648"/>
              <pc:sldLayoutMk cId="4024054778" sldId="2147483652"/>
              <ac:spMk id="20" creationId="{00000000-0000-0000-0000-000000000000}"/>
            </ac:spMkLst>
          </pc:spChg>
          <pc:spChg chg="mod">
            <ac:chgData name="Brown, Jeffrey" userId="eb56c8e8-783c-45d4-8120-bcd00a17b328" providerId="ADAL" clId="{9879E2A1-6E15-5B5E-B796-952A4143164B}" dt="2025-09-30T18:28:58.406" v="233" actId="207"/>
            <ac:spMkLst>
              <pc:docMk/>
              <pc:sldMasterMk cId="0" sldId="2147483648"/>
              <pc:sldLayoutMk cId="4024054778" sldId="2147483652"/>
              <ac:spMk id="21" creationId="{00000000-0000-0000-0000-000000000000}"/>
            </ac:spMkLst>
          </pc:spChg>
          <pc:spChg chg="mod">
            <ac:chgData name="Brown, Jeffrey" userId="eb56c8e8-783c-45d4-8120-bcd00a17b328" providerId="ADAL" clId="{9879E2A1-6E15-5B5E-B796-952A4143164B}" dt="2025-09-30T18:29:00.772" v="234" actId="207"/>
            <ac:spMkLst>
              <pc:docMk/>
              <pc:sldMasterMk cId="0" sldId="2147483648"/>
              <pc:sldLayoutMk cId="4024054778" sldId="2147483652"/>
              <ac:spMk id="23" creationId="{00000000-0000-0000-0000-000000000000}"/>
            </ac:spMkLst>
          </pc:spChg>
          <pc:spChg chg="mod">
            <ac:chgData name="Brown, Jeffrey" userId="eb56c8e8-783c-45d4-8120-bcd00a17b328" providerId="ADAL" clId="{9879E2A1-6E15-5B5E-B796-952A4143164B}" dt="2025-09-30T18:28:56.355" v="232" actId="207"/>
            <ac:spMkLst>
              <pc:docMk/>
              <pc:sldMasterMk cId="0" sldId="2147483648"/>
              <pc:sldLayoutMk cId="4024054778" sldId="2147483652"/>
              <ac:spMk id="26" creationId="{00000000-0000-0000-0000-000000000000}"/>
            </ac:spMkLst>
          </pc:spChg>
          <pc:spChg chg="mod">
            <ac:chgData name="Brown, Jeffrey" userId="eb56c8e8-783c-45d4-8120-bcd00a17b328" providerId="ADAL" clId="{9879E2A1-6E15-5B5E-B796-952A4143164B}" dt="2025-09-09T19:51:16.758" v="135" actId="207"/>
            <ac:spMkLst>
              <pc:docMk/>
              <pc:sldMasterMk cId="0" sldId="2147483648"/>
              <pc:sldLayoutMk cId="4024054778" sldId="2147483652"/>
              <ac:spMk id="27" creationId="{00000000-0000-0000-0000-000000000000}"/>
            </ac:spMkLst>
          </pc:spChg>
          <pc:spChg chg="del mod">
            <ac:chgData name="Brown, Jeffrey" userId="eb56c8e8-783c-45d4-8120-bcd00a17b328" providerId="ADAL" clId="{9879E2A1-6E15-5B5E-B796-952A4143164B}" dt="2025-09-30T18:27:49.325" v="227" actId="478"/>
            <ac:spMkLst>
              <pc:docMk/>
              <pc:sldMasterMk cId="0" sldId="2147483648"/>
              <pc:sldLayoutMk cId="4024054778" sldId="2147483652"/>
              <ac:spMk id="28" creationId="{00000000-0000-0000-0000-000000000000}"/>
            </ac:spMkLst>
          </pc:spChg>
          <pc:spChg chg="del mod">
            <ac:chgData name="Brown, Jeffrey" userId="eb56c8e8-783c-45d4-8120-bcd00a17b328" providerId="ADAL" clId="{9879E2A1-6E15-5B5E-B796-952A4143164B}" dt="2025-09-30T18:27:51.562" v="228" actId="478"/>
            <ac:spMkLst>
              <pc:docMk/>
              <pc:sldMasterMk cId="0" sldId="2147483648"/>
              <pc:sldLayoutMk cId="4024054778" sldId="2147483652"/>
              <ac:spMk id="29" creationId="{00000000-0000-0000-0000-000000000000}"/>
            </ac:spMkLst>
          </pc:spChg>
          <pc:spChg chg="mod">
            <ac:chgData name="Brown, Jeffrey" userId="eb56c8e8-783c-45d4-8120-bcd00a17b328" providerId="ADAL" clId="{9879E2A1-6E15-5B5E-B796-952A4143164B}" dt="2025-09-30T18:29:03.542" v="235" actId="207"/>
            <ac:spMkLst>
              <pc:docMk/>
              <pc:sldMasterMk cId="0" sldId="2147483648"/>
              <pc:sldLayoutMk cId="4024054778" sldId="2147483652"/>
              <ac:spMk id="30" creationId="{00000000-0000-0000-0000-000000000000}"/>
            </ac:spMkLst>
          </pc:spChg>
          <pc:spChg chg="del">
            <ac:chgData name="Brown, Jeffrey" userId="eb56c8e8-783c-45d4-8120-bcd00a17b328" providerId="ADAL" clId="{9879E2A1-6E15-5B5E-B796-952A4143164B}" dt="2025-09-30T18:27:53.104" v="229" actId="478"/>
            <ac:spMkLst>
              <pc:docMk/>
              <pc:sldMasterMk cId="0" sldId="2147483648"/>
              <pc:sldLayoutMk cId="4024054778" sldId="2147483652"/>
              <ac:spMk id="32" creationId="{00000000-0000-0000-0000-000000000000}"/>
            </ac:spMkLst>
          </pc:spChg>
          <pc:picChg chg="mod">
            <ac:chgData name="Brown, Jeffrey" userId="eb56c8e8-783c-45d4-8120-bcd00a17b328" providerId="ADAL" clId="{9879E2A1-6E15-5B5E-B796-952A4143164B}" dt="2025-09-09T19:52:34.279" v="156" actId="1076"/>
            <ac:picMkLst>
              <pc:docMk/>
              <pc:sldMasterMk cId="0" sldId="2147483648"/>
              <pc:sldLayoutMk cId="4024054778" sldId="2147483652"/>
              <ac:picMk id="2" creationId="{6B6CB840-F695-8CCD-33C0-533ECFCD3601}"/>
            </ac:picMkLst>
          </pc:picChg>
          <pc:picChg chg="add del mod">
            <ac:chgData name="Brown, Jeffrey" userId="eb56c8e8-783c-45d4-8120-bcd00a17b328" providerId="ADAL" clId="{9879E2A1-6E15-5B5E-B796-952A4143164B}" dt="2025-09-30T18:31:35.981" v="256" actId="478"/>
            <ac:picMkLst>
              <pc:docMk/>
              <pc:sldMasterMk cId="0" sldId="2147483648"/>
              <pc:sldLayoutMk cId="4024054778" sldId="2147483652"/>
              <ac:picMk id="6" creationId="{4FF32381-B58D-3C60-4D8B-39A9BB2E5DD7}"/>
            </ac:picMkLst>
          </pc:picChg>
          <pc:picChg chg="add mod">
            <ac:chgData name="Brown, Jeffrey" userId="eb56c8e8-783c-45d4-8120-bcd00a17b328" providerId="ADAL" clId="{9879E2A1-6E15-5B5E-B796-952A4143164B}" dt="2025-09-30T18:31:36.313" v="257"/>
            <ac:picMkLst>
              <pc:docMk/>
              <pc:sldMasterMk cId="0" sldId="2147483648"/>
              <pc:sldLayoutMk cId="4024054778" sldId="2147483652"/>
              <ac:picMk id="12" creationId="{8D30A063-9C64-22E9-334D-4568D0198495}"/>
            </ac:picMkLst>
          </pc:picChg>
        </pc:sldLayoutChg>
        <pc:sldLayoutChg chg="addSp delSp modSp mod">
          <pc:chgData name="Brown, Jeffrey" userId="eb56c8e8-783c-45d4-8120-bcd00a17b328" providerId="ADAL" clId="{9879E2A1-6E15-5B5E-B796-952A4143164B}" dt="2025-09-30T18:31:32.255" v="255" actId="1037"/>
          <pc:sldLayoutMkLst>
            <pc:docMk/>
            <pc:sldMasterMk cId="0" sldId="2147483648"/>
            <pc:sldLayoutMk cId="1474775242" sldId="2147483654"/>
          </pc:sldLayoutMkLst>
          <pc:spChg chg="del">
            <ac:chgData name="Brown, Jeffrey" userId="eb56c8e8-783c-45d4-8120-bcd00a17b328" providerId="ADAL" clId="{9879E2A1-6E15-5B5E-B796-952A4143164B}" dt="2025-09-30T18:29:34.863" v="240" actId="478"/>
            <ac:spMkLst>
              <pc:docMk/>
              <pc:sldMasterMk cId="0" sldId="2147483648"/>
              <pc:sldLayoutMk cId="1474775242" sldId="2147483654"/>
              <ac:spMk id="8" creationId="{42C35218-DB54-6FD9-AB78-B2E90F04E4A9}"/>
            </ac:spMkLst>
          </pc:spChg>
          <pc:picChg chg="del">
            <ac:chgData name="Brown, Jeffrey" userId="eb56c8e8-783c-45d4-8120-bcd00a17b328" providerId="ADAL" clId="{9879E2A1-6E15-5B5E-B796-952A4143164B}" dt="2025-09-30T18:29:33.259" v="239" actId="478"/>
            <ac:picMkLst>
              <pc:docMk/>
              <pc:sldMasterMk cId="0" sldId="2147483648"/>
              <pc:sldLayoutMk cId="1474775242" sldId="2147483654"/>
              <ac:picMk id="2" creationId="{6B6CB840-F695-8CCD-33C0-533ECFCD3601}"/>
            </ac:picMkLst>
          </pc:picChg>
          <pc:picChg chg="del">
            <ac:chgData name="Brown, Jeffrey" userId="eb56c8e8-783c-45d4-8120-bcd00a17b328" providerId="ADAL" clId="{9879E2A1-6E15-5B5E-B796-952A4143164B}" dt="2025-09-30T18:31:29.570" v="251" actId="478"/>
            <ac:picMkLst>
              <pc:docMk/>
              <pc:sldMasterMk cId="0" sldId="2147483648"/>
              <pc:sldLayoutMk cId="1474775242" sldId="2147483654"/>
              <ac:picMk id="6" creationId="{4FF32381-B58D-3C60-4D8B-39A9BB2E5DD7}"/>
            </ac:picMkLst>
          </pc:picChg>
          <pc:picChg chg="add mod">
            <ac:chgData name="Brown, Jeffrey" userId="eb56c8e8-783c-45d4-8120-bcd00a17b328" providerId="ADAL" clId="{9879E2A1-6E15-5B5E-B796-952A4143164B}" dt="2025-09-30T18:31:32.255" v="255" actId="1037"/>
            <ac:picMkLst>
              <pc:docMk/>
              <pc:sldMasterMk cId="0" sldId="2147483648"/>
              <pc:sldLayoutMk cId="1474775242" sldId="2147483654"/>
              <ac:picMk id="12" creationId="{4254E479-EDB4-924F-CF55-B3B19A357E6D}"/>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325438" y="749300"/>
            <a:ext cx="7496176"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73" kern="1200">
        <a:solidFill>
          <a:schemeClr val="tx1"/>
        </a:solidFill>
        <a:latin typeface="Times New Roman" pitchFamily="1" charset="0"/>
        <a:ea typeface="+mn-ea"/>
        <a:cs typeface="+mn-cs"/>
      </a:defRPr>
    </a:lvl1pPr>
    <a:lvl2pPr marL="510966" algn="l" rtl="0" eaLnBrk="0" fontAlgn="base" hangingPunct="0">
      <a:spcBef>
        <a:spcPct val="30000"/>
      </a:spcBef>
      <a:spcAft>
        <a:spcPct val="0"/>
      </a:spcAft>
      <a:defRPr sz="1073" kern="1200">
        <a:solidFill>
          <a:schemeClr val="tx1"/>
        </a:solidFill>
        <a:latin typeface="Times New Roman" pitchFamily="1" charset="0"/>
        <a:ea typeface="+mn-ea"/>
        <a:cs typeface="+mn-cs"/>
      </a:defRPr>
    </a:lvl2pPr>
    <a:lvl3pPr marL="1023712" algn="l" rtl="0" eaLnBrk="0" fontAlgn="base" hangingPunct="0">
      <a:spcBef>
        <a:spcPct val="30000"/>
      </a:spcBef>
      <a:spcAft>
        <a:spcPct val="0"/>
      </a:spcAft>
      <a:defRPr sz="1073" kern="1200">
        <a:solidFill>
          <a:schemeClr val="tx1"/>
        </a:solidFill>
        <a:latin typeface="Times New Roman" pitchFamily="1" charset="0"/>
        <a:ea typeface="+mn-ea"/>
        <a:cs typeface="+mn-cs"/>
      </a:defRPr>
    </a:lvl3pPr>
    <a:lvl4pPr marL="1536457" algn="l" rtl="0" eaLnBrk="0" fontAlgn="base" hangingPunct="0">
      <a:spcBef>
        <a:spcPct val="30000"/>
      </a:spcBef>
      <a:spcAft>
        <a:spcPct val="0"/>
      </a:spcAft>
      <a:defRPr sz="1073" kern="1200">
        <a:solidFill>
          <a:schemeClr val="tx1"/>
        </a:solidFill>
        <a:latin typeface="Times New Roman" pitchFamily="1" charset="0"/>
        <a:ea typeface="+mn-ea"/>
        <a:cs typeface="+mn-cs"/>
      </a:defRPr>
    </a:lvl4pPr>
    <a:lvl5pPr marL="2049202" algn="l" rtl="0" eaLnBrk="0" fontAlgn="base" hangingPunct="0">
      <a:spcBef>
        <a:spcPct val="30000"/>
      </a:spcBef>
      <a:spcAft>
        <a:spcPct val="0"/>
      </a:spcAft>
      <a:defRPr sz="1073" kern="1200">
        <a:solidFill>
          <a:schemeClr val="tx1"/>
        </a:solidFill>
        <a:latin typeface="Times New Roman" pitchFamily="1" charset="0"/>
        <a:ea typeface="+mn-ea"/>
        <a:cs typeface="+mn-cs"/>
      </a:defRPr>
    </a:lvl5pPr>
    <a:lvl6pPr marL="2562910" algn="l" defTabSz="1025169" rtl="0" eaLnBrk="1" latinLnBrk="0" hangingPunct="1">
      <a:defRPr sz="1073" kern="1200">
        <a:solidFill>
          <a:schemeClr val="tx1"/>
        </a:solidFill>
        <a:latin typeface="+mn-lt"/>
        <a:ea typeface="+mn-ea"/>
        <a:cs typeface="+mn-cs"/>
      </a:defRPr>
    </a:lvl6pPr>
    <a:lvl7pPr marL="3075493" algn="l" defTabSz="1025169" rtl="0" eaLnBrk="1" latinLnBrk="0" hangingPunct="1">
      <a:defRPr sz="1073" kern="1200">
        <a:solidFill>
          <a:schemeClr val="tx1"/>
        </a:solidFill>
        <a:latin typeface="+mn-lt"/>
        <a:ea typeface="+mn-ea"/>
        <a:cs typeface="+mn-cs"/>
      </a:defRPr>
    </a:lvl7pPr>
    <a:lvl8pPr marL="3588067" algn="l" defTabSz="1025169" rtl="0" eaLnBrk="1" latinLnBrk="0" hangingPunct="1">
      <a:defRPr sz="1073" kern="1200">
        <a:solidFill>
          <a:schemeClr val="tx1"/>
        </a:solidFill>
        <a:latin typeface="+mn-lt"/>
        <a:ea typeface="+mn-ea"/>
        <a:cs typeface="+mn-cs"/>
      </a:defRPr>
    </a:lvl8pPr>
    <a:lvl9pPr marL="4100651" algn="l" defTabSz="1025169" rtl="0" eaLnBrk="1" latinLnBrk="0" hangingPunct="1">
      <a:defRPr sz="1073"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A9A8D14-5919-9A43-E283-EE3BA6F5DC45}"/>
              </a:ext>
            </a:extLst>
          </p:cNvPr>
          <p:cNvSpPr/>
          <p:nvPr userDrawn="1"/>
        </p:nvSpPr>
        <p:spPr>
          <a:xfrm>
            <a:off x="0" y="0"/>
            <a:ext cx="43891200" cy="320040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193560" y="11833416"/>
            <a:ext cx="11887200" cy="8821270"/>
          </a:xfrm>
          <a:prstGeom prst="rect">
            <a:avLst/>
          </a:prstGeom>
        </p:spPr>
        <p:txBody>
          <a:bodyPr lIns="133772" tIns="66885" rIns="133772" bIns="66885"/>
          <a:lstStyle>
            <a:lvl1pPr>
              <a:lnSpc>
                <a:spcPct val="100000"/>
              </a:lnSpc>
              <a:buNone/>
              <a:defRPr sz="2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72 points</a:t>
            </a:r>
            <a:br>
              <a:rPr lang="en-US" dirty="0"/>
            </a:br>
            <a:r>
              <a:rPr lang="en-US" dirty="0"/>
              <a:t>Subhead - authors, contributors - are 40 points </a:t>
            </a:r>
            <a:br>
              <a:rPr lang="en-US" dirty="0"/>
            </a:br>
            <a:r>
              <a:rPr lang="en-US" dirty="0"/>
              <a:t>Topic Headlines - Abstract, Methods, Results, etc - are bold, 54 points </a:t>
            </a:r>
            <a:br>
              <a:rPr lang="en-US" dirty="0"/>
            </a:br>
            <a:r>
              <a:rPr lang="en-US" dirty="0"/>
              <a:t>Abstract Content is 28 points </a:t>
            </a:r>
            <a:br>
              <a:rPr lang="en-US" dirty="0"/>
            </a:br>
            <a:r>
              <a:rPr lang="en-US" dirty="0"/>
              <a:t>Body Content is 28 points </a:t>
            </a:r>
            <a:br>
              <a:rPr lang="en-US" dirty="0"/>
            </a:br>
            <a:r>
              <a:rPr lang="en-US" dirty="0"/>
              <a:t>Captions - for figures and illustrations - are 12 points</a:t>
            </a:r>
            <a:br>
              <a:rPr lang="en-US" dirty="0"/>
            </a:br>
            <a:r>
              <a:rPr lang="en-US" dirty="0"/>
              <a:t>References are 24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5378828"/>
            <a:ext cx="11887200" cy="15275858"/>
          </a:xfrm>
          <a:prstGeom prst="rect">
            <a:avLst/>
          </a:prstGeom>
        </p:spPr>
        <p:txBody>
          <a:bodyPr lIns="133772" tIns="66885" rIns="133772" bIns="66885"/>
          <a:lstStyle>
            <a:lvl1pPr>
              <a:buFontTx/>
              <a:buNone/>
              <a:defRPr sz="2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9747980" y="5378828"/>
            <a:ext cx="11887200" cy="9099173"/>
          </a:xfrm>
          <a:prstGeom prst="rect">
            <a:avLst/>
          </a:prstGeom>
        </p:spPr>
        <p:txBody>
          <a:bodyPr lIns="133772" tIns="66885" rIns="133772" bIns="66885"/>
          <a:lstStyle>
            <a:lvl1pPr>
              <a:buFontTx/>
              <a:buNone/>
              <a:defRPr sz="2800">
                <a:latin typeface="Times New Roman" panose="02020603050405020304" pitchFamily="18" charset="0"/>
                <a:cs typeface="Times New Roman" panose="02020603050405020304" pitchFamily="18" charset="0"/>
              </a:defRPr>
            </a:lvl1pPr>
            <a:lvl2pPr>
              <a:defRPr sz="5760"/>
            </a:lvl2pPr>
            <a:lvl3pPr>
              <a:defRPr sz="5760"/>
            </a:lvl3pPr>
            <a:lvl4pPr>
              <a:defRPr sz="5760"/>
            </a:lvl4pPr>
            <a:lvl5pPr>
              <a:defRPr sz="5760"/>
            </a:lvl5pPr>
          </a:lstStyle>
          <a:p>
            <a:pPr lvl="0"/>
            <a:r>
              <a:rPr lang="en-US" dirty="0"/>
              <a:t>Click here to edit this text</a:t>
            </a:r>
          </a:p>
        </p:txBody>
      </p:sp>
      <p:sp>
        <p:nvSpPr>
          <p:cNvPr id="21" name="Title 20"/>
          <p:cNvSpPr>
            <a:spLocks noGrp="1"/>
          </p:cNvSpPr>
          <p:nvPr>
            <p:ph type="title" hasCustomPrompt="1"/>
          </p:nvPr>
        </p:nvSpPr>
        <p:spPr>
          <a:xfrm>
            <a:off x="6248401" y="667544"/>
            <a:ext cx="27105290" cy="2259107"/>
          </a:xfrm>
          <a:prstGeom prst="rect">
            <a:avLst/>
          </a:prstGeom>
          <a:noFill/>
          <a:ln>
            <a:solidFill>
              <a:schemeClr val="accent1"/>
            </a:solidFill>
          </a:ln>
        </p:spPr>
        <p:txBody>
          <a:bodyPr lIns="133772" tIns="66885" rIns="133772" bIns="66885"/>
          <a:lstStyle>
            <a:lvl1pPr>
              <a:defRPr sz="72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860614"/>
            <a:ext cx="8534400" cy="2043953"/>
          </a:xfrm>
          <a:prstGeom prst="rect">
            <a:avLst/>
          </a:prstGeom>
          <a:ln>
            <a:solidFill>
              <a:schemeClr val="accent1"/>
            </a:solidFill>
          </a:ln>
        </p:spPr>
        <p:txBody>
          <a:bodyPr lIns="133772" tIns="66885" rIns="133772" bIns="66885"/>
          <a:lstStyle>
            <a:lvl1pPr>
              <a:buFontTx/>
              <a:buNone/>
              <a:defRPr sz="400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4518215"/>
            <a:ext cx="118872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4518215"/>
            <a:ext cx="11887200" cy="645460"/>
          </a:xfrm>
          <a:prstGeom prst="rect">
            <a:avLst/>
          </a:prstGeom>
        </p:spPr>
        <p:txBody>
          <a:bodyPr lIns="133772" tIns="66885" rIns="133772" bIns="66885" anchor="ctr"/>
          <a:lstStyle>
            <a:lvl1pPr>
              <a:buFontTx/>
              <a:buNone/>
              <a:defRPr sz="54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9747980" y="4502847"/>
            <a:ext cx="118872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9777960" y="14892937"/>
            <a:ext cx="118872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10972803"/>
            <a:ext cx="118872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5378828"/>
            <a:ext cx="11887200" cy="5378821"/>
          </a:xfrm>
          <a:prstGeom prst="rect">
            <a:avLst/>
          </a:prstGeom>
        </p:spPr>
        <p:txBody>
          <a:bodyPr lIns="133772" tIns="66885" rIns="133772" bIns="66885"/>
          <a:lstStyle>
            <a:lvl1pPr>
              <a:buNone/>
              <a:defRPr sz="2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9777960" y="15681829"/>
            <a:ext cx="11887200" cy="2796989"/>
          </a:xfrm>
          <a:prstGeom prst="rect">
            <a:avLst/>
          </a:prstGeom>
        </p:spPr>
        <p:txBody>
          <a:bodyPr lIns="133772" tIns="66885" rIns="133772" bIns="66885"/>
          <a:lstStyle>
            <a:lvl1pPr>
              <a:buNone/>
              <a:defRPr sz="24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6F9BA1BD-4261-0639-B942-C9DFF0BAF3EE}"/>
              </a:ext>
            </a:extLst>
          </p:cNvPr>
          <p:cNvSpPr>
            <a:spLocks noGrp="1"/>
          </p:cNvSpPr>
          <p:nvPr>
            <p:ph type="body" sz="quarter" idx="26" hasCustomPrompt="1"/>
          </p:nvPr>
        </p:nvSpPr>
        <p:spPr>
          <a:xfrm>
            <a:off x="29777960" y="18821400"/>
            <a:ext cx="11887200" cy="645460"/>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679DD6F3-11A3-962C-1802-42CDAD1B18BB}"/>
              </a:ext>
            </a:extLst>
          </p:cNvPr>
          <p:cNvSpPr>
            <a:spLocks noGrp="1"/>
          </p:cNvSpPr>
          <p:nvPr>
            <p:ph type="body" sz="quarter" idx="27" hasCustomPrompt="1"/>
          </p:nvPr>
        </p:nvSpPr>
        <p:spPr>
          <a:xfrm>
            <a:off x="29777960" y="19610293"/>
            <a:ext cx="11887200" cy="1044394"/>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3" name="Picture 2">
            <a:extLst>
              <a:ext uri="{FF2B5EF4-FFF2-40B4-BE49-F238E27FC236}">
                <a16:creationId xmlns:a16="http://schemas.microsoft.com/office/drawing/2014/main" id="{FECC0F5E-39E7-3BBF-981D-CD16B3D9C51D}"/>
              </a:ext>
            </a:extLst>
          </p:cNvPr>
          <p:cNvPicPr>
            <a:picLocks noChangeAspect="1"/>
          </p:cNvPicPr>
          <p:nvPr userDrawn="1"/>
        </p:nvPicPr>
        <p:blipFill>
          <a:blip r:embed="rId2"/>
          <a:stretch>
            <a:fillRect/>
          </a:stretch>
        </p:blipFill>
        <p:spPr>
          <a:xfrm>
            <a:off x="1600200" y="762000"/>
            <a:ext cx="2895600" cy="1669402"/>
          </a:xfrm>
          <a:prstGeom prst="rect">
            <a:avLst/>
          </a:prstGeom>
        </p:spPr>
      </p:pic>
    </p:spTree>
    <p:extLst>
      <p:ext uri="{BB962C8B-B14F-4D97-AF65-F5344CB8AC3E}">
        <p14:creationId xmlns:p14="http://schemas.microsoft.com/office/powerpoint/2010/main" val="1493383927"/>
      </p:ext>
    </p:extLst>
  </p:cSld>
  <p:clrMapOvr>
    <a:masterClrMapping/>
  </p:clrMapOvr>
  <p:extLst>
    <p:ext uri="{DCECCB84-F9BA-43D5-87BE-67443E8EF086}">
      <p15:sldGuideLst xmlns:p15="http://schemas.microsoft.com/office/powerpoint/2012/main">
        <p15:guide id="1" pos="768" userDrawn="1">
          <p15:clr>
            <a:srgbClr val="FBAE40"/>
          </p15:clr>
        </p15:guide>
        <p15:guide id="2" orient="horz" pos="224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A9A8D14-5919-9A43-E283-EE3BA6F5DC45}"/>
              </a:ext>
            </a:extLst>
          </p:cNvPr>
          <p:cNvSpPr/>
          <p:nvPr userDrawn="1"/>
        </p:nvSpPr>
        <p:spPr>
          <a:xfrm>
            <a:off x="0" y="0"/>
            <a:ext cx="43891200" cy="320040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193560" y="11833416"/>
            <a:ext cx="11887200" cy="8821270"/>
          </a:xfrm>
          <a:prstGeom prst="rect">
            <a:avLst/>
          </a:prstGeom>
        </p:spPr>
        <p:txBody>
          <a:bodyPr lIns="133772" tIns="66885" rIns="133772" bIns="66885"/>
          <a:lstStyle>
            <a:lvl1pPr>
              <a:lnSpc>
                <a:spcPct val="100000"/>
              </a:lnSpc>
              <a:buNone/>
              <a:defRPr sz="2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72 points</a:t>
            </a:r>
            <a:br>
              <a:rPr lang="en-US" dirty="0"/>
            </a:br>
            <a:r>
              <a:rPr lang="en-US" dirty="0"/>
              <a:t>Subhead - authors, contributors - are 40 points </a:t>
            </a:r>
            <a:br>
              <a:rPr lang="en-US" dirty="0"/>
            </a:br>
            <a:r>
              <a:rPr lang="en-US" dirty="0"/>
              <a:t>Topic Headlines - Abstract, Methods, Results, etc - are bold, 54 points </a:t>
            </a:r>
            <a:br>
              <a:rPr lang="en-US" dirty="0"/>
            </a:br>
            <a:r>
              <a:rPr lang="en-US" dirty="0"/>
              <a:t>Abstract Content is 28 points </a:t>
            </a:r>
            <a:br>
              <a:rPr lang="en-US" dirty="0"/>
            </a:br>
            <a:r>
              <a:rPr lang="en-US" dirty="0"/>
              <a:t>Body Content is 28 points </a:t>
            </a:r>
            <a:br>
              <a:rPr lang="en-US" dirty="0"/>
            </a:br>
            <a:r>
              <a:rPr lang="en-US" dirty="0"/>
              <a:t>Captions - for figures and illustrations - are 12 points</a:t>
            </a:r>
            <a:br>
              <a:rPr lang="en-US" dirty="0"/>
            </a:br>
            <a:r>
              <a:rPr lang="en-US" dirty="0"/>
              <a:t>References are 24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5378829"/>
            <a:ext cx="11887200" cy="15275858"/>
          </a:xfrm>
          <a:prstGeom prst="rect">
            <a:avLst/>
          </a:prstGeom>
        </p:spPr>
        <p:txBody>
          <a:bodyPr lIns="133772" tIns="66885" rIns="133772" bIns="66885"/>
          <a:lstStyle>
            <a:lvl1pPr>
              <a:buFontTx/>
              <a:buNone/>
              <a:defRPr sz="2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6248401" y="667544"/>
            <a:ext cx="27105290" cy="2259107"/>
          </a:xfrm>
          <a:prstGeom prst="rect">
            <a:avLst/>
          </a:prstGeom>
          <a:noFill/>
          <a:ln>
            <a:noFill/>
          </a:ln>
        </p:spPr>
        <p:txBody>
          <a:bodyPr lIns="133772" tIns="66885" rIns="133772" bIns="66885"/>
          <a:lstStyle>
            <a:lvl1pPr>
              <a:defRPr sz="72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860614"/>
            <a:ext cx="8534400" cy="2043953"/>
          </a:xfrm>
          <a:prstGeom prst="rect">
            <a:avLst/>
          </a:prstGeom>
          <a:ln>
            <a:noFill/>
          </a:ln>
        </p:spPr>
        <p:txBody>
          <a:bodyPr lIns="133772" tIns="66885" rIns="133772" bIns="66885"/>
          <a:lstStyle>
            <a:lvl1pPr>
              <a:buFontTx/>
              <a:buNone/>
              <a:defRPr sz="400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4518215"/>
            <a:ext cx="11887200" cy="645460"/>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4518215"/>
            <a:ext cx="11887200" cy="645460"/>
          </a:xfrm>
          <a:prstGeom prst="rect">
            <a:avLst/>
          </a:prstGeom>
        </p:spPr>
        <p:txBody>
          <a:bodyPr lIns="133772" tIns="66885" rIns="133772" bIns="66885" anchor="ctr"/>
          <a:lstStyle>
            <a:lvl1pPr>
              <a:buFontTx/>
              <a:buNone/>
              <a:defRPr sz="5400" b="1" i="0" baseline="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10972803"/>
            <a:ext cx="11887200" cy="645460"/>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5378828"/>
            <a:ext cx="11887200" cy="5378821"/>
          </a:xfrm>
          <a:prstGeom prst="rect">
            <a:avLst/>
          </a:prstGeom>
        </p:spPr>
        <p:txBody>
          <a:bodyPr lIns="133772" tIns="66885" rIns="133772" bIns="66885"/>
          <a:lstStyle>
            <a:lvl1pPr>
              <a:buNone/>
              <a:defRPr sz="2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444DAC7D-C314-0AE9-0294-33DC6C00D84A}"/>
              </a:ext>
            </a:extLst>
          </p:cNvPr>
          <p:cNvSpPr>
            <a:spLocks noGrp="1"/>
          </p:cNvSpPr>
          <p:nvPr>
            <p:ph type="body" sz="quarter" idx="16" hasCustomPrompt="1"/>
          </p:nvPr>
        </p:nvSpPr>
        <p:spPr>
          <a:xfrm>
            <a:off x="29747980" y="5378828"/>
            <a:ext cx="11887200" cy="9099173"/>
          </a:xfrm>
          <a:prstGeom prst="rect">
            <a:avLst/>
          </a:prstGeom>
        </p:spPr>
        <p:txBody>
          <a:bodyPr lIns="133772" tIns="66885" rIns="133772" bIns="66885"/>
          <a:lstStyle>
            <a:lvl1pPr>
              <a:buFontTx/>
              <a:buNone/>
              <a:defRPr sz="2800">
                <a:latin typeface="Times New Roman" panose="02020603050405020304" pitchFamily="18" charset="0"/>
                <a:cs typeface="Times New Roman" panose="02020603050405020304" pitchFamily="18" charset="0"/>
              </a:defRPr>
            </a:lvl1pPr>
            <a:lvl2pPr>
              <a:defRPr sz="5760"/>
            </a:lvl2pPr>
            <a:lvl3pPr>
              <a:defRPr sz="5760"/>
            </a:lvl3pPr>
            <a:lvl4pPr>
              <a:defRPr sz="5760"/>
            </a:lvl4pPr>
            <a:lvl5pPr>
              <a:defRPr sz="5760"/>
            </a:lvl5pPr>
          </a:lstStyle>
          <a:p>
            <a:pPr lvl="0"/>
            <a:r>
              <a:rPr lang="en-US" dirty="0"/>
              <a:t>Click here to edit this text</a:t>
            </a:r>
          </a:p>
        </p:txBody>
      </p:sp>
      <p:sp>
        <p:nvSpPr>
          <p:cNvPr id="5" name="Text Placeholder 24">
            <a:extLst>
              <a:ext uri="{FF2B5EF4-FFF2-40B4-BE49-F238E27FC236}">
                <a16:creationId xmlns:a16="http://schemas.microsoft.com/office/drawing/2014/main" id="{0DD1F523-FE2B-D803-6EF5-D67D309F7DF4}"/>
              </a:ext>
            </a:extLst>
          </p:cNvPr>
          <p:cNvSpPr>
            <a:spLocks noGrp="1"/>
          </p:cNvSpPr>
          <p:nvPr>
            <p:ph type="body" sz="quarter" idx="21" hasCustomPrompt="1"/>
          </p:nvPr>
        </p:nvSpPr>
        <p:spPr>
          <a:xfrm>
            <a:off x="29747980" y="4502847"/>
            <a:ext cx="11887200" cy="645460"/>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24">
            <a:extLst>
              <a:ext uri="{FF2B5EF4-FFF2-40B4-BE49-F238E27FC236}">
                <a16:creationId xmlns:a16="http://schemas.microsoft.com/office/drawing/2014/main" id="{2CFAA756-3E5B-9C8B-69AB-E2DEA269B138}"/>
              </a:ext>
            </a:extLst>
          </p:cNvPr>
          <p:cNvSpPr>
            <a:spLocks noGrp="1"/>
          </p:cNvSpPr>
          <p:nvPr>
            <p:ph type="body" sz="quarter" idx="22" hasCustomPrompt="1"/>
          </p:nvPr>
        </p:nvSpPr>
        <p:spPr>
          <a:xfrm>
            <a:off x="29777960" y="14892937"/>
            <a:ext cx="11887200" cy="645460"/>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E6B9653B-2759-1C48-77E7-C40A0D3DCEA0}"/>
              </a:ext>
            </a:extLst>
          </p:cNvPr>
          <p:cNvSpPr>
            <a:spLocks noGrp="1"/>
          </p:cNvSpPr>
          <p:nvPr>
            <p:ph type="body" sz="quarter" idx="25" hasCustomPrompt="1"/>
          </p:nvPr>
        </p:nvSpPr>
        <p:spPr>
          <a:xfrm>
            <a:off x="29777960" y="15681829"/>
            <a:ext cx="11887200" cy="2796989"/>
          </a:xfrm>
          <a:prstGeom prst="rect">
            <a:avLst/>
          </a:prstGeom>
        </p:spPr>
        <p:txBody>
          <a:bodyPr lIns="133772" tIns="66885" rIns="133772" bIns="66885"/>
          <a:lstStyle>
            <a:lvl1pPr>
              <a:buNone/>
              <a:defRPr sz="24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9B583ED5-FDDB-1B1E-1261-7575D8D06941}"/>
              </a:ext>
            </a:extLst>
          </p:cNvPr>
          <p:cNvSpPr>
            <a:spLocks noGrp="1"/>
          </p:cNvSpPr>
          <p:nvPr>
            <p:ph type="body" sz="quarter" idx="26" hasCustomPrompt="1"/>
          </p:nvPr>
        </p:nvSpPr>
        <p:spPr>
          <a:xfrm>
            <a:off x="29777960" y="18821400"/>
            <a:ext cx="11887200" cy="645460"/>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EB7CE584-08B4-363C-600B-6F7F639806FA}"/>
              </a:ext>
            </a:extLst>
          </p:cNvPr>
          <p:cNvSpPr>
            <a:spLocks noGrp="1"/>
          </p:cNvSpPr>
          <p:nvPr>
            <p:ph type="body" sz="quarter" idx="27" hasCustomPrompt="1"/>
          </p:nvPr>
        </p:nvSpPr>
        <p:spPr>
          <a:xfrm>
            <a:off x="29777960" y="19610293"/>
            <a:ext cx="11887200" cy="1044394"/>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2" name="Picture 1">
            <a:extLst>
              <a:ext uri="{FF2B5EF4-FFF2-40B4-BE49-F238E27FC236}">
                <a16:creationId xmlns:a16="http://schemas.microsoft.com/office/drawing/2014/main" id="{D2DF9655-3167-3642-9F0F-655ACF79F713}"/>
              </a:ext>
            </a:extLst>
          </p:cNvPr>
          <p:cNvPicPr>
            <a:picLocks noChangeAspect="1"/>
          </p:cNvPicPr>
          <p:nvPr userDrawn="1"/>
        </p:nvPicPr>
        <p:blipFill>
          <a:blip r:embed="rId2"/>
          <a:stretch>
            <a:fillRect/>
          </a:stretch>
        </p:blipFill>
        <p:spPr>
          <a:xfrm>
            <a:off x="1676400" y="762000"/>
            <a:ext cx="3048000" cy="1757267"/>
          </a:xfrm>
          <a:prstGeom prst="rect">
            <a:avLst/>
          </a:prstGeom>
        </p:spPr>
      </p:pic>
    </p:spTree>
    <p:extLst>
      <p:ext uri="{BB962C8B-B14F-4D97-AF65-F5344CB8AC3E}">
        <p14:creationId xmlns:p14="http://schemas.microsoft.com/office/powerpoint/2010/main" val="1474775242"/>
      </p:ext>
    </p:extLst>
  </p:cSld>
  <p:clrMapOvr>
    <a:masterClrMapping/>
  </p:clrMapOvr>
  <p:extLst>
    <p:ext uri="{DCECCB84-F9BA-43D5-87BE-67443E8EF086}">
      <p15:sldGuideLst xmlns:p15="http://schemas.microsoft.com/office/powerpoint/2012/main">
        <p15:guide id="1" pos="768">
          <p15:clr>
            <a:srgbClr val="FBAE40"/>
          </p15:clr>
        </p15:guide>
        <p15:guide id="2" orient="horz" pos="224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A9A8D14-5919-9A43-E283-EE3BA6F5DC45}"/>
              </a:ext>
            </a:extLst>
          </p:cNvPr>
          <p:cNvSpPr/>
          <p:nvPr userDrawn="1"/>
        </p:nvSpPr>
        <p:spPr>
          <a:xfrm>
            <a:off x="0" y="0"/>
            <a:ext cx="43891200" cy="320040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black and white background with lines&#10;&#10;AI-generated content may be incorrect.">
            <a:extLst>
              <a:ext uri="{FF2B5EF4-FFF2-40B4-BE49-F238E27FC236}">
                <a16:creationId xmlns:a16="http://schemas.microsoft.com/office/drawing/2014/main" id="{CC8276D9-D389-DE08-0389-4245A5D95584}"/>
              </a:ext>
            </a:extLst>
          </p:cNvPr>
          <p:cNvPicPr>
            <a:picLocks/>
          </p:cNvPicPr>
          <p:nvPr userDrawn="1"/>
        </p:nvPicPr>
        <p:blipFill>
          <a:blip r:embed="rId2">
            <a:alphaModFix amt="10000"/>
            <a:extLst>
              <a:ext uri="{28A0092B-C50C-407E-A947-70E740481C1C}">
                <a14:useLocalDpi xmlns:a14="http://schemas.microsoft.com/office/drawing/2010/main" val="0"/>
              </a:ext>
            </a:extLst>
          </a:blip>
          <a:srcRect b="5986"/>
          <a:stretch>
            <a:fillRect/>
          </a:stretch>
        </p:blipFill>
        <p:spPr>
          <a:xfrm>
            <a:off x="-1" y="0"/>
            <a:ext cx="43891201" cy="3200400"/>
          </a:xfrm>
          <a:prstGeom prst="rect">
            <a:avLst/>
          </a:prstGeom>
        </p:spPr>
      </p:pic>
      <p:sp>
        <p:nvSpPr>
          <p:cNvPr id="6" name="Rectangle 5">
            <a:extLst>
              <a:ext uri="{FF2B5EF4-FFF2-40B4-BE49-F238E27FC236}">
                <a16:creationId xmlns:a16="http://schemas.microsoft.com/office/drawing/2014/main" id="{C1626E36-AEBF-E3B4-4CD8-E6123EF17447}"/>
              </a:ext>
            </a:extLst>
          </p:cNvPr>
          <p:cNvSpPr/>
          <p:nvPr userDrawn="1"/>
        </p:nvSpPr>
        <p:spPr>
          <a:xfrm>
            <a:off x="0" y="3337560"/>
            <a:ext cx="43891200" cy="18608040"/>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193560" y="11833416"/>
            <a:ext cx="11887200" cy="8821270"/>
          </a:xfrm>
          <a:prstGeom prst="rect">
            <a:avLst/>
          </a:prstGeom>
        </p:spPr>
        <p:txBody>
          <a:bodyPr lIns="133772" tIns="66885" rIns="133772" bIns="66885"/>
          <a:lstStyle>
            <a:lvl1pPr>
              <a:lnSpc>
                <a:spcPct val="100000"/>
              </a:lnSpc>
              <a:buNone/>
              <a:defRPr sz="2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72 points</a:t>
            </a:r>
            <a:br>
              <a:rPr lang="en-US" dirty="0"/>
            </a:br>
            <a:r>
              <a:rPr lang="en-US" dirty="0"/>
              <a:t>Subhead - authors, contributors - are 40 points </a:t>
            </a:r>
            <a:br>
              <a:rPr lang="en-US" dirty="0"/>
            </a:br>
            <a:r>
              <a:rPr lang="en-US" dirty="0"/>
              <a:t>Topic Headlines - Abstract, Methods, Results, etc - are bold, 54 points </a:t>
            </a:r>
            <a:br>
              <a:rPr lang="en-US" dirty="0"/>
            </a:br>
            <a:r>
              <a:rPr lang="en-US" dirty="0"/>
              <a:t>Abstract Content is 28 points </a:t>
            </a:r>
            <a:br>
              <a:rPr lang="en-US" dirty="0"/>
            </a:br>
            <a:r>
              <a:rPr lang="en-US" dirty="0"/>
              <a:t>Body Content is 28 points </a:t>
            </a:r>
            <a:br>
              <a:rPr lang="en-US" dirty="0"/>
            </a:br>
            <a:r>
              <a:rPr lang="en-US" dirty="0"/>
              <a:t>Captions - for figures and illustrations - are 12 points</a:t>
            </a:r>
            <a:br>
              <a:rPr lang="en-US" dirty="0"/>
            </a:br>
            <a:r>
              <a:rPr lang="en-US" dirty="0"/>
              <a:t>References are 24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5378828"/>
            <a:ext cx="11887200" cy="15275858"/>
          </a:xfrm>
          <a:prstGeom prst="rect">
            <a:avLst/>
          </a:prstGeom>
        </p:spPr>
        <p:txBody>
          <a:bodyPr lIns="133772" tIns="66885" rIns="133772" bIns="66885"/>
          <a:lstStyle>
            <a:lvl1pPr>
              <a:buFontTx/>
              <a:buNone/>
              <a:defRPr sz="2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9747980" y="5378828"/>
            <a:ext cx="11887200" cy="9099173"/>
          </a:xfrm>
          <a:prstGeom prst="rect">
            <a:avLst/>
          </a:prstGeom>
        </p:spPr>
        <p:txBody>
          <a:bodyPr lIns="133772" tIns="66885" rIns="133772" bIns="66885"/>
          <a:lstStyle>
            <a:lvl1pPr>
              <a:buFontTx/>
              <a:buNone/>
              <a:defRPr sz="2800">
                <a:latin typeface="Times New Roman" panose="02020603050405020304" pitchFamily="18" charset="0"/>
                <a:cs typeface="Times New Roman" panose="02020603050405020304" pitchFamily="18" charset="0"/>
              </a:defRPr>
            </a:lvl1pPr>
            <a:lvl2pPr>
              <a:defRPr sz="5760"/>
            </a:lvl2pPr>
            <a:lvl3pPr>
              <a:defRPr sz="5760"/>
            </a:lvl3pPr>
            <a:lvl4pPr>
              <a:defRPr sz="5760"/>
            </a:lvl4pPr>
            <a:lvl5pPr>
              <a:defRPr sz="5760"/>
            </a:lvl5pPr>
          </a:lstStyle>
          <a:p>
            <a:pPr lvl="0"/>
            <a:r>
              <a:rPr lang="en-US" dirty="0"/>
              <a:t>Click here to edit this text</a:t>
            </a:r>
          </a:p>
        </p:txBody>
      </p:sp>
      <p:sp>
        <p:nvSpPr>
          <p:cNvPr id="21" name="Title 20"/>
          <p:cNvSpPr>
            <a:spLocks noGrp="1"/>
          </p:cNvSpPr>
          <p:nvPr>
            <p:ph type="title" hasCustomPrompt="1"/>
          </p:nvPr>
        </p:nvSpPr>
        <p:spPr>
          <a:xfrm>
            <a:off x="6248401" y="667544"/>
            <a:ext cx="27105290" cy="2259107"/>
          </a:xfrm>
          <a:prstGeom prst="rect">
            <a:avLst/>
          </a:prstGeom>
          <a:noFill/>
          <a:ln>
            <a:solidFill>
              <a:schemeClr val="accent1"/>
            </a:solidFill>
          </a:ln>
        </p:spPr>
        <p:txBody>
          <a:bodyPr lIns="133772" tIns="66885" rIns="133772" bIns="66885"/>
          <a:lstStyle>
            <a:lvl1pPr>
              <a:defRPr sz="72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860614"/>
            <a:ext cx="8534400" cy="2043953"/>
          </a:xfrm>
          <a:prstGeom prst="rect">
            <a:avLst/>
          </a:prstGeom>
          <a:ln>
            <a:solidFill>
              <a:schemeClr val="accent1"/>
            </a:solidFill>
          </a:ln>
        </p:spPr>
        <p:txBody>
          <a:bodyPr lIns="133772" tIns="66885" rIns="133772" bIns="66885"/>
          <a:lstStyle>
            <a:lvl1pPr>
              <a:buFontTx/>
              <a:buNone/>
              <a:defRPr sz="400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4518215"/>
            <a:ext cx="118872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4518215"/>
            <a:ext cx="11887200" cy="645460"/>
          </a:xfrm>
          <a:prstGeom prst="rect">
            <a:avLst/>
          </a:prstGeom>
        </p:spPr>
        <p:txBody>
          <a:bodyPr lIns="133772" tIns="66885" rIns="133772" bIns="66885" anchor="ctr"/>
          <a:lstStyle>
            <a:lvl1pPr>
              <a:buFontTx/>
              <a:buNone/>
              <a:defRPr sz="54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9747980" y="4502847"/>
            <a:ext cx="118872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9777960" y="14892937"/>
            <a:ext cx="118872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10972803"/>
            <a:ext cx="118872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5378828"/>
            <a:ext cx="11887200" cy="5378821"/>
          </a:xfrm>
          <a:prstGeom prst="rect">
            <a:avLst/>
          </a:prstGeom>
        </p:spPr>
        <p:txBody>
          <a:bodyPr lIns="133772" tIns="66885" rIns="133772" bIns="66885"/>
          <a:lstStyle>
            <a:lvl1pPr>
              <a:buNone/>
              <a:defRPr sz="2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9777960" y="15681829"/>
            <a:ext cx="11887200" cy="2796989"/>
          </a:xfrm>
          <a:prstGeom prst="rect">
            <a:avLst/>
          </a:prstGeom>
        </p:spPr>
        <p:txBody>
          <a:bodyPr lIns="133772" tIns="66885" rIns="133772" bIns="66885"/>
          <a:lstStyle>
            <a:lvl1pPr>
              <a:buNone/>
              <a:defRPr sz="24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6F9BA1BD-4261-0639-B942-C9DFF0BAF3EE}"/>
              </a:ext>
            </a:extLst>
          </p:cNvPr>
          <p:cNvSpPr>
            <a:spLocks noGrp="1"/>
          </p:cNvSpPr>
          <p:nvPr>
            <p:ph type="body" sz="quarter" idx="26" hasCustomPrompt="1"/>
          </p:nvPr>
        </p:nvSpPr>
        <p:spPr>
          <a:xfrm>
            <a:off x="29777960" y="18821400"/>
            <a:ext cx="11887200" cy="645460"/>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679DD6F3-11A3-962C-1802-42CDAD1B18BB}"/>
              </a:ext>
            </a:extLst>
          </p:cNvPr>
          <p:cNvSpPr>
            <a:spLocks noGrp="1"/>
          </p:cNvSpPr>
          <p:nvPr>
            <p:ph type="body" sz="quarter" idx="27" hasCustomPrompt="1"/>
          </p:nvPr>
        </p:nvSpPr>
        <p:spPr>
          <a:xfrm>
            <a:off x="29777960" y="19610293"/>
            <a:ext cx="11887200" cy="1044394"/>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8" name="Picture 7">
            <a:extLst>
              <a:ext uri="{FF2B5EF4-FFF2-40B4-BE49-F238E27FC236}">
                <a16:creationId xmlns:a16="http://schemas.microsoft.com/office/drawing/2014/main" id="{46C77CB7-98EF-D053-E027-B7218E0ED8FA}"/>
              </a:ext>
            </a:extLst>
          </p:cNvPr>
          <p:cNvPicPr>
            <a:picLocks noChangeAspect="1"/>
          </p:cNvPicPr>
          <p:nvPr userDrawn="1"/>
        </p:nvPicPr>
        <p:blipFill>
          <a:blip r:embed="rId3"/>
          <a:stretch>
            <a:fillRect/>
          </a:stretch>
        </p:blipFill>
        <p:spPr>
          <a:xfrm>
            <a:off x="1600200" y="762000"/>
            <a:ext cx="2895600" cy="1669402"/>
          </a:xfrm>
          <a:prstGeom prst="rect">
            <a:avLst/>
          </a:prstGeom>
        </p:spPr>
      </p:pic>
    </p:spTree>
    <p:extLst>
      <p:ext uri="{BB962C8B-B14F-4D97-AF65-F5344CB8AC3E}">
        <p14:creationId xmlns:p14="http://schemas.microsoft.com/office/powerpoint/2010/main" val="4149956487"/>
      </p:ext>
    </p:extLst>
  </p:cSld>
  <p:clrMapOvr>
    <a:masterClrMapping/>
  </p:clrMapOvr>
  <p:extLst>
    <p:ext uri="{DCECCB84-F9BA-43D5-87BE-67443E8EF086}">
      <p15:sldGuideLst xmlns:p15="http://schemas.microsoft.com/office/powerpoint/2012/main">
        <p15:guide id="1" pos="768">
          <p15:clr>
            <a:srgbClr val="FBAE40"/>
          </p15:clr>
        </p15:guide>
        <p15:guide id="2" orient="horz" pos="224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BAA0BEF-CCE4-C973-8D01-7733A0C5A70A}"/>
              </a:ext>
            </a:extLst>
          </p:cNvPr>
          <p:cNvSpPr/>
          <p:nvPr userDrawn="1"/>
        </p:nvSpPr>
        <p:spPr>
          <a:xfrm>
            <a:off x="0" y="3337560"/>
            <a:ext cx="43891200" cy="18608040"/>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9A9A8D14-5919-9A43-E283-EE3BA6F5DC45}"/>
              </a:ext>
            </a:extLst>
          </p:cNvPr>
          <p:cNvSpPr/>
          <p:nvPr userDrawn="1"/>
        </p:nvSpPr>
        <p:spPr>
          <a:xfrm>
            <a:off x="0" y="0"/>
            <a:ext cx="43891200" cy="3200400"/>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descr="A black and white background with lines&#10;&#10;AI-generated content may be incorrect.">
            <a:extLst>
              <a:ext uri="{FF2B5EF4-FFF2-40B4-BE49-F238E27FC236}">
                <a16:creationId xmlns:a16="http://schemas.microsoft.com/office/drawing/2014/main" id="{6B6CB840-F695-8CCD-33C0-533ECFCD3601}"/>
              </a:ext>
            </a:extLst>
          </p:cNvPr>
          <p:cNvPicPr>
            <a:picLocks/>
          </p:cNvPicPr>
          <p:nvPr userDrawn="1"/>
        </p:nvPicPr>
        <p:blipFill>
          <a:blip r:embed="rId2">
            <a:alphaModFix amt="10000"/>
            <a:extLst>
              <a:ext uri="{28A0092B-C50C-407E-A947-70E740481C1C}">
                <a14:useLocalDpi xmlns:a14="http://schemas.microsoft.com/office/drawing/2010/main" val="0"/>
              </a:ext>
            </a:extLst>
          </a:blip>
          <a:srcRect b="5986"/>
          <a:stretch>
            <a:fillRect/>
          </a:stretch>
        </p:blipFill>
        <p:spPr>
          <a:xfrm>
            <a:off x="0" y="75303"/>
            <a:ext cx="43891201" cy="3200400"/>
          </a:xfrm>
          <a:prstGeom prst="rect">
            <a:avLst/>
          </a:prstGeom>
        </p:spPr>
      </p:pic>
      <p:sp>
        <p:nvSpPr>
          <p:cNvPr id="16" name="Text Placeholder 15"/>
          <p:cNvSpPr>
            <a:spLocks noGrp="1"/>
          </p:cNvSpPr>
          <p:nvPr>
            <p:ph type="body" sz="quarter" idx="14" hasCustomPrompt="1"/>
          </p:nvPr>
        </p:nvSpPr>
        <p:spPr>
          <a:xfrm>
            <a:off x="2193560" y="11833416"/>
            <a:ext cx="11887200" cy="8821270"/>
          </a:xfrm>
          <a:prstGeom prst="rect">
            <a:avLst/>
          </a:prstGeom>
        </p:spPr>
        <p:txBody>
          <a:bodyPr lIns="133772" tIns="66885" rIns="133772" bIns="66885"/>
          <a:lstStyle>
            <a:lvl1pPr>
              <a:lnSpc>
                <a:spcPct val="100000"/>
              </a:lnSpc>
              <a:buNone/>
              <a:defRPr sz="2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72 points</a:t>
            </a:r>
            <a:br>
              <a:rPr lang="en-US" dirty="0"/>
            </a:br>
            <a:r>
              <a:rPr lang="en-US" dirty="0"/>
              <a:t>Subhead - authors, contributors - are 40 points </a:t>
            </a:r>
            <a:br>
              <a:rPr lang="en-US" dirty="0"/>
            </a:br>
            <a:r>
              <a:rPr lang="en-US" dirty="0"/>
              <a:t>Topic Headlines - Abstract, Methods, Results, etc - are bold, 54 points </a:t>
            </a:r>
            <a:br>
              <a:rPr lang="en-US" dirty="0"/>
            </a:br>
            <a:r>
              <a:rPr lang="en-US" dirty="0"/>
              <a:t>Abstract Content is 28 points </a:t>
            </a:r>
            <a:br>
              <a:rPr lang="en-US" dirty="0"/>
            </a:br>
            <a:r>
              <a:rPr lang="en-US" dirty="0"/>
              <a:t>Body Content is 28 points </a:t>
            </a:r>
            <a:br>
              <a:rPr lang="en-US" dirty="0"/>
            </a:br>
            <a:r>
              <a:rPr lang="en-US" dirty="0"/>
              <a:t>Captions - for figures and illustrations - are 12 points</a:t>
            </a:r>
            <a:br>
              <a:rPr lang="en-US" dirty="0"/>
            </a:br>
            <a:r>
              <a:rPr lang="en-US" dirty="0"/>
              <a:t>References are 24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5378829"/>
            <a:ext cx="11887200" cy="15275858"/>
          </a:xfrm>
          <a:prstGeom prst="rect">
            <a:avLst/>
          </a:prstGeom>
        </p:spPr>
        <p:txBody>
          <a:bodyPr lIns="133772" tIns="66885" rIns="133772" bIns="66885"/>
          <a:lstStyle>
            <a:lvl1pPr>
              <a:buFontTx/>
              <a:buNone/>
              <a:defRPr sz="2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6248401" y="667544"/>
            <a:ext cx="27105290" cy="2259107"/>
          </a:xfrm>
          <a:prstGeom prst="rect">
            <a:avLst/>
          </a:prstGeom>
          <a:noFill/>
          <a:ln>
            <a:noFill/>
          </a:ln>
        </p:spPr>
        <p:txBody>
          <a:bodyPr lIns="133772" tIns="66885" rIns="133772" bIns="66885"/>
          <a:lstStyle>
            <a:lvl1pPr>
              <a:defRPr sz="72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860614"/>
            <a:ext cx="8534400" cy="2043953"/>
          </a:xfrm>
          <a:prstGeom prst="rect">
            <a:avLst/>
          </a:prstGeom>
          <a:ln>
            <a:noFill/>
          </a:ln>
        </p:spPr>
        <p:txBody>
          <a:bodyPr lIns="133772" tIns="66885" rIns="133772" bIns="66885"/>
          <a:lstStyle>
            <a:lvl1pPr>
              <a:buFontTx/>
              <a:buNone/>
              <a:defRPr sz="400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4518215"/>
            <a:ext cx="118872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4518215"/>
            <a:ext cx="11887200" cy="645460"/>
          </a:xfrm>
          <a:prstGeom prst="rect">
            <a:avLst/>
          </a:prstGeom>
        </p:spPr>
        <p:txBody>
          <a:bodyPr lIns="133772" tIns="66885" rIns="133772" bIns="66885" anchor="ctr"/>
          <a:lstStyle>
            <a:lvl1pPr>
              <a:buFontTx/>
              <a:buNone/>
              <a:defRPr sz="54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10972803"/>
            <a:ext cx="118872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5378828"/>
            <a:ext cx="11887200" cy="5378821"/>
          </a:xfrm>
          <a:prstGeom prst="rect">
            <a:avLst/>
          </a:prstGeom>
        </p:spPr>
        <p:txBody>
          <a:bodyPr lIns="133772" tIns="66885" rIns="133772" bIns="66885"/>
          <a:lstStyle>
            <a:lvl1pPr>
              <a:buNone/>
              <a:defRPr sz="2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5" name="Text Placeholder 19">
            <a:extLst>
              <a:ext uri="{FF2B5EF4-FFF2-40B4-BE49-F238E27FC236}">
                <a16:creationId xmlns:a16="http://schemas.microsoft.com/office/drawing/2014/main" id="{A77DA6BE-AB36-C586-00C6-2988096AF2B1}"/>
              </a:ext>
            </a:extLst>
          </p:cNvPr>
          <p:cNvSpPr>
            <a:spLocks noGrp="1"/>
          </p:cNvSpPr>
          <p:nvPr>
            <p:ph type="body" sz="quarter" idx="16" hasCustomPrompt="1"/>
          </p:nvPr>
        </p:nvSpPr>
        <p:spPr>
          <a:xfrm>
            <a:off x="29747980" y="5378828"/>
            <a:ext cx="11887200" cy="9099173"/>
          </a:xfrm>
          <a:prstGeom prst="rect">
            <a:avLst/>
          </a:prstGeom>
        </p:spPr>
        <p:txBody>
          <a:bodyPr lIns="133772" tIns="66885" rIns="133772" bIns="66885"/>
          <a:lstStyle>
            <a:lvl1pPr>
              <a:buFontTx/>
              <a:buNone/>
              <a:defRPr sz="2800">
                <a:latin typeface="Times New Roman" panose="02020603050405020304" pitchFamily="18" charset="0"/>
                <a:cs typeface="Times New Roman" panose="02020603050405020304" pitchFamily="18" charset="0"/>
              </a:defRPr>
            </a:lvl1pPr>
            <a:lvl2pPr>
              <a:defRPr sz="5760"/>
            </a:lvl2pPr>
            <a:lvl3pPr>
              <a:defRPr sz="5760"/>
            </a:lvl3pPr>
            <a:lvl4pPr>
              <a:defRPr sz="5760"/>
            </a:lvl4pPr>
            <a:lvl5pPr>
              <a:defRPr sz="5760"/>
            </a:lvl5pPr>
          </a:lstStyle>
          <a:p>
            <a:pPr lvl="0"/>
            <a:r>
              <a:rPr lang="en-US" dirty="0"/>
              <a:t>Click here to edit this text</a:t>
            </a:r>
          </a:p>
        </p:txBody>
      </p:sp>
      <p:sp>
        <p:nvSpPr>
          <p:cNvPr id="6" name="Text Placeholder 24">
            <a:extLst>
              <a:ext uri="{FF2B5EF4-FFF2-40B4-BE49-F238E27FC236}">
                <a16:creationId xmlns:a16="http://schemas.microsoft.com/office/drawing/2014/main" id="{05360951-E219-F3DD-6E01-BB9E7B5BCF95}"/>
              </a:ext>
            </a:extLst>
          </p:cNvPr>
          <p:cNvSpPr>
            <a:spLocks noGrp="1"/>
          </p:cNvSpPr>
          <p:nvPr>
            <p:ph type="body" sz="quarter" idx="21" hasCustomPrompt="1"/>
          </p:nvPr>
        </p:nvSpPr>
        <p:spPr>
          <a:xfrm>
            <a:off x="29747980" y="4502847"/>
            <a:ext cx="118872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24">
            <a:extLst>
              <a:ext uri="{FF2B5EF4-FFF2-40B4-BE49-F238E27FC236}">
                <a16:creationId xmlns:a16="http://schemas.microsoft.com/office/drawing/2014/main" id="{39A68A0F-25EC-967C-9B60-DA80196B5EBC}"/>
              </a:ext>
            </a:extLst>
          </p:cNvPr>
          <p:cNvSpPr>
            <a:spLocks noGrp="1"/>
          </p:cNvSpPr>
          <p:nvPr>
            <p:ph type="body" sz="quarter" idx="22" hasCustomPrompt="1"/>
          </p:nvPr>
        </p:nvSpPr>
        <p:spPr>
          <a:xfrm>
            <a:off x="29777960" y="14892937"/>
            <a:ext cx="11887200" cy="645460"/>
          </a:xfrm>
          <a:prstGeom prst="rect">
            <a:avLst/>
          </a:prstGeom>
        </p:spPr>
        <p:txBody>
          <a:bodyPr lIns="133772" tIns="66885" rIns="133772" bIns="66885" anchor="ctr"/>
          <a:lstStyle>
            <a:lvl1pPr>
              <a:buFontTx/>
              <a:buNone/>
              <a:defRPr sz="5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FC8438E0-6AE0-20DE-DFBF-1C97CC38F88D}"/>
              </a:ext>
            </a:extLst>
          </p:cNvPr>
          <p:cNvSpPr>
            <a:spLocks noGrp="1"/>
          </p:cNvSpPr>
          <p:nvPr>
            <p:ph type="body" sz="quarter" idx="25" hasCustomPrompt="1"/>
          </p:nvPr>
        </p:nvSpPr>
        <p:spPr>
          <a:xfrm>
            <a:off x="29777960" y="15681829"/>
            <a:ext cx="11887200" cy="2796989"/>
          </a:xfrm>
          <a:prstGeom prst="rect">
            <a:avLst/>
          </a:prstGeom>
        </p:spPr>
        <p:txBody>
          <a:bodyPr lIns="133772" tIns="66885" rIns="133772" bIns="66885"/>
          <a:lstStyle>
            <a:lvl1pPr>
              <a:buNone/>
              <a:defRPr sz="24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E69E33D3-8350-3691-E97D-FC52C12BBC00}"/>
              </a:ext>
            </a:extLst>
          </p:cNvPr>
          <p:cNvSpPr>
            <a:spLocks noGrp="1"/>
          </p:cNvSpPr>
          <p:nvPr>
            <p:ph type="body" sz="quarter" idx="26" hasCustomPrompt="1"/>
          </p:nvPr>
        </p:nvSpPr>
        <p:spPr>
          <a:xfrm>
            <a:off x="29777960" y="18821400"/>
            <a:ext cx="11887200" cy="645460"/>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4EC3C108-0A74-F12A-CABA-114B37111181}"/>
              </a:ext>
            </a:extLst>
          </p:cNvPr>
          <p:cNvSpPr>
            <a:spLocks noGrp="1"/>
          </p:cNvSpPr>
          <p:nvPr>
            <p:ph type="body" sz="quarter" idx="27" hasCustomPrompt="1"/>
          </p:nvPr>
        </p:nvSpPr>
        <p:spPr>
          <a:xfrm>
            <a:off x="29777960" y="19610293"/>
            <a:ext cx="11887200" cy="1044394"/>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2" name="Picture 11">
            <a:extLst>
              <a:ext uri="{FF2B5EF4-FFF2-40B4-BE49-F238E27FC236}">
                <a16:creationId xmlns:a16="http://schemas.microsoft.com/office/drawing/2014/main" id="{DBDFAD63-96EA-A467-46AD-6EE1397DB68B}"/>
              </a:ext>
            </a:extLst>
          </p:cNvPr>
          <p:cNvPicPr>
            <a:picLocks noChangeAspect="1"/>
          </p:cNvPicPr>
          <p:nvPr userDrawn="1"/>
        </p:nvPicPr>
        <p:blipFill>
          <a:blip r:embed="rId3"/>
          <a:stretch>
            <a:fillRect/>
          </a:stretch>
        </p:blipFill>
        <p:spPr>
          <a:xfrm>
            <a:off x="1600200" y="762000"/>
            <a:ext cx="2895600" cy="1669402"/>
          </a:xfrm>
          <a:prstGeom prst="rect">
            <a:avLst/>
          </a:prstGeom>
        </p:spPr>
      </p:pic>
    </p:spTree>
    <p:extLst>
      <p:ext uri="{BB962C8B-B14F-4D97-AF65-F5344CB8AC3E}">
        <p14:creationId xmlns:p14="http://schemas.microsoft.com/office/powerpoint/2010/main" val="2348300213"/>
      </p:ext>
    </p:extLst>
  </p:cSld>
  <p:clrMapOvr>
    <a:masterClrMapping/>
  </p:clrMapOvr>
  <p:extLst>
    <p:ext uri="{DCECCB84-F9BA-43D5-87BE-67443E8EF086}">
      <p15:sldGuideLst xmlns:p15="http://schemas.microsoft.com/office/powerpoint/2012/main">
        <p15:guide id="1" pos="768">
          <p15:clr>
            <a:srgbClr val="FBAE40"/>
          </p15:clr>
        </p15:guide>
        <p15:guide id="2" orient="horz" pos="224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C35218-DB54-6FD9-AB78-B2E90F04E4A9}"/>
              </a:ext>
            </a:extLst>
          </p:cNvPr>
          <p:cNvSpPr/>
          <p:nvPr userDrawn="1"/>
        </p:nvSpPr>
        <p:spPr>
          <a:xfrm>
            <a:off x="0" y="3337560"/>
            <a:ext cx="43891200" cy="18608040"/>
          </a:xfrm>
          <a:prstGeom prst="rect">
            <a:avLst/>
          </a:prstGeom>
          <a:gradFill flip="none" rotWithShape="1">
            <a:gsLst>
              <a:gs pos="0">
                <a:schemeClr val="bg1">
                  <a:alpha val="25000"/>
                </a:schemeClr>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9A9A8D14-5919-9A43-E283-EE3BA6F5DC45}"/>
              </a:ext>
            </a:extLst>
          </p:cNvPr>
          <p:cNvSpPr/>
          <p:nvPr userDrawn="1"/>
        </p:nvSpPr>
        <p:spPr>
          <a:xfrm>
            <a:off x="0" y="0"/>
            <a:ext cx="43891200" cy="320040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descr="A black and white background with lines&#10;&#10;AI-generated content may be incorrect.">
            <a:extLst>
              <a:ext uri="{FF2B5EF4-FFF2-40B4-BE49-F238E27FC236}">
                <a16:creationId xmlns:a16="http://schemas.microsoft.com/office/drawing/2014/main" id="{6B6CB840-F695-8CCD-33C0-533ECFCD3601}"/>
              </a:ext>
            </a:extLst>
          </p:cNvPr>
          <p:cNvPicPr>
            <a:picLocks/>
          </p:cNvPicPr>
          <p:nvPr userDrawn="1"/>
        </p:nvPicPr>
        <p:blipFill>
          <a:blip r:embed="rId2">
            <a:alphaModFix amt="50000"/>
            <a:extLst>
              <a:ext uri="{28A0092B-C50C-407E-A947-70E740481C1C}">
                <a14:useLocalDpi xmlns:a14="http://schemas.microsoft.com/office/drawing/2010/main" val="0"/>
              </a:ext>
            </a:extLst>
          </a:blip>
          <a:srcRect b="5986"/>
          <a:stretch>
            <a:fillRect/>
          </a:stretch>
        </p:blipFill>
        <p:spPr>
          <a:xfrm>
            <a:off x="-1" y="75303"/>
            <a:ext cx="43891201" cy="3200400"/>
          </a:xfrm>
          <a:prstGeom prst="rect">
            <a:avLst/>
          </a:prstGeom>
        </p:spPr>
      </p:pic>
      <p:sp>
        <p:nvSpPr>
          <p:cNvPr id="16" name="Text Placeholder 15"/>
          <p:cNvSpPr>
            <a:spLocks noGrp="1"/>
          </p:cNvSpPr>
          <p:nvPr>
            <p:ph type="body" sz="quarter" idx="14" hasCustomPrompt="1"/>
          </p:nvPr>
        </p:nvSpPr>
        <p:spPr>
          <a:xfrm>
            <a:off x="2193560" y="11833416"/>
            <a:ext cx="11887200" cy="8821270"/>
          </a:xfrm>
          <a:prstGeom prst="rect">
            <a:avLst/>
          </a:prstGeom>
        </p:spPr>
        <p:txBody>
          <a:bodyPr lIns="133772" tIns="66885" rIns="133772" bIns="66885"/>
          <a:lstStyle>
            <a:lvl1pPr>
              <a:lnSpc>
                <a:spcPct val="100000"/>
              </a:lnSpc>
              <a:buNone/>
              <a:defRPr sz="2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72 points</a:t>
            </a:r>
            <a:br>
              <a:rPr lang="en-US" dirty="0"/>
            </a:br>
            <a:r>
              <a:rPr lang="en-US" dirty="0"/>
              <a:t>Subhead - authors, contributors - are 40 points </a:t>
            </a:r>
            <a:br>
              <a:rPr lang="en-US" dirty="0"/>
            </a:br>
            <a:r>
              <a:rPr lang="en-US" dirty="0"/>
              <a:t>Topic Headlines - Abstract, Methods, Results, etc - are bold, 54 points </a:t>
            </a:r>
            <a:br>
              <a:rPr lang="en-US" dirty="0"/>
            </a:br>
            <a:r>
              <a:rPr lang="en-US" dirty="0"/>
              <a:t>Abstract Content is 28 points </a:t>
            </a:r>
            <a:br>
              <a:rPr lang="en-US" dirty="0"/>
            </a:br>
            <a:r>
              <a:rPr lang="en-US" dirty="0"/>
              <a:t>Body Content is 28 points </a:t>
            </a:r>
            <a:br>
              <a:rPr lang="en-US" dirty="0"/>
            </a:br>
            <a:r>
              <a:rPr lang="en-US" dirty="0"/>
              <a:t>Captions - for figures and illustrations - are 12 points</a:t>
            </a:r>
            <a:br>
              <a:rPr lang="en-US" dirty="0"/>
            </a:br>
            <a:r>
              <a:rPr lang="en-US" dirty="0"/>
              <a:t>References are 24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5378829"/>
            <a:ext cx="11887200" cy="15275858"/>
          </a:xfrm>
          <a:prstGeom prst="rect">
            <a:avLst/>
          </a:prstGeom>
        </p:spPr>
        <p:txBody>
          <a:bodyPr lIns="133772" tIns="66885" rIns="133772" bIns="66885"/>
          <a:lstStyle>
            <a:lvl1pPr>
              <a:buFontTx/>
              <a:buNone/>
              <a:defRPr sz="2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6248401" y="667544"/>
            <a:ext cx="27105290" cy="2259107"/>
          </a:xfrm>
          <a:prstGeom prst="rect">
            <a:avLst/>
          </a:prstGeom>
          <a:noFill/>
          <a:ln>
            <a:noFill/>
          </a:ln>
        </p:spPr>
        <p:txBody>
          <a:bodyPr lIns="133772" tIns="66885" rIns="133772" bIns="66885"/>
          <a:lstStyle>
            <a:lvl1pPr>
              <a:defRPr sz="72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860614"/>
            <a:ext cx="8534400" cy="2043953"/>
          </a:xfrm>
          <a:prstGeom prst="rect">
            <a:avLst/>
          </a:prstGeom>
          <a:ln>
            <a:noFill/>
          </a:ln>
        </p:spPr>
        <p:txBody>
          <a:bodyPr lIns="133772" tIns="66885" rIns="133772" bIns="66885"/>
          <a:lstStyle>
            <a:lvl1pPr>
              <a:buFontTx/>
              <a:buNone/>
              <a:defRPr sz="400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4518215"/>
            <a:ext cx="11887200" cy="645460"/>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4518215"/>
            <a:ext cx="11887200" cy="645460"/>
          </a:xfrm>
          <a:prstGeom prst="rect">
            <a:avLst/>
          </a:prstGeom>
        </p:spPr>
        <p:txBody>
          <a:bodyPr lIns="133772" tIns="66885" rIns="133772" bIns="66885" anchor="ctr"/>
          <a:lstStyle>
            <a:lvl1pPr>
              <a:buFontTx/>
              <a:buNone/>
              <a:defRPr sz="5400" b="1" i="0" baseline="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10972803"/>
            <a:ext cx="11887200" cy="645460"/>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5378828"/>
            <a:ext cx="11887200" cy="5378821"/>
          </a:xfrm>
          <a:prstGeom prst="rect">
            <a:avLst/>
          </a:prstGeom>
        </p:spPr>
        <p:txBody>
          <a:bodyPr lIns="133772" tIns="66885" rIns="133772" bIns="66885"/>
          <a:lstStyle>
            <a:lvl1pPr>
              <a:buNone/>
              <a:defRPr sz="2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444DAC7D-C314-0AE9-0294-33DC6C00D84A}"/>
              </a:ext>
            </a:extLst>
          </p:cNvPr>
          <p:cNvSpPr>
            <a:spLocks noGrp="1"/>
          </p:cNvSpPr>
          <p:nvPr>
            <p:ph type="body" sz="quarter" idx="16" hasCustomPrompt="1"/>
          </p:nvPr>
        </p:nvSpPr>
        <p:spPr>
          <a:xfrm>
            <a:off x="29747980" y="5378828"/>
            <a:ext cx="11887200" cy="9099173"/>
          </a:xfrm>
          <a:prstGeom prst="rect">
            <a:avLst/>
          </a:prstGeom>
        </p:spPr>
        <p:txBody>
          <a:bodyPr lIns="133772" tIns="66885" rIns="133772" bIns="66885"/>
          <a:lstStyle>
            <a:lvl1pPr>
              <a:buFontTx/>
              <a:buNone/>
              <a:defRPr sz="2800">
                <a:latin typeface="Times New Roman" panose="02020603050405020304" pitchFamily="18" charset="0"/>
                <a:cs typeface="Times New Roman" panose="02020603050405020304" pitchFamily="18" charset="0"/>
              </a:defRPr>
            </a:lvl1pPr>
            <a:lvl2pPr>
              <a:defRPr sz="5760"/>
            </a:lvl2pPr>
            <a:lvl3pPr>
              <a:defRPr sz="5760"/>
            </a:lvl3pPr>
            <a:lvl4pPr>
              <a:defRPr sz="5760"/>
            </a:lvl4pPr>
            <a:lvl5pPr>
              <a:defRPr sz="5760"/>
            </a:lvl5pPr>
          </a:lstStyle>
          <a:p>
            <a:pPr lvl="0"/>
            <a:r>
              <a:rPr lang="en-US" dirty="0"/>
              <a:t>Click here to edit this text</a:t>
            </a:r>
          </a:p>
        </p:txBody>
      </p:sp>
      <p:sp>
        <p:nvSpPr>
          <p:cNvPr id="5" name="Text Placeholder 24">
            <a:extLst>
              <a:ext uri="{FF2B5EF4-FFF2-40B4-BE49-F238E27FC236}">
                <a16:creationId xmlns:a16="http://schemas.microsoft.com/office/drawing/2014/main" id="{0DD1F523-FE2B-D803-6EF5-D67D309F7DF4}"/>
              </a:ext>
            </a:extLst>
          </p:cNvPr>
          <p:cNvSpPr>
            <a:spLocks noGrp="1"/>
          </p:cNvSpPr>
          <p:nvPr>
            <p:ph type="body" sz="quarter" idx="21" hasCustomPrompt="1"/>
          </p:nvPr>
        </p:nvSpPr>
        <p:spPr>
          <a:xfrm>
            <a:off x="29747980" y="4502847"/>
            <a:ext cx="11887200" cy="645460"/>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24">
            <a:extLst>
              <a:ext uri="{FF2B5EF4-FFF2-40B4-BE49-F238E27FC236}">
                <a16:creationId xmlns:a16="http://schemas.microsoft.com/office/drawing/2014/main" id="{2CFAA756-3E5B-9C8B-69AB-E2DEA269B138}"/>
              </a:ext>
            </a:extLst>
          </p:cNvPr>
          <p:cNvSpPr>
            <a:spLocks noGrp="1"/>
          </p:cNvSpPr>
          <p:nvPr>
            <p:ph type="body" sz="quarter" idx="22" hasCustomPrompt="1"/>
          </p:nvPr>
        </p:nvSpPr>
        <p:spPr>
          <a:xfrm>
            <a:off x="29777960" y="14892937"/>
            <a:ext cx="11887200" cy="645460"/>
          </a:xfrm>
          <a:prstGeom prst="rect">
            <a:avLst/>
          </a:prstGeom>
        </p:spPr>
        <p:txBody>
          <a:bodyPr lIns="133772" tIns="66885" rIns="133772" bIns="66885" anchor="ctr"/>
          <a:lstStyle>
            <a:lvl1pPr>
              <a:buFontTx/>
              <a:buNone/>
              <a:defRPr sz="5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E6B9653B-2759-1C48-77E7-C40A0D3DCEA0}"/>
              </a:ext>
            </a:extLst>
          </p:cNvPr>
          <p:cNvSpPr>
            <a:spLocks noGrp="1"/>
          </p:cNvSpPr>
          <p:nvPr>
            <p:ph type="body" sz="quarter" idx="25" hasCustomPrompt="1"/>
          </p:nvPr>
        </p:nvSpPr>
        <p:spPr>
          <a:xfrm>
            <a:off x="29777960" y="15681829"/>
            <a:ext cx="11887200" cy="2796989"/>
          </a:xfrm>
          <a:prstGeom prst="rect">
            <a:avLst/>
          </a:prstGeom>
        </p:spPr>
        <p:txBody>
          <a:bodyPr lIns="133772" tIns="66885" rIns="133772" bIns="66885"/>
          <a:lstStyle>
            <a:lvl1pPr>
              <a:buNone/>
              <a:defRPr sz="24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9B583ED5-FDDB-1B1E-1261-7575D8D06941}"/>
              </a:ext>
            </a:extLst>
          </p:cNvPr>
          <p:cNvSpPr>
            <a:spLocks noGrp="1"/>
          </p:cNvSpPr>
          <p:nvPr>
            <p:ph type="body" sz="quarter" idx="26" hasCustomPrompt="1"/>
          </p:nvPr>
        </p:nvSpPr>
        <p:spPr>
          <a:xfrm>
            <a:off x="29777960" y="18821400"/>
            <a:ext cx="11887200" cy="645460"/>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EB7CE584-08B4-363C-600B-6F7F639806FA}"/>
              </a:ext>
            </a:extLst>
          </p:cNvPr>
          <p:cNvSpPr>
            <a:spLocks noGrp="1"/>
          </p:cNvSpPr>
          <p:nvPr>
            <p:ph type="body" sz="quarter" idx="27" hasCustomPrompt="1"/>
          </p:nvPr>
        </p:nvSpPr>
        <p:spPr>
          <a:xfrm>
            <a:off x="29777960" y="19610293"/>
            <a:ext cx="11887200" cy="1044394"/>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6" name="Picture 5">
            <a:extLst>
              <a:ext uri="{FF2B5EF4-FFF2-40B4-BE49-F238E27FC236}">
                <a16:creationId xmlns:a16="http://schemas.microsoft.com/office/drawing/2014/main" id="{5BE59395-75C3-92D6-3D94-8EC46F3DE02E}"/>
              </a:ext>
            </a:extLst>
          </p:cNvPr>
          <p:cNvPicPr>
            <a:picLocks noChangeAspect="1"/>
          </p:cNvPicPr>
          <p:nvPr userDrawn="1"/>
        </p:nvPicPr>
        <p:blipFill>
          <a:blip r:embed="rId3"/>
          <a:stretch>
            <a:fillRect/>
          </a:stretch>
        </p:blipFill>
        <p:spPr>
          <a:xfrm>
            <a:off x="1676400" y="762000"/>
            <a:ext cx="3048000" cy="1757267"/>
          </a:xfrm>
          <a:prstGeom prst="rect">
            <a:avLst/>
          </a:prstGeom>
        </p:spPr>
      </p:pic>
    </p:spTree>
    <p:extLst>
      <p:ext uri="{BB962C8B-B14F-4D97-AF65-F5344CB8AC3E}">
        <p14:creationId xmlns:p14="http://schemas.microsoft.com/office/powerpoint/2010/main" val="4024054778"/>
      </p:ext>
    </p:extLst>
  </p:cSld>
  <p:clrMapOvr>
    <a:masterClrMapping/>
  </p:clrMapOvr>
  <p:extLst>
    <p:ext uri="{DCECCB84-F9BA-43D5-87BE-67443E8EF086}">
      <p15:sldGuideLst xmlns:p15="http://schemas.microsoft.com/office/powerpoint/2012/main">
        <p15:guide id="1" pos="768">
          <p15:clr>
            <a:srgbClr val="FBAE40"/>
          </p15:clr>
        </p15:guide>
        <p15:guide id="2" orient="horz" pos="224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 id="2147483654" r:id="rId2"/>
    <p:sldLayoutId id="2147483653" r:id="rId3"/>
    <p:sldLayoutId id="2147483651" r:id="rId4"/>
    <p:sldLayoutId id="2147483652" r:id="rId5"/>
  </p:sldLayoutIdLst>
  <p:txStyles>
    <p:titleStyle>
      <a:lvl1pPr algn="ctr" defTabSz="5004946" rtl="0" eaLnBrk="1" fontAlgn="base" hangingPunct="1">
        <a:spcBef>
          <a:spcPct val="0"/>
        </a:spcBef>
        <a:spcAft>
          <a:spcPct val="0"/>
        </a:spcAft>
        <a:defRPr sz="10720" b="1" kern="1200">
          <a:solidFill>
            <a:schemeClr val="tx1"/>
          </a:solidFill>
          <a:latin typeface="+mj-lt"/>
          <a:ea typeface="+mj-ea"/>
          <a:cs typeface="+mj-cs"/>
        </a:defRPr>
      </a:lvl1pPr>
      <a:lvl2pPr algn="ctr" defTabSz="5004946" rtl="0" eaLnBrk="1" fontAlgn="base" hangingPunct="1">
        <a:spcBef>
          <a:spcPct val="0"/>
        </a:spcBef>
        <a:spcAft>
          <a:spcPct val="0"/>
        </a:spcAft>
        <a:defRPr sz="24157">
          <a:solidFill>
            <a:schemeClr val="tx1"/>
          </a:solidFill>
          <a:latin typeface="Calibri" pitchFamily="34" charset="0"/>
        </a:defRPr>
      </a:lvl2pPr>
      <a:lvl3pPr algn="ctr" defTabSz="5004946" rtl="0" eaLnBrk="1" fontAlgn="base" hangingPunct="1">
        <a:spcBef>
          <a:spcPct val="0"/>
        </a:spcBef>
        <a:spcAft>
          <a:spcPct val="0"/>
        </a:spcAft>
        <a:defRPr sz="24157">
          <a:solidFill>
            <a:schemeClr val="tx1"/>
          </a:solidFill>
          <a:latin typeface="Calibri" pitchFamily="34" charset="0"/>
        </a:defRPr>
      </a:lvl3pPr>
      <a:lvl4pPr algn="ctr" defTabSz="5004946" rtl="0" eaLnBrk="1" fontAlgn="base" hangingPunct="1">
        <a:spcBef>
          <a:spcPct val="0"/>
        </a:spcBef>
        <a:spcAft>
          <a:spcPct val="0"/>
        </a:spcAft>
        <a:defRPr sz="24157">
          <a:solidFill>
            <a:schemeClr val="tx1"/>
          </a:solidFill>
          <a:latin typeface="Calibri" pitchFamily="34" charset="0"/>
        </a:defRPr>
      </a:lvl4pPr>
      <a:lvl5pPr algn="ctr" defTabSz="5004946" rtl="0" eaLnBrk="1" fontAlgn="base" hangingPunct="1">
        <a:spcBef>
          <a:spcPct val="0"/>
        </a:spcBef>
        <a:spcAft>
          <a:spcPct val="0"/>
        </a:spcAft>
        <a:defRPr sz="24157">
          <a:solidFill>
            <a:schemeClr val="tx1"/>
          </a:solidFill>
          <a:latin typeface="Calibri" pitchFamily="34" charset="0"/>
        </a:defRPr>
      </a:lvl5pPr>
      <a:lvl6pPr marL="1070101" algn="ctr" defTabSz="5004946" rtl="0" eaLnBrk="1" fontAlgn="base" hangingPunct="1">
        <a:spcBef>
          <a:spcPct val="0"/>
        </a:spcBef>
        <a:spcAft>
          <a:spcPct val="0"/>
        </a:spcAft>
        <a:defRPr sz="24157">
          <a:solidFill>
            <a:schemeClr val="tx1"/>
          </a:solidFill>
          <a:latin typeface="Calibri" pitchFamily="34" charset="0"/>
        </a:defRPr>
      </a:lvl6pPr>
      <a:lvl7pPr marL="2140201" algn="ctr" defTabSz="5004946" rtl="0" eaLnBrk="1" fontAlgn="base" hangingPunct="1">
        <a:spcBef>
          <a:spcPct val="0"/>
        </a:spcBef>
        <a:spcAft>
          <a:spcPct val="0"/>
        </a:spcAft>
        <a:defRPr sz="24157">
          <a:solidFill>
            <a:schemeClr val="tx1"/>
          </a:solidFill>
          <a:latin typeface="Calibri" pitchFamily="34" charset="0"/>
        </a:defRPr>
      </a:lvl7pPr>
      <a:lvl8pPr marL="3210300" algn="ctr" defTabSz="5004946" rtl="0" eaLnBrk="1" fontAlgn="base" hangingPunct="1">
        <a:spcBef>
          <a:spcPct val="0"/>
        </a:spcBef>
        <a:spcAft>
          <a:spcPct val="0"/>
        </a:spcAft>
        <a:defRPr sz="24157">
          <a:solidFill>
            <a:schemeClr val="tx1"/>
          </a:solidFill>
          <a:latin typeface="Calibri" pitchFamily="34" charset="0"/>
        </a:defRPr>
      </a:lvl8pPr>
      <a:lvl9pPr marL="4280399" algn="ctr" defTabSz="5004946" rtl="0" eaLnBrk="1" fontAlgn="base" hangingPunct="1">
        <a:spcBef>
          <a:spcPct val="0"/>
        </a:spcBef>
        <a:spcAft>
          <a:spcPct val="0"/>
        </a:spcAft>
        <a:defRPr sz="24157">
          <a:solidFill>
            <a:schemeClr val="tx1"/>
          </a:solidFill>
          <a:latin typeface="Calibri" pitchFamily="34" charset="0"/>
        </a:defRPr>
      </a:lvl9pPr>
    </p:titleStyle>
    <p:bodyStyle>
      <a:lvl1pPr marL="0" indent="0" algn="l" defTabSz="5004946" rtl="0" eaLnBrk="1" fontAlgn="base" hangingPunct="1">
        <a:spcBef>
          <a:spcPct val="20000"/>
        </a:spcBef>
        <a:spcAft>
          <a:spcPct val="0"/>
        </a:spcAft>
        <a:buFontTx/>
        <a:buNone/>
        <a:defRPr lang="en-US" sz="5760" kern="1200" dirty="0" smtClean="0">
          <a:solidFill>
            <a:schemeClr val="tx1"/>
          </a:solidFill>
          <a:latin typeface="+mn-lt"/>
          <a:ea typeface="+mn-ea"/>
          <a:cs typeface="+mn-cs"/>
        </a:defRPr>
      </a:lvl1pPr>
      <a:lvl2pPr marL="4068608" indent="-1564276" algn="l" defTabSz="5004946" rtl="0" eaLnBrk="1" fontAlgn="base" hangingPunct="1">
        <a:spcBef>
          <a:spcPct val="20000"/>
        </a:spcBef>
        <a:spcAft>
          <a:spcPct val="0"/>
        </a:spcAft>
        <a:buFont typeface="Arial" charset="0"/>
        <a:buChar char="–"/>
        <a:defRPr sz="15358" kern="1200">
          <a:solidFill>
            <a:schemeClr val="tx1"/>
          </a:solidFill>
          <a:latin typeface="+mn-lt"/>
          <a:ea typeface="+mn-ea"/>
          <a:cs typeface="+mn-cs"/>
        </a:defRPr>
      </a:lvl2pPr>
      <a:lvl3pPr marL="6257106" indent="-1252168" algn="l" defTabSz="5004946" rtl="0" eaLnBrk="1" fontAlgn="base" hangingPunct="1">
        <a:spcBef>
          <a:spcPct val="20000"/>
        </a:spcBef>
        <a:spcAft>
          <a:spcPct val="0"/>
        </a:spcAft>
        <a:buFont typeface="Arial" charset="0"/>
        <a:buChar char="•"/>
        <a:defRPr sz="13278" kern="1200">
          <a:solidFill>
            <a:schemeClr val="tx1"/>
          </a:solidFill>
          <a:latin typeface="+mn-lt"/>
          <a:ea typeface="+mn-ea"/>
          <a:cs typeface="+mn-cs"/>
        </a:defRPr>
      </a:lvl3pPr>
      <a:lvl4pPr marL="8761439" indent="-1252168" algn="l" defTabSz="5004946" rtl="0" eaLnBrk="1" fontAlgn="base" hangingPunct="1">
        <a:spcBef>
          <a:spcPct val="20000"/>
        </a:spcBef>
        <a:spcAft>
          <a:spcPct val="0"/>
        </a:spcAft>
        <a:buFont typeface="Arial" charset="0"/>
        <a:buChar char="–"/>
        <a:defRPr sz="11038" kern="1200">
          <a:solidFill>
            <a:schemeClr val="tx1"/>
          </a:solidFill>
          <a:latin typeface="+mn-lt"/>
          <a:ea typeface="+mn-ea"/>
          <a:cs typeface="+mn-cs"/>
        </a:defRPr>
      </a:lvl4pPr>
      <a:lvl5pPr marL="11262049" indent="-1252168" algn="l" defTabSz="5004946" rtl="0" eaLnBrk="1" fontAlgn="base" hangingPunct="1">
        <a:spcBef>
          <a:spcPct val="20000"/>
        </a:spcBef>
        <a:spcAft>
          <a:spcPct val="0"/>
        </a:spcAft>
        <a:buFont typeface="Arial" charset="0"/>
        <a:buChar char="»"/>
        <a:defRPr sz="11038" kern="1200">
          <a:solidFill>
            <a:schemeClr val="tx1"/>
          </a:solidFill>
          <a:latin typeface="+mn-lt"/>
          <a:ea typeface="+mn-ea"/>
          <a:cs typeface="+mn-cs"/>
        </a:defRPr>
      </a:lvl5pPr>
      <a:lvl6pPr marL="28209970" indent="-2564530" algn="l" defTabSz="10258192" rtl="0" eaLnBrk="1" latinLnBrk="0" hangingPunct="1">
        <a:spcBef>
          <a:spcPct val="20000"/>
        </a:spcBef>
        <a:buFont typeface="Arial" pitchFamily="34" charset="0"/>
        <a:buChar char="•"/>
        <a:defRPr sz="22558" kern="1200">
          <a:solidFill>
            <a:schemeClr val="tx1"/>
          </a:solidFill>
          <a:latin typeface="+mn-lt"/>
          <a:ea typeface="+mn-ea"/>
          <a:cs typeface="+mn-cs"/>
        </a:defRPr>
      </a:lvl6pPr>
      <a:lvl7pPr marL="33339061" indent="-2564530" algn="l" defTabSz="10258192" rtl="0" eaLnBrk="1" latinLnBrk="0" hangingPunct="1">
        <a:spcBef>
          <a:spcPct val="20000"/>
        </a:spcBef>
        <a:buFont typeface="Arial" pitchFamily="34" charset="0"/>
        <a:buChar char="•"/>
        <a:defRPr sz="22558" kern="1200">
          <a:solidFill>
            <a:schemeClr val="tx1"/>
          </a:solidFill>
          <a:latin typeface="+mn-lt"/>
          <a:ea typeface="+mn-ea"/>
          <a:cs typeface="+mn-cs"/>
        </a:defRPr>
      </a:lvl7pPr>
      <a:lvl8pPr marL="38468132" indent="-2564530" algn="l" defTabSz="10258192" rtl="0" eaLnBrk="1" latinLnBrk="0" hangingPunct="1">
        <a:spcBef>
          <a:spcPct val="20000"/>
        </a:spcBef>
        <a:buFont typeface="Arial" pitchFamily="34" charset="0"/>
        <a:buChar char="•"/>
        <a:defRPr sz="22558" kern="1200">
          <a:solidFill>
            <a:schemeClr val="tx1"/>
          </a:solidFill>
          <a:latin typeface="+mn-lt"/>
          <a:ea typeface="+mn-ea"/>
          <a:cs typeface="+mn-cs"/>
        </a:defRPr>
      </a:lvl8pPr>
      <a:lvl9pPr marL="43597206" indent="-2564530" algn="l" defTabSz="10258192" rtl="0" eaLnBrk="1" latinLnBrk="0" hangingPunct="1">
        <a:spcBef>
          <a:spcPct val="20000"/>
        </a:spcBef>
        <a:buFont typeface="Arial" pitchFamily="34" charset="0"/>
        <a:buChar char="•"/>
        <a:defRPr sz="22558" kern="1200">
          <a:solidFill>
            <a:schemeClr val="tx1"/>
          </a:solidFill>
          <a:latin typeface="+mn-lt"/>
          <a:ea typeface="+mn-ea"/>
          <a:cs typeface="+mn-cs"/>
        </a:defRPr>
      </a:lvl9pPr>
    </p:bodyStyle>
    <p:otherStyle>
      <a:defPPr>
        <a:defRPr lang="en-US"/>
      </a:defPPr>
      <a:lvl1pPr marL="0" algn="l" defTabSz="10258192" rtl="0" eaLnBrk="1" latinLnBrk="0" hangingPunct="1">
        <a:defRPr sz="20160" kern="1200">
          <a:solidFill>
            <a:schemeClr val="tx1"/>
          </a:solidFill>
          <a:latin typeface="+mn-lt"/>
          <a:ea typeface="+mn-ea"/>
          <a:cs typeface="+mn-cs"/>
        </a:defRPr>
      </a:lvl1pPr>
      <a:lvl2pPr marL="5129093" algn="l" defTabSz="10258192" rtl="0" eaLnBrk="1" latinLnBrk="0" hangingPunct="1">
        <a:defRPr sz="20160" kern="1200">
          <a:solidFill>
            <a:schemeClr val="tx1"/>
          </a:solidFill>
          <a:latin typeface="+mn-lt"/>
          <a:ea typeface="+mn-ea"/>
          <a:cs typeface="+mn-cs"/>
        </a:defRPr>
      </a:lvl2pPr>
      <a:lvl3pPr marL="10258192" algn="l" defTabSz="10258192" rtl="0" eaLnBrk="1" latinLnBrk="0" hangingPunct="1">
        <a:defRPr sz="20160" kern="1200">
          <a:solidFill>
            <a:schemeClr val="tx1"/>
          </a:solidFill>
          <a:latin typeface="+mn-lt"/>
          <a:ea typeface="+mn-ea"/>
          <a:cs typeface="+mn-cs"/>
        </a:defRPr>
      </a:lvl3pPr>
      <a:lvl4pPr marL="15387282" algn="l" defTabSz="10258192" rtl="0" eaLnBrk="1" latinLnBrk="0" hangingPunct="1">
        <a:defRPr sz="20160" kern="1200">
          <a:solidFill>
            <a:schemeClr val="tx1"/>
          </a:solidFill>
          <a:latin typeface="+mn-lt"/>
          <a:ea typeface="+mn-ea"/>
          <a:cs typeface="+mn-cs"/>
        </a:defRPr>
      </a:lvl4pPr>
      <a:lvl5pPr marL="20516354" algn="l" defTabSz="10258192" rtl="0" eaLnBrk="1" latinLnBrk="0" hangingPunct="1">
        <a:defRPr sz="20160" kern="1200">
          <a:solidFill>
            <a:schemeClr val="tx1"/>
          </a:solidFill>
          <a:latin typeface="+mn-lt"/>
          <a:ea typeface="+mn-ea"/>
          <a:cs typeface="+mn-cs"/>
        </a:defRPr>
      </a:lvl5pPr>
      <a:lvl6pPr marL="25645428" algn="l" defTabSz="10258192" rtl="0" eaLnBrk="1" latinLnBrk="0" hangingPunct="1">
        <a:defRPr sz="20160" kern="1200">
          <a:solidFill>
            <a:schemeClr val="tx1"/>
          </a:solidFill>
          <a:latin typeface="+mn-lt"/>
          <a:ea typeface="+mn-ea"/>
          <a:cs typeface="+mn-cs"/>
        </a:defRPr>
      </a:lvl6pPr>
      <a:lvl7pPr marL="30774487" algn="l" defTabSz="10258192" rtl="0" eaLnBrk="1" latinLnBrk="0" hangingPunct="1">
        <a:defRPr sz="20160" kern="1200">
          <a:solidFill>
            <a:schemeClr val="tx1"/>
          </a:solidFill>
          <a:latin typeface="+mn-lt"/>
          <a:ea typeface="+mn-ea"/>
          <a:cs typeface="+mn-cs"/>
        </a:defRPr>
      </a:lvl7pPr>
      <a:lvl8pPr marL="35903579" algn="l" defTabSz="10258192" rtl="0" eaLnBrk="1" latinLnBrk="0" hangingPunct="1">
        <a:defRPr sz="20160" kern="1200">
          <a:solidFill>
            <a:schemeClr val="tx1"/>
          </a:solidFill>
          <a:latin typeface="+mn-lt"/>
          <a:ea typeface="+mn-ea"/>
          <a:cs typeface="+mn-cs"/>
        </a:defRPr>
      </a:lvl8pPr>
      <a:lvl9pPr marL="41032663" algn="l" defTabSz="10258192" rtl="0" eaLnBrk="1" latinLnBrk="0" hangingPunct="1">
        <a:defRPr sz="20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85312BF-667E-5D02-157A-D0E177887AC8}"/>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3A5DB5AF-B0B7-34A4-5A4C-E84FCAC83BF0}"/>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B9C29936-0322-9553-B58C-4A1297BFCDD1}"/>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EF45E20F-E4C8-0020-6A54-A11B71F69472}"/>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6DDB7AE6-C532-6965-3CA3-E5379C6114F9}"/>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2CE11F79-F272-0AB5-91C4-C23D17AD2892}"/>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6B47FFF7-8A34-17CF-AAE0-5D85F9F30D6C}"/>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14B142CB-8AE7-B5D7-7BB2-9E4D6ED99D7B}"/>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69359E56-FD9A-3D69-075C-D8998DF86AAE}"/>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37224169-3E37-3F06-58F0-910E354273F0}"/>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33364683-B4F1-1EA9-235A-A5F4D26364A3}"/>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7CC7F3EB-C0C8-790B-D7E8-8FFC603B8CB6}"/>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8BD12933-A858-C2FF-D094-5AB7F344EDAD}"/>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07674245-4BE5-D03A-C4C0-3B74408D024A}"/>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175402469"/>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47CE86B-6548-424D-AD7B-EB67CFB21A10}"/>
</file>

<file path=customXml/itemProps2.xml><?xml version="1.0" encoding="utf-8"?>
<ds:datastoreItem xmlns:ds="http://schemas.openxmlformats.org/officeDocument/2006/customXml" ds:itemID="{3CF8459D-C3BD-456B-85C2-9B69194F219D}">
  <ds:schemaRefs>
    <ds:schemaRef ds:uri="http://schemas.microsoft.com/sharepoint/v3/contenttype/forms"/>
  </ds:schemaRefs>
</ds:datastoreItem>
</file>

<file path=customXml/itemProps3.xml><?xml version="1.0" encoding="utf-8"?>
<ds:datastoreItem xmlns:ds="http://schemas.openxmlformats.org/officeDocument/2006/customXml" ds:itemID="{6E9279FE-EB9B-4743-842A-BAD1E9E8534F}">
  <ds:schemaRefs>
    <ds:schemaRef ds:uri="http://www.w3.org/XML/1998/namespace"/>
    <ds:schemaRef ds:uri="http://purl.org/dc/terms/"/>
    <ds:schemaRef ds:uri="http://schemas.microsoft.com/office/2006/documentManagement/types"/>
    <ds:schemaRef ds:uri="8cb5f936-c297-426d-b367-8d80127451e1"/>
    <ds:schemaRef ds:uri="http://schemas.microsoft.com/office/infopath/2007/PartnerControls"/>
    <ds:schemaRef ds:uri="952b4952-d007-4d97-b50e-79165ea12049"/>
    <ds:schemaRef ds:uri="http://schemas.openxmlformats.org/package/2006/metadata/core-properties"/>
    <ds:schemaRef ds:uri="http://schemas.microsoft.com/office/2006/metadata/propertie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36x48_BLUE</Template>
  <TotalTime>92</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13</cp:revision>
  <cp:lastPrinted>2008-03-12T16:04:08Z</cp:lastPrinted>
  <dcterms:created xsi:type="dcterms:W3CDTF">2014-09-24T17:47:45Z</dcterms:created>
  <dcterms:modified xsi:type="dcterms:W3CDTF">2026-04-14T17:32:01Z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