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4"/>
  </p:sldMasterIdLst>
  <p:notesMasterIdLst>
    <p:notesMasterId r:id="rId6"/>
  </p:notesMasterIdLst>
  <p:sldIdLst>
    <p:sldId id="262" r:id="rId5"/>
  </p:sldIdLst>
  <p:sldSz cx="14630400" cy="82296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B4C"/>
    <a:srgbClr val="F9F7ED"/>
    <a:srgbClr val="E7ECC3"/>
    <a:srgbClr val="02423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1B377E-E687-344B-8D61-57DAF9B4E1CF}" v="1" dt="2026-06-08T20:44:28.66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366"/>
    <p:restoredTop sz="94684"/>
  </p:normalViewPr>
  <p:slideViewPr>
    <p:cSldViewPr snapToGrid="0">
      <p:cViewPr varScale="1">
        <p:scale>
          <a:sx n="109" d="100"/>
          <a:sy n="109" d="100"/>
        </p:scale>
        <p:origin x="944"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3C4D7EA-DE41-3D45-855F-2CF1B97EEF1E}" type="datetimeFigureOut">
              <a:rPr lang="en-US" smtClean="0"/>
              <a:t>7/9/26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C79A37-6D38-E94B-9FAA-CB585343976B}" type="slidenum">
              <a:rPr lang="en-US" smtClean="0"/>
              <a:t>‹#›</a:t>
            </a:fld>
            <a:endParaRPr lang="en-US"/>
          </a:p>
        </p:txBody>
      </p:sp>
    </p:spTree>
    <p:extLst>
      <p:ext uri="{BB962C8B-B14F-4D97-AF65-F5344CB8AC3E}">
        <p14:creationId xmlns:p14="http://schemas.microsoft.com/office/powerpoint/2010/main" val="568777874"/>
      </p:ext>
    </p:extLst>
  </p:cSld>
  <p:clrMap bg1="lt1" tx1="dk1" bg2="lt2" tx2="dk2" accent1="accent1" accent2="accent2" accent3="accent3" accent4="accent4" accent5="accent5" accent6="accent6" hlink="hlink" folHlink="folHlink"/>
  <p:notesStyle>
    <a:lvl1pPr marL="0" algn="l" defTabSz="1097225" rtl="0" eaLnBrk="1" latinLnBrk="0" hangingPunct="1">
      <a:defRPr sz="1440" kern="1200">
        <a:solidFill>
          <a:schemeClr val="tx1"/>
        </a:solidFill>
        <a:latin typeface="+mn-lt"/>
        <a:ea typeface="+mn-ea"/>
        <a:cs typeface="+mn-cs"/>
      </a:defRPr>
    </a:lvl1pPr>
    <a:lvl2pPr marL="548613" algn="l" defTabSz="1097225" rtl="0" eaLnBrk="1" latinLnBrk="0" hangingPunct="1">
      <a:defRPr sz="1440" kern="1200">
        <a:solidFill>
          <a:schemeClr val="tx1"/>
        </a:solidFill>
        <a:latin typeface="+mn-lt"/>
        <a:ea typeface="+mn-ea"/>
        <a:cs typeface="+mn-cs"/>
      </a:defRPr>
    </a:lvl2pPr>
    <a:lvl3pPr marL="1097225" algn="l" defTabSz="1097225" rtl="0" eaLnBrk="1" latinLnBrk="0" hangingPunct="1">
      <a:defRPr sz="1440" kern="1200">
        <a:solidFill>
          <a:schemeClr val="tx1"/>
        </a:solidFill>
        <a:latin typeface="+mn-lt"/>
        <a:ea typeface="+mn-ea"/>
        <a:cs typeface="+mn-cs"/>
      </a:defRPr>
    </a:lvl3pPr>
    <a:lvl4pPr marL="1645838" algn="l" defTabSz="1097225" rtl="0" eaLnBrk="1" latinLnBrk="0" hangingPunct="1">
      <a:defRPr sz="1440" kern="1200">
        <a:solidFill>
          <a:schemeClr val="tx1"/>
        </a:solidFill>
        <a:latin typeface="+mn-lt"/>
        <a:ea typeface="+mn-ea"/>
        <a:cs typeface="+mn-cs"/>
      </a:defRPr>
    </a:lvl4pPr>
    <a:lvl5pPr marL="2194450" algn="l" defTabSz="1097225" rtl="0" eaLnBrk="1" latinLnBrk="0" hangingPunct="1">
      <a:defRPr sz="1440" kern="1200">
        <a:solidFill>
          <a:schemeClr val="tx1"/>
        </a:solidFill>
        <a:latin typeface="+mn-lt"/>
        <a:ea typeface="+mn-ea"/>
        <a:cs typeface="+mn-cs"/>
      </a:defRPr>
    </a:lvl5pPr>
    <a:lvl6pPr marL="2743063" algn="l" defTabSz="1097225" rtl="0" eaLnBrk="1" latinLnBrk="0" hangingPunct="1">
      <a:defRPr sz="1440" kern="1200">
        <a:solidFill>
          <a:schemeClr val="tx1"/>
        </a:solidFill>
        <a:latin typeface="+mn-lt"/>
        <a:ea typeface="+mn-ea"/>
        <a:cs typeface="+mn-cs"/>
      </a:defRPr>
    </a:lvl6pPr>
    <a:lvl7pPr marL="3291675" algn="l" defTabSz="1097225" rtl="0" eaLnBrk="1" latinLnBrk="0" hangingPunct="1">
      <a:defRPr sz="1440" kern="1200">
        <a:solidFill>
          <a:schemeClr val="tx1"/>
        </a:solidFill>
        <a:latin typeface="+mn-lt"/>
        <a:ea typeface="+mn-ea"/>
        <a:cs typeface="+mn-cs"/>
      </a:defRPr>
    </a:lvl7pPr>
    <a:lvl8pPr marL="3840288" algn="l" defTabSz="1097225" rtl="0" eaLnBrk="1" latinLnBrk="0" hangingPunct="1">
      <a:defRPr sz="1440" kern="1200">
        <a:solidFill>
          <a:schemeClr val="tx1"/>
        </a:solidFill>
        <a:latin typeface="+mn-lt"/>
        <a:ea typeface="+mn-ea"/>
        <a:cs typeface="+mn-cs"/>
      </a:defRPr>
    </a:lvl8pPr>
    <a:lvl9pPr marL="4388900" algn="l" defTabSz="1097225" rtl="0" eaLnBrk="1" latinLnBrk="0" hangingPunct="1">
      <a:defRPr sz="144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5D2DDD-A49D-7B42-FA4D-7BA22E5DAC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29CFEF-F3C3-D816-ABBE-2EA1DC1C1F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8EF4E8E-1628-B390-804B-86ADD7B8D97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EB4F8DD-EA5F-B2A1-D65A-047CE7F3D283}"/>
              </a:ext>
            </a:extLst>
          </p:cNvPr>
          <p:cNvSpPr>
            <a:spLocks noGrp="1"/>
          </p:cNvSpPr>
          <p:nvPr>
            <p:ph type="sldNum" sz="quarter" idx="5"/>
          </p:nvPr>
        </p:nvSpPr>
        <p:spPr/>
        <p:txBody>
          <a:bodyPr/>
          <a:lstStyle/>
          <a:p>
            <a:fld id="{0BC79A37-6D38-E94B-9FAA-CB585343976B}" type="slidenum">
              <a:rPr lang="en-US" smtClean="0"/>
              <a:t>1</a:t>
            </a:fld>
            <a:endParaRPr lang="en-US"/>
          </a:p>
        </p:txBody>
      </p:sp>
    </p:spTree>
    <p:extLst>
      <p:ext uri="{BB962C8B-B14F-4D97-AF65-F5344CB8AC3E}">
        <p14:creationId xmlns:p14="http://schemas.microsoft.com/office/powerpoint/2010/main" val="42824938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1346836"/>
            <a:ext cx="10972800" cy="2865120"/>
          </a:xfrm>
        </p:spPr>
        <p:txBody>
          <a:bodyPr anchor="b"/>
          <a:lstStyle>
            <a:lvl1pPr algn="ctr">
              <a:defRPr sz="7200"/>
            </a:lvl1pPr>
          </a:lstStyle>
          <a:p>
            <a:r>
              <a:rPr lang="en-US"/>
              <a:t>Click to edit Master title style</a:t>
            </a:r>
            <a:endParaRPr lang="en-US" dirty="0"/>
          </a:p>
        </p:txBody>
      </p:sp>
      <p:sp>
        <p:nvSpPr>
          <p:cNvPr id="3" name="Subtitle 2"/>
          <p:cNvSpPr>
            <a:spLocks noGrp="1"/>
          </p:cNvSpPr>
          <p:nvPr>
            <p:ph type="subTitle" idx="1"/>
          </p:nvPr>
        </p:nvSpPr>
        <p:spPr>
          <a:xfrm>
            <a:off x="1828800" y="4322446"/>
            <a:ext cx="10972800" cy="1986914"/>
          </a:xfrm>
        </p:spPr>
        <p:txBody>
          <a:bodyPr/>
          <a:lstStyle>
            <a:lvl1pPr marL="0" indent="0" algn="ctr">
              <a:buNone/>
              <a:defRPr sz="2880"/>
            </a:lvl1pPr>
            <a:lvl2pPr marL="548640" indent="0" algn="ctr">
              <a:buNone/>
              <a:defRPr sz="2400"/>
            </a:lvl2pPr>
            <a:lvl3pPr marL="1097280" indent="0" algn="ctr">
              <a:buNone/>
              <a:defRPr sz="2160"/>
            </a:lvl3pPr>
            <a:lvl4pPr marL="1645920" indent="0" algn="ctr">
              <a:buNone/>
              <a:defRPr sz="1920"/>
            </a:lvl4pPr>
            <a:lvl5pPr marL="2194560" indent="0" algn="ctr">
              <a:buNone/>
              <a:defRPr sz="1920"/>
            </a:lvl5pPr>
            <a:lvl6pPr marL="2743200" indent="0" algn="ctr">
              <a:buNone/>
              <a:defRPr sz="1920"/>
            </a:lvl6pPr>
            <a:lvl7pPr marL="3291840" indent="0" algn="ctr">
              <a:buNone/>
              <a:defRPr sz="1920"/>
            </a:lvl7pPr>
            <a:lvl8pPr marL="3840480" indent="0" algn="ctr">
              <a:buNone/>
              <a:defRPr sz="1920"/>
            </a:lvl8pPr>
            <a:lvl9pPr marL="4389120" indent="0" algn="ctr">
              <a:buNone/>
              <a:defRPr sz="192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70A2CFD-0572-F14E-AAE5-76F8D163745E}" type="datetimeFigureOut">
              <a:rPr lang="en-US" smtClean="0"/>
              <a:t>7/9/26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1F4566-D4DC-984E-96BD-1D71DEC10DBC}" type="slidenum">
              <a:rPr lang="en-US" smtClean="0"/>
              <a:t>‹#›</a:t>
            </a:fld>
            <a:endParaRPr lang="en-US"/>
          </a:p>
        </p:txBody>
      </p:sp>
    </p:spTree>
    <p:extLst>
      <p:ext uri="{BB962C8B-B14F-4D97-AF65-F5344CB8AC3E}">
        <p14:creationId xmlns:p14="http://schemas.microsoft.com/office/powerpoint/2010/main" val="872134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0A2CFD-0572-F14E-AAE5-76F8D163745E}" type="datetimeFigureOut">
              <a:rPr lang="en-US" smtClean="0"/>
              <a:t>7/9/26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1F4566-D4DC-984E-96BD-1D71DEC10DBC}" type="slidenum">
              <a:rPr lang="en-US" smtClean="0"/>
              <a:t>‹#›</a:t>
            </a:fld>
            <a:endParaRPr lang="en-US"/>
          </a:p>
        </p:txBody>
      </p:sp>
    </p:spTree>
    <p:extLst>
      <p:ext uri="{BB962C8B-B14F-4D97-AF65-F5344CB8AC3E}">
        <p14:creationId xmlns:p14="http://schemas.microsoft.com/office/powerpoint/2010/main" val="4147853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98220" y="2051686"/>
            <a:ext cx="12618720" cy="3423284"/>
          </a:xfrm>
        </p:spPr>
        <p:txBody>
          <a:bodyPr anchor="b"/>
          <a:lstStyle>
            <a:lvl1pPr>
              <a:defRPr sz="7200"/>
            </a:lvl1pPr>
          </a:lstStyle>
          <a:p>
            <a:r>
              <a:rPr lang="en-US"/>
              <a:t>Click to edit Master title style</a:t>
            </a:r>
            <a:endParaRPr lang="en-US" dirty="0"/>
          </a:p>
        </p:txBody>
      </p:sp>
      <p:sp>
        <p:nvSpPr>
          <p:cNvPr id="3" name="Text Placeholder 2"/>
          <p:cNvSpPr>
            <a:spLocks noGrp="1"/>
          </p:cNvSpPr>
          <p:nvPr>
            <p:ph type="body" idx="1"/>
          </p:nvPr>
        </p:nvSpPr>
        <p:spPr>
          <a:xfrm>
            <a:off x="998220" y="5507356"/>
            <a:ext cx="12618720" cy="1800224"/>
          </a:xfrm>
        </p:spPr>
        <p:txBody>
          <a:bodyPr/>
          <a:lstStyle>
            <a:lvl1pPr marL="0" indent="0">
              <a:buNone/>
              <a:defRPr sz="2880">
                <a:solidFill>
                  <a:schemeClr val="tx1">
                    <a:tint val="82000"/>
                  </a:schemeClr>
                </a:solidFill>
              </a:defRPr>
            </a:lvl1pPr>
            <a:lvl2pPr marL="548640" indent="0">
              <a:buNone/>
              <a:defRPr sz="2400">
                <a:solidFill>
                  <a:schemeClr val="tx1">
                    <a:tint val="82000"/>
                  </a:schemeClr>
                </a:solidFill>
              </a:defRPr>
            </a:lvl2pPr>
            <a:lvl3pPr marL="1097280" indent="0">
              <a:buNone/>
              <a:defRPr sz="2160">
                <a:solidFill>
                  <a:schemeClr val="tx1">
                    <a:tint val="82000"/>
                  </a:schemeClr>
                </a:solidFill>
              </a:defRPr>
            </a:lvl3pPr>
            <a:lvl4pPr marL="1645920" indent="0">
              <a:buNone/>
              <a:defRPr sz="1920">
                <a:solidFill>
                  <a:schemeClr val="tx1">
                    <a:tint val="82000"/>
                  </a:schemeClr>
                </a:solidFill>
              </a:defRPr>
            </a:lvl4pPr>
            <a:lvl5pPr marL="2194560" indent="0">
              <a:buNone/>
              <a:defRPr sz="1920">
                <a:solidFill>
                  <a:schemeClr val="tx1">
                    <a:tint val="82000"/>
                  </a:schemeClr>
                </a:solidFill>
              </a:defRPr>
            </a:lvl5pPr>
            <a:lvl6pPr marL="2743200" indent="0">
              <a:buNone/>
              <a:defRPr sz="1920">
                <a:solidFill>
                  <a:schemeClr val="tx1">
                    <a:tint val="82000"/>
                  </a:schemeClr>
                </a:solidFill>
              </a:defRPr>
            </a:lvl6pPr>
            <a:lvl7pPr marL="3291840" indent="0">
              <a:buNone/>
              <a:defRPr sz="1920">
                <a:solidFill>
                  <a:schemeClr val="tx1">
                    <a:tint val="82000"/>
                  </a:schemeClr>
                </a:solidFill>
              </a:defRPr>
            </a:lvl7pPr>
            <a:lvl8pPr marL="3840480" indent="0">
              <a:buNone/>
              <a:defRPr sz="1920">
                <a:solidFill>
                  <a:schemeClr val="tx1">
                    <a:tint val="82000"/>
                  </a:schemeClr>
                </a:solidFill>
              </a:defRPr>
            </a:lvl8pPr>
            <a:lvl9pPr marL="4389120" indent="0">
              <a:buNone/>
              <a:defRPr sz="192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0A2CFD-0572-F14E-AAE5-76F8D163745E}" type="datetimeFigureOut">
              <a:rPr lang="en-US" smtClean="0"/>
              <a:t>7/9/26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1F4566-D4DC-984E-96BD-1D71DEC10DBC}" type="slidenum">
              <a:rPr lang="en-US" smtClean="0"/>
              <a:t>‹#›</a:t>
            </a:fld>
            <a:endParaRPr lang="en-US"/>
          </a:p>
        </p:txBody>
      </p:sp>
    </p:spTree>
    <p:extLst>
      <p:ext uri="{BB962C8B-B14F-4D97-AF65-F5344CB8AC3E}">
        <p14:creationId xmlns:p14="http://schemas.microsoft.com/office/powerpoint/2010/main" val="16707517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05840" y="2190750"/>
            <a:ext cx="6217920" cy="52216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406640" y="2190750"/>
            <a:ext cx="6217920" cy="52216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0A2CFD-0572-F14E-AAE5-76F8D163745E}" type="datetimeFigureOut">
              <a:rPr lang="en-US" smtClean="0"/>
              <a:t>7/9/26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51F4566-D4DC-984E-96BD-1D71DEC10DBC}" type="slidenum">
              <a:rPr lang="en-US" smtClean="0"/>
              <a:t>‹#›</a:t>
            </a:fld>
            <a:endParaRPr lang="en-US"/>
          </a:p>
        </p:txBody>
      </p:sp>
    </p:spTree>
    <p:extLst>
      <p:ext uri="{BB962C8B-B14F-4D97-AF65-F5344CB8AC3E}">
        <p14:creationId xmlns:p14="http://schemas.microsoft.com/office/powerpoint/2010/main" val="35246048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07746" y="438150"/>
            <a:ext cx="12618720" cy="1590676"/>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07746" y="2017396"/>
            <a:ext cx="6189344" cy="988694"/>
          </a:xfrm>
        </p:spPr>
        <p:txBody>
          <a:bodyPr anchor="b"/>
          <a:lstStyle>
            <a:lvl1pPr marL="0" indent="0">
              <a:buNone/>
              <a:defRPr sz="2880" b="1"/>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US"/>
              <a:t>Click to edit Master text styles</a:t>
            </a:r>
          </a:p>
        </p:txBody>
      </p:sp>
      <p:sp>
        <p:nvSpPr>
          <p:cNvPr id="4" name="Content Placeholder 3"/>
          <p:cNvSpPr>
            <a:spLocks noGrp="1"/>
          </p:cNvSpPr>
          <p:nvPr>
            <p:ph sz="half" idx="2"/>
          </p:nvPr>
        </p:nvSpPr>
        <p:spPr>
          <a:xfrm>
            <a:off x="1007746" y="3006090"/>
            <a:ext cx="6189344" cy="44215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406640" y="2017396"/>
            <a:ext cx="6219826" cy="988694"/>
          </a:xfrm>
        </p:spPr>
        <p:txBody>
          <a:bodyPr anchor="b"/>
          <a:lstStyle>
            <a:lvl1pPr marL="0" indent="0">
              <a:buNone/>
              <a:defRPr sz="2880" b="1"/>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US"/>
              <a:t>Click to edit Master text styles</a:t>
            </a:r>
          </a:p>
        </p:txBody>
      </p:sp>
      <p:sp>
        <p:nvSpPr>
          <p:cNvPr id="6" name="Content Placeholder 5"/>
          <p:cNvSpPr>
            <a:spLocks noGrp="1"/>
          </p:cNvSpPr>
          <p:nvPr>
            <p:ph sz="quarter" idx="4"/>
          </p:nvPr>
        </p:nvSpPr>
        <p:spPr>
          <a:xfrm>
            <a:off x="7406640" y="3006090"/>
            <a:ext cx="6219826" cy="44215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0A2CFD-0572-F14E-AAE5-76F8D163745E}" type="datetimeFigureOut">
              <a:rPr lang="en-US" smtClean="0"/>
              <a:t>7/9/26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51F4566-D4DC-984E-96BD-1D71DEC10DBC}" type="slidenum">
              <a:rPr lang="en-US" smtClean="0"/>
              <a:t>‹#›</a:t>
            </a:fld>
            <a:endParaRPr lang="en-US"/>
          </a:p>
        </p:txBody>
      </p:sp>
    </p:spTree>
    <p:extLst>
      <p:ext uri="{BB962C8B-B14F-4D97-AF65-F5344CB8AC3E}">
        <p14:creationId xmlns:p14="http://schemas.microsoft.com/office/powerpoint/2010/main" val="28959825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70A2CFD-0572-F14E-AAE5-76F8D163745E}" type="datetimeFigureOut">
              <a:rPr lang="en-US" smtClean="0"/>
              <a:t>7/9/26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51F4566-D4DC-984E-96BD-1D71DEC10DBC}" type="slidenum">
              <a:rPr lang="en-US" smtClean="0"/>
              <a:t>‹#›</a:t>
            </a:fld>
            <a:endParaRPr lang="en-US"/>
          </a:p>
        </p:txBody>
      </p:sp>
    </p:spTree>
    <p:extLst>
      <p:ext uri="{BB962C8B-B14F-4D97-AF65-F5344CB8AC3E}">
        <p14:creationId xmlns:p14="http://schemas.microsoft.com/office/powerpoint/2010/main" val="5799366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0A2CFD-0572-F14E-AAE5-76F8D163745E}" type="datetimeFigureOut">
              <a:rPr lang="en-US" smtClean="0"/>
              <a:t>7/9/26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51F4566-D4DC-984E-96BD-1D71DEC10DBC}" type="slidenum">
              <a:rPr lang="en-US" smtClean="0"/>
              <a:t>‹#›</a:t>
            </a:fld>
            <a:endParaRPr lang="en-US"/>
          </a:p>
        </p:txBody>
      </p:sp>
    </p:spTree>
    <p:extLst>
      <p:ext uri="{BB962C8B-B14F-4D97-AF65-F5344CB8AC3E}">
        <p14:creationId xmlns:p14="http://schemas.microsoft.com/office/powerpoint/2010/main" val="9482636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7746" y="548640"/>
            <a:ext cx="4718684" cy="1920240"/>
          </a:xfrm>
        </p:spPr>
        <p:txBody>
          <a:bodyPr anchor="b"/>
          <a:lstStyle>
            <a:lvl1pPr>
              <a:defRPr sz="3840"/>
            </a:lvl1pPr>
          </a:lstStyle>
          <a:p>
            <a:r>
              <a:rPr lang="en-US"/>
              <a:t>Click to edit Master title style</a:t>
            </a:r>
            <a:endParaRPr lang="en-US" dirty="0"/>
          </a:p>
        </p:txBody>
      </p:sp>
      <p:sp>
        <p:nvSpPr>
          <p:cNvPr id="3" name="Content Placeholder 2"/>
          <p:cNvSpPr>
            <a:spLocks noGrp="1"/>
          </p:cNvSpPr>
          <p:nvPr>
            <p:ph idx="1"/>
          </p:nvPr>
        </p:nvSpPr>
        <p:spPr>
          <a:xfrm>
            <a:off x="6219826" y="1184911"/>
            <a:ext cx="7406640" cy="5848350"/>
          </a:xfrm>
        </p:spPr>
        <p:txBody>
          <a:bodyPr/>
          <a:lstStyle>
            <a:lvl1pPr>
              <a:defRPr sz="3840"/>
            </a:lvl1pPr>
            <a:lvl2pPr>
              <a:defRPr sz="3360"/>
            </a:lvl2pPr>
            <a:lvl3pPr>
              <a:defRPr sz="288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07746" y="2468880"/>
            <a:ext cx="4718684" cy="4573906"/>
          </a:xfrm>
        </p:spPr>
        <p:txBody>
          <a:bodyPr/>
          <a:lstStyle>
            <a:lvl1pPr marL="0" indent="0">
              <a:buNone/>
              <a:defRPr sz="1920"/>
            </a:lvl1pPr>
            <a:lvl2pPr marL="548640" indent="0">
              <a:buNone/>
              <a:defRPr sz="1680"/>
            </a:lvl2pPr>
            <a:lvl3pPr marL="1097280" indent="0">
              <a:buNone/>
              <a:defRPr sz="1440"/>
            </a:lvl3pPr>
            <a:lvl4pPr marL="1645920" indent="0">
              <a:buNone/>
              <a:defRPr sz="1200"/>
            </a:lvl4pPr>
            <a:lvl5pPr marL="2194560" indent="0">
              <a:buNone/>
              <a:defRPr sz="1200"/>
            </a:lvl5pPr>
            <a:lvl6pPr marL="2743200" indent="0">
              <a:buNone/>
              <a:defRPr sz="1200"/>
            </a:lvl6pPr>
            <a:lvl7pPr marL="3291840" indent="0">
              <a:buNone/>
              <a:defRPr sz="1200"/>
            </a:lvl7pPr>
            <a:lvl8pPr marL="3840480" indent="0">
              <a:buNone/>
              <a:defRPr sz="1200"/>
            </a:lvl8pPr>
            <a:lvl9pPr marL="4389120"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970A2CFD-0572-F14E-AAE5-76F8D163745E}" type="datetimeFigureOut">
              <a:rPr lang="en-US" smtClean="0"/>
              <a:t>7/9/26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51F4566-D4DC-984E-96BD-1D71DEC10DBC}" type="slidenum">
              <a:rPr lang="en-US" smtClean="0"/>
              <a:t>‹#›</a:t>
            </a:fld>
            <a:endParaRPr lang="en-US"/>
          </a:p>
        </p:txBody>
      </p:sp>
    </p:spTree>
    <p:extLst>
      <p:ext uri="{BB962C8B-B14F-4D97-AF65-F5344CB8AC3E}">
        <p14:creationId xmlns:p14="http://schemas.microsoft.com/office/powerpoint/2010/main" val="36201150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7746" y="548640"/>
            <a:ext cx="4718684" cy="1920240"/>
          </a:xfrm>
        </p:spPr>
        <p:txBody>
          <a:bodyPr anchor="b"/>
          <a:lstStyle>
            <a:lvl1pPr>
              <a:defRPr sz="3840"/>
            </a:lvl1pPr>
          </a:lstStyle>
          <a:p>
            <a:r>
              <a:rPr lang="en-US"/>
              <a:t>Click to edit Master title style</a:t>
            </a:r>
            <a:endParaRPr lang="en-US" dirty="0"/>
          </a:p>
        </p:txBody>
      </p:sp>
      <p:sp>
        <p:nvSpPr>
          <p:cNvPr id="3" name="Picture Placeholder 2"/>
          <p:cNvSpPr>
            <a:spLocks noGrp="1" noChangeAspect="1"/>
          </p:cNvSpPr>
          <p:nvPr>
            <p:ph type="pic" idx="1"/>
          </p:nvPr>
        </p:nvSpPr>
        <p:spPr>
          <a:xfrm>
            <a:off x="6219826" y="1184911"/>
            <a:ext cx="7406640" cy="5848350"/>
          </a:xfrm>
        </p:spPr>
        <p:txBody>
          <a:bodyPr anchor="t"/>
          <a:lstStyle>
            <a:lvl1pPr marL="0" indent="0">
              <a:buNone/>
              <a:defRPr sz="3840"/>
            </a:lvl1pPr>
            <a:lvl2pPr marL="548640" indent="0">
              <a:buNone/>
              <a:defRPr sz="3360"/>
            </a:lvl2pPr>
            <a:lvl3pPr marL="1097280" indent="0">
              <a:buNone/>
              <a:defRPr sz="2880"/>
            </a:lvl3pPr>
            <a:lvl4pPr marL="1645920" indent="0">
              <a:buNone/>
              <a:defRPr sz="2400"/>
            </a:lvl4pPr>
            <a:lvl5pPr marL="2194560" indent="0">
              <a:buNone/>
              <a:defRPr sz="2400"/>
            </a:lvl5pPr>
            <a:lvl6pPr marL="2743200" indent="0">
              <a:buNone/>
              <a:defRPr sz="2400"/>
            </a:lvl6pPr>
            <a:lvl7pPr marL="3291840" indent="0">
              <a:buNone/>
              <a:defRPr sz="2400"/>
            </a:lvl7pPr>
            <a:lvl8pPr marL="3840480" indent="0">
              <a:buNone/>
              <a:defRPr sz="2400"/>
            </a:lvl8pPr>
            <a:lvl9pPr marL="4389120" indent="0">
              <a:buNone/>
              <a:defRPr sz="2400"/>
            </a:lvl9pPr>
          </a:lstStyle>
          <a:p>
            <a:r>
              <a:rPr lang="en-US"/>
              <a:t>Click icon to add picture</a:t>
            </a:r>
            <a:endParaRPr lang="en-US" dirty="0"/>
          </a:p>
        </p:txBody>
      </p:sp>
      <p:sp>
        <p:nvSpPr>
          <p:cNvPr id="4" name="Text Placeholder 3"/>
          <p:cNvSpPr>
            <a:spLocks noGrp="1"/>
          </p:cNvSpPr>
          <p:nvPr>
            <p:ph type="body" sz="half" idx="2"/>
          </p:nvPr>
        </p:nvSpPr>
        <p:spPr>
          <a:xfrm>
            <a:off x="1007746" y="2468880"/>
            <a:ext cx="4718684" cy="4573906"/>
          </a:xfrm>
        </p:spPr>
        <p:txBody>
          <a:bodyPr/>
          <a:lstStyle>
            <a:lvl1pPr marL="0" indent="0">
              <a:buNone/>
              <a:defRPr sz="1920"/>
            </a:lvl1pPr>
            <a:lvl2pPr marL="548640" indent="0">
              <a:buNone/>
              <a:defRPr sz="1680"/>
            </a:lvl2pPr>
            <a:lvl3pPr marL="1097280" indent="0">
              <a:buNone/>
              <a:defRPr sz="1440"/>
            </a:lvl3pPr>
            <a:lvl4pPr marL="1645920" indent="0">
              <a:buNone/>
              <a:defRPr sz="1200"/>
            </a:lvl4pPr>
            <a:lvl5pPr marL="2194560" indent="0">
              <a:buNone/>
              <a:defRPr sz="1200"/>
            </a:lvl5pPr>
            <a:lvl6pPr marL="2743200" indent="0">
              <a:buNone/>
              <a:defRPr sz="1200"/>
            </a:lvl6pPr>
            <a:lvl7pPr marL="3291840" indent="0">
              <a:buNone/>
              <a:defRPr sz="1200"/>
            </a:lvl7pPr>
            <a:lvl8pPr marL="3840480" indent="0">
              <a:buNone/>
              <a:defRPr sz="1200"/>
            </a:lvl8pPr>
            <a:lvl9pPr marL="4389120"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970A2CFD-0572-F14E-AAE5-76F8D163745E}" type="datetimeFigureOut">
              <a:rPr lang="en-US" smtClean="0"/>
              <a:t>7/9/26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51F4566-D4DC-984E-96BD-1D71DEC10DBC}" type="slidenum">
              <a:rPr lang="en-US" smtClean="0"/>
              <a:t>‹#›</a:t>
            </a:fld>
            <a:endParaRPr lang="en-US"/>
          </a:p>
        </p:txBody>
      </p:sp>
    </p:spTree>
    <p:extLst>
      <p:ext uri="{BB962C8B-B14F-4D97-AF65-F5344CB8AC3E}">
        <p14:creationId xmlns:p14="http://schemas.microsoft.com/office/powerpoint/2010/main" val="7362552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0A2CFD-0572-F14E-AAE5-76F8D163745E}" type="datetimeFigureOut">
              <a:rPr lang="en-US" smtClean="0"/>
              <a:t>7/9/26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1F4566-D4DC-984E-96BD-1D71DEC10DBC}" type="slidenum">
              <a:rPr lang="en-US" smtClean="0"/>
              <a:t>‹#›</a:t>
            </a:fld>
            <a:endParaRPr lang="en-US"/>
          </a:p>
        </p:txBody>
      </p:sp>
    </p:spTree>
    <p:extLst>
      <p:ext uri="{BB962C8B-B14F-4D97-AF65-F5344CB8AC3E}">
        <p14:creationId xmlns:p14="http://schemas.microsoft.com/office/powerpoint/2010/main" val="6492476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469880" y="438150"/>
            <a:ext cx="3154680" cy="6974206"/>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005840" y="438150"/>
            <a:ext cx="9281160" cy="697420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0A2CFD-0572-F14E-AAE5-76F8D163745E}" type="datetimeFigureOut">
              <a:rPr lang="en-US" smtClean="0"/>
              <a:t>7/9/26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1F4566-D4DC-984E-96BD-1D71DEC10DBC}" type="slidenum">
              <a:rPr lang="en-US" smtClean="0"/>
              <a:t>‹#›</a:t>
            </a:fld>
            <a:endParaRPr lang="en-US"/>
          </a:p>
        </p:txBody>
      </p:sp>
    </p:spTree>
    <p:extLst>
      <p:ext uri="{BB962C8B-B14F-4D97-AF65-F5344CB8AC3E}">
        <p14:creationId xmlns:p14="http://schemas.microsoft.com/office/powerpoint/2010/main" val="26140028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05840" y="438150"/>
            <a:ext cx="12618720" cy="159067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05840" y="2190750"/>
            <a:ext cx="12618720" cy="522160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05840" y="7627621"/>
            <a:ext cx="3291840" cy="438150"/>
          </a:xfrm>
          <a:prstGeom prst="rect">
            <a:avLst/>
          </a:prstGeom>
        </p:spPr>
        <p:txBody>
          <a:bodyPr vert="horz" lIns="91440" tIns="45720" rIns="91440" bIns="45720" rtlCol="0" anchor="ctr"/>
          <a:lstStyle>
            <a:lvl1pPr algn="l">
              <a:defRPr sz="1440">
                <a:solidFill>
                  <a:schemeClr val="tx1">
                    <a:tint val="82000"/>
                  </a:schemeClr>
                </a:solidFill>
              </a:defRPr>
            </a:lvl1pPr>
          </a:lstStyle>
          <a:p>
            <a:fld id="{970A2CFD-0572-F14E-AAE5-76F8D163745E}" type="datetimeFigureOut">
              <a:rPr lang="en-US" smtClean="0"/>
              <a:t>7/9/26</a:t>
            </a:fld>
            <a:endParaRPr lang="en-US"/>
          </a:p>
        </p:txBody>
      </p:sp>
      <p:sp>
        <p:nvSpPr>
          <p:cNvPr id="5" name="Footer Placeholder 4"/>
          <p:cNvSpPr>
            <a:spLocks noGrp="1"/>
          </p:cNvSpPr>
          <p:nvPr>
            <p:ph type="ftr" sz="quarter" idx="3"/>
          </p:nvPr>
        </p:nvSpPr>
        <p:spPr>
          <a:xfrm>
            <a:off x="4846320" y="7627621"/>
            <a:ext cx="4937760" cy="438150"/>
          </a:xfrm>
          <a:prstGeom prst="rect">
            <a:avLst/>
          </a:prstGeom>
        </p:spPr>
        <p:txBody>
          <a:bodyPr vert="horz" lIns="91440" tIns="45720" rIns="91440" bIns="45720" rtlCol="0" anchor="ctr"/>
          <a:lstStyle>
            <a:lvl1pPr algn="ctr">
              <a:defRPr sz="144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10332720" y="7627621"/>
            <a:ext cx="3291840" cy="438150"/>
          </a:xfrm>
          <a:prstGeom prst="rect">
            <a:avLst/>
          </a:prstGeom>
        </p:spPr>
        <p:txBody>
          <a:bodyPr vert="horz" lIns="91440" tIns="45720" rIns="91440" bIns="45720" rtlCol="0" anchor="ctr"/>
          <a:lstStyle>
            <a:lvl1pPr algn="r">
              <a:defRPr sz="1440">
                <a:solidFill>
                  <a:schemeClr val="tx1">
                    <a:tint val="82000"/>
                  </a:schemeClr>
                </a:solidFill>
              </a:defRPr>
            </a:lvl1pPr>
          </a:lstStyle>
          <a:p>
            <a:fld id="{B51F4566-D4DC-984E-96BD-1D71DEC10DBC}" type="slidenum">
              <a:rPr lang="en-US" smtClean="0"/>
              <a:t>‹#›</a:t>
            </a:fld>
            <a:endParaRPr lang="en-US"/>
          </a:p>
        </p:txBody>
      </p:sp>
    </p:spTree>
    <p:extLst>
      <p:ext uri="{BB962C8B-B14F-4D97-AF65-F5344CB8AC3E}">
        <p14:creationId xmlns:p14="http://schemas.microsoft.com/office/powerpoint/2010/main" val="8166250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1097280" rtl="0" eaLnBrk="1" latinLnBrk="0" hangingPunct="1">
        <a:lnSpc>
          <a:spcPct val="90000"/>
        </a:lnSpc>
        <a:spcBef>
          <a:spcPct val="0"/>
        </a:spcBef>
        <a:buNone/>
        <a:defRPr sz="5280" kern="1200">
          <a:solidFill>
            <a:schemeClr val="tx1"/>
          </a:solidFill>
          <a:latin typeface="+mj-lt"/>
          <a:ea typeface="+mj-ea"/>
          <a:cs typeface="+mj-cs"/>
        </a:defRPr>
      </a:lvl1pPr>
    </p:titleStyle>
    <p:bodyStyle>
      <a:lvl1pPr marL="274320" indent="-274320" algn="l" defTabSz="1097280" rtl="0" eaLnBrk="1" latinLnBrk="0" hangingPunct="1">
        <a:lnSpc>
          <a:spcPct val="90000"/>
        </a:lnSpc>
        <a:spcBef>
          <a:spcPts val="1200"/>
        </a:spcBef>
        <a:buFont typeface="Arial" panose="020B0604020202020204" pitchFamily="34" charset="0"/>
        <a:buChar char="•"/>
        <a:defRPr sz="3360" kern="1200">
          <a:solidFill>
            <a:schemeClr val="tx1"/>
          </a:solidFill>
          <a:latin typeface="+mn-lt"/>
          <a:ea typeface="+mn-ea"/>
          <a:cs typeface="+mn-cs"/>
        </a:defRPr>
      </a:lvl1pPr>
      <a:lvl2pPr marL="822960" indent="-274320" algn="l" defTabSz="1097280" rtl="0" eaLnBrk="1" latinLnBrk="0" hangingPunct="1">
        <a:lnSpc>
          <a:spcPct val="90000"/>
        </a:lnSpc>
        <a:spcBef>
          <a:spcPts val="600"/>
        </a:spcBef>
        <a:buFont typeface="Arial" panose="020B0604020202020204" pitchFamily="34" charset="0"/>
        <a:buChar char="•"/>
        <a:defRPr sz="2880" kern="1200">
          <a:solidFill>
            <a:schemeClr val="tx1"/>
          </a:solidFill>
          <a:latin typeface="+mn-lt"/>
          <a:ea typeface="+mn-ea"/>
          <a:cs typeface="+mn-cs"/>
        </a:defRPr>
      </a:lvl2pPr>
      <a:lvl3pPr marL="1371600" indent="-274320" algn="l" defTabSz="1097280" rtl="0" eaLnBrk="1" latinLnBrk="0" hangingPunct="1">
        <a:lnSpc>
          <a:spcPct val="90000"/>
        </a:lnSpc>
        <a:spcBef>
          <a:spcPts val="600"/>
        </a:spcBef>
        <a:buFont typeface="Arial" panose="020B0604020202020204" pitchFamily="34" charset="0"/>
        <a:buChar char="•"/>
        <a:defRPr sz="2400" kern="1200">
          <a:solidFill>
            <a:schemeClr val="tx1"/>
          </a:solidFill>
          <a:latin typeface="+mn-lt"/>
          <a:ea typeface="+mn-ea"/>
          <a:cs typeface="+mn-cs"/>
        </a:defRPr>
      </a:lvl3pPr>
      <a:lvl4pPr marL="192024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4pPr>
      <a:lvl5pPr marL="246888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5pPr>
      <a:lvl6pPr marL="301752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6pPr>
      <a:lvl7pPr marL="356616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7pPr>
      <a:lvl8pPr marL="411480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8pPr>
      <a:lvl9pPr marL="466344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9pPr>
    </p:bodyStyle>
    <p:otherStyle>
      <a:defPPr>
        <a:defRPr lang="en-US"/>
      </a:defPPr>
      <a:lvl1pPr marL="0" algn="l" defTabSz="1097280" rtl="0" eaLnBrk="1" latinLnBrk="0" hangingPunct="1">
        <a:defRPr sz="2160" kern="1200">
          <a:solidFill>
            <a:schemeClr val="tx1"/>
          </a:solidFill>
          <a:latin typeface="+mn-lt"/>
          <a:ea typeface="+mn-ea"/>
          <a:cs typeface="+mn-cs"/>
        </a:defRPr>
      </a:lvl1pPr>
      <a:lvl2pPr marL="548640" algn="l" defTabSz="1097280" rtl="0" eaLnBrk="1" latinLnBrk="0" hangingPunct="1">
        <a:defRPr sz="2160" kern="1200">
          <a:solidFill>
            <a:schemeClr val="tx1"/>
          </a:solidFill>
          <a:latin typeface="+mn-lt"/>
          <a:ea typeface="+mn-ea"/>
          <a:cs typeface="+mn-cs"/>
        </a:defRPr>
      </a:lvl2pPr>
      <a:lvl3pPr marL="1097280" algn="l" defTabSz="1097280" rtl="0" eaLnBrk="1" latinLnBrk="0" hangingPunct="1">
        <a:defRPr sz="2160" kern="1200">
          <a:solidFill>
            <a:schemeClr val="tx1"/>
          </a:solidFill>
          <a:latin typeface="+mn-lt"/>
          <a:ea typeface="+mn-ea"/>
          <a:cs typeface="+mn-cs"/>
        </a:defRPr>
      </a:lvl3pPr>
      <a:lvl4pPr marL="1645920" algn="l" defTabSz="1097280" rtl="0" eaLnBrk="1" latinLnBrk="0" hangingPunct="1">
        <a:defRPr sz="2160" kern="1200">
          <a:solidFill>
            <a:schemeClr val="tx1"/>
          </a:solidFill>
          <a:latin typeface="+mn-lt"/>
          <a:ea typeface="+mn-ea"/>
          <a:cs typeface="+mn-cs"/>
        </a:defRPr>
      </a:lvl4pPr>
      <a:lvl5pPr marL="2194560" algn="l" defTabSz="1097280" rtl="0" eaLnBrk="1" latinLnBrk="0" hangingPunct="1">
        <a:defRPr sz="2160" kern="1200">
          <a:solidFill>
            <a:schemeClr val="tx1"/>
          </a:solidFill>
          <a:latin typeface="+mn-lt"/>
          <a:ea typeface="+mn-ea"/>
          <a:cs typeface="+mn-cs"/>
        </a:defRPr>
      </a:lvl5pPr>
      <a:lvl6pPr marL="2743200" algn="l" defTabSz="1097280" rtl="0" eaLnBrk="1" latinLnBrk="0" hangingPunct="1">
        <a:defRPr sz="2160" kern="1200">
          <a:solidFill>
            <a:schemeClr val="tx1"/>
          </a:solidFill>
          <a:latin typeface="+mn-lt"/>
          <a:ea typeface="+mn-ea"/>
          <a:cs typeface="+mn-cs"/>
        </a:defRPr>
      </a:lvl6pPr>
      <a:lvl7pPr marL="3291840" algn="l" defTabSz="1097280" rtl="0" eaLnBrk="1" latinLnBrk="0" hangingPunct="1">
        <a:defRPr sz="2160" kern="1200">
          <a:solidFill>
            <a:schemeClr val="tx1"/>
          </a:solidFill>
          <a:latin typeface="+mn-lt"/>
          <a:ea typeface="+mn-ea"/>
          <a:cs typeface="+mn-cs"/>
        </a:defRPr>
      </a:lvl7pPr>
      <a:lvl8pPr marL="3840480" algn="l" defTabSz="1097280" rtl="0" eaLnBrk="1" latinLnBrk="0" hangingPunct="1">
        <a:defRPr sz="2160" kern="1200">
          <a:solidFill>
            <a:schemeClr val="tx1"/>
          </a:solidFill>
          <a:latin typeface="+mn-lt"/>
          <a:ea typeface="+mn-ea"/>
          <a:cs typeface="+mn-cs"/>
        </a:defRPr>
      </a:lvl8pPr>
      <a:lvl9pPr marL="4389120" algn="l" defTabSz="1097280" rtl="0" eaLnBrk="1" latinLnBrk="0" hangingPunct="1">
        <a:defRPr sz="21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emf"/><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8A1AE12-AEC8-59DA-6A4A-BFB7C0898BD4}"/>
            </a:ext>
          </a:extLst>
        </p:cNvPr>
        <p:cNvGrpSpPr/>
        <p:nvPr/>
      </p:nvGrpSpPr>
      <p:grpSpPr>
        <a:xfrm>
          <a:off x="0" y="0"/>
          <a:ext cx="0" cy="0"/>
          <a:chOff x="0" y="0"/>
          <a:chExt cx="0" cy="0"/>
        </a:xfrm>
      </p:grpSpPr>
      <p:sp>
        <p:nvSpPr>
          <p:cNvPr id="15" name="Rectangle 14">
            <a:extLst>
              <a:ext uri="{FF2B5EF4-FFF2-40B4-BE49-F238E27FC236}">
                <a16:creationId xmlns:a16="http://schemas.microsoft.com/office/drawing/2014/main" id="{4BD35270-2E1A-844C-1C6E-E690EF340D3F}"/>
              </a:ext>
            </a:extLst>
          </p:cNvPr>
          <p:cNvSpPr/>
          <p:nvPr/>
        </p:nvSpPr>
        <p:spPr>
          <a:xfrm>
            <a:off x="9584267" y="0"/>
            <a:ext cx="5076208" cy="5706533"/>
          </a:xfrm>
          <a:prstGeom prst="rect">
            <a:avLst/>
          </a:prstGeom>
          <a:blipFill>
            <a:blip r:embed="rId3" cstate="hqprint">
              <a:extLst>
                <a:ext uri="{28A0092B-C50C-407E-A947-70E740481C1C}">
                  <a14:useLocalDpi xmlns:a14="http://schemas.microsoft.com/office/drawing/2010/main"/>
                </a:ext>
              </a:extLst>
            </a:blip>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B613A4E4-6ACE-45CD-768B-210638C745FD}"/>
              </a:ext>
            </a:extLst>
          </p:cNvPr>
          <p:cNvSpPr/>
          <p:nvPr/>
        </p:nvSpPr>
        <p:spPr>
          <a:xfrm>
            <a:off x="11125201" y="4555067"/>
            <a:ext cx="2133600" cy="2252134"/>
          </a:xfrm>
          <a:prstGeom prst="rect">
            <a:avLst/>
          </a:prstGeom>
          <a:solidFill>
            <a:srgbClr val="006B4C"/>
          </a:solidFill>
          <a:ln w="444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1AB8F3E5-615B-1D1E-80C3-4BCBDDAE38BA}"/>
              </a:ext>
            </a:extLst>
          </p:cNvPr>
          <p:cNvSpPr/>
          <p:nvPr/>
        </p:nvSpPr>
        <p:spPr>
          <a:xfrm>
            <a:off x="-131675" y="0"/>
            <a:ext cx="9783675" cy="8229600"/>
          </a:xfrm>
          <a:prstGeom prst="rect">
            <a:avLst/>
          </a:prstGeom>
          <a:solidFill>
            <a:srgbClr val="006B4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17592097-6560-24B2-558D-BDACD53147C4}"/>
              </a:ext>
            </a:extLst>
          </p:cNvPr>
          <p:cNvPicPr>
            <a:picLocks noChangeAspect="1"/>
          </p:cNvPicPr>
          <p:nvPr/>
        </p:nvPicPr>
        <p:blipFill>
          <a:blip r:embed="rId4" cstate="screen">
            <a:alphaModFix amt="30000"/>
            <a:extLst>
              <a:ext uri="{28A0092B-C50C-407E-A947-70E740481C1C}">
                <a14:useLocalDpi xmlns:a14="http://schemas.microsoft.com/office/drawing/2010/main"/>
              </a:ext>
            </a:extLst>
          </a:blip>
          <a:srcRect r="10128" b="48767"/>
          <a:stretch>
            <a:fillRect/>
          </a:stretch>
        </p:blipFill>
        <p:spPr>
          <a:xfrm>
            <a:off x="7780527" y="8676741"/>
            <a:ext cx="7205473" cy="2363792"/>
          </a:xfrm>
          <a:prstGeom prst="rect">
            <a:avLst/>
          </a:prstGeom>
        </p:spPr>
      </p:pic>
      <p:sp>
        <p:nvSpPr>
          <p:cNvPr id="2" name="Title 1">
            <a:extLst>
              <a:ext uri="{FF2B5EF4-FFF2-40B4-BE49-F238E27FC236}">
                <a16:creationId xmlns:a16="http://schemas.microsoft.com/office/drawing/2014/main" id="{CCC9F75C-1150-903A-1310-DF1F3EE04A63}"/>
              </a:ext>
            </a:extLst>
          </p:cNvPr>
          <p:cNvSpPr>
            <a:spLocks noGrp="1"/>
          </p:cNvSpPr>
          <p:nvPr>
            <p:ph type="ctrTitle"/>
          </p:nvPr>
        </p:nvSpPr>
        <p:spPr>
          <a:xfrm>
            <a:off x="555068" y="389601"/>
            <a:ext cx="8673599" cy="2692266"/>
          </a:xfrm>
          <a:noFill/>
        </p:spPr>
        <p:txBody>
          <a:bodyPr anchor="b">
            <a:normAutofit/>
          </a:bodyPr>
          <a:lstStyle/>
          <a:p>
            <a:pPr algn="l">
              <a:spcBef>
                <a:spcPts val="600"/>
              </a:spcBef>
              <a:spcAft>
                <a:spcPts val="1200"/>
              </a:spcAft>
            </a:pPr>
            <a:r>
              <a:rPr lang="en-US" b="1" dirty="0">
                <a:solidFill>
                  <a:schemeClr val="bg1"/>
                </a:solidFill>
                <a:latin typeface="Proxima Nova Extrabold" panose="02000506030000020004" pitchFamily="2" charset="0"/>
                <a:ea typeface="P22 Mackinac Pro Medium" panose="02000000000000000000" pitchFamily="2" charset="77"/>
              </a:rPr>
              <a:t>Standard Headline, OU Oh Yeah!</a:t>
            </a:r>
            <a:endParaRPr lang="en-US" sz="6600" spc="600" dirty="0">
              <a:solidFill>
                <a:schemeClr val="bg1"/>
              </a:solidFill>
              <a:latin typeface="P22 Mackinac Pro Book" panose="02000000000000000000" pitchFamily="2" charset="77"/>
              <a:ea typeface="P22 Mackinac Pro Book" panose="02000000000000000000" pitchFamily="2" charset="77"/>
            </a:endParaRPr>
          </a:p>
        </p:txBody>
      </p:sp>
      <p:sp>
        <p:nvSpPr>
          <p:cNvPr id="8" name="Subtitle 2">
            <a:extLst>
              <a:ext uri="{FF2B5EF4-FFF2-40B4-BE49-F238E27FC236}">
                <a16:creationId xmlns:a16="http://schemas.microsoft.com/office/drawing/2014/main" id="{FC9A2A9A-E611-3E66-73A3-C1F8A722A87E}"/>
              </a:ext>
            </a:extLst>
          </p:cNvPr>
          <p:cNvSpPr txBox="1">
            <a:spLocks/>
          </p:cNvSpPr>
          <p:nvPr/>
        </p:nvSpPr>
        <p:spPr>
          <a:xfrm>
            <a:off x="9914467" y="7053681"/>
            <a:ext cx="4512733" cy="1243651"/>
          </a:xfrm>
          <a:prstGeom prst="rect">
            <a:avLst/>
          </a:prstGeom>
        </p:spPr>
        <p:txBody>
          <a:bodyPr vert="horz" lIns="91440" tIns="45720" rIns="91440" bIns="45720" rtlCol="0">
            <a:normAutofit/>
          </a:bodyPr>
          <a:lstStyle>
            <a:lvl1pPr marL="0" indent="0" algn="ctr" defTabSz="1097280" rtl="0" eaLnBrk="1" latinLnBrk="0" hangingPunct="1">
              <a:lnSpc>
                <a:spcPct val="90000"/>
              </a:lnSpc>
              <a:spcBef>
                <a:spcPts val="1200"/>
              </a:spcBef>
              <a:buFont typeface="Arial" panose="020B0604020202020204" pitchFamily="34" charset="0"/>
              <a:buNone/>
              <a:defRPr sz="2880" kern="1200">
                <a:solidFill>
                  <a:schemeClr val="tx1"/>
                </a:solidFill>
                <a:latin typeface="+mn-lt"/>
                <a:ea typeface="+mn-ea"/>
                <a:cs typeface="+mn-cs"/>
              </a:defRPr>
            </a:lvl1pPr>
            <a:lvl2pPr marL="548640" indent="0" algn="ctr" defTabSz="1097280" rtl="0" eaLnBrk="1" latinLnBrk="0" hangingPunct="1">
              <a:lnSpc>
                <a:spcPct val="90000"/>
              </a:lnSpc>
              <a:spcBef>
                <a:spcPts val="600"/>
              </a:spcBef>
              <a:buFont typeface="Arial" panose="020B0604020202020204" pitchFamily="34" charset="0"/>
              <a:buNone/>
              <a:defRPr sz="2400" kern="1200">
                <a:solidFill>
                  <a:schemeClr val="tx1"/>
                </a:solidFill>
                <a:latin typeface="+mn-lt"/>
                <a:ea typeface="+mn-ea"/>
                <a:cs typeface="+mn-cs"/>
              </a:defRPr>
            </a:lvl2pPr>
            <a:lvl3pPr marL="1097280" indent="0" algn="ctr" defTabSz="1097280" rtl="0" eaLnBrk="1" latinLnBrk="0" hangingPunct="1">
              <a:lnSpc>
                <a:spcPct val="90000"/>
              </a:lnSpc>
              <a:spcBef>
                <a:spcPts val="600"/>
              </a:spcBef>
              <a:buFont typeface="Arial" panose="020B0604020202020204" pitchFamily="34" charset="0"/>
              <a:buNone/>
              <a:defRPr sz="2160" kern="1200">
                <a:solidFill>
                  <a:schemeClr val="tx1"/>
                </a:solidFill>
                <a:latin typeface="+mn-lt"/>
                <a:ea typeface="+mn-ea"/>
                <a:cs typeface="+mn-cs"/>
              </a:defRPr>
            </a:lvl3pPr>
            <a:lvl4pPr marL="1645920" indent="0" algn="ctr" defTabSz="1097280" rtl="0" eaLnBrk="1" latinLnBrk="0" hangingPunct="1">
              <a:lnSpc>
                <a:spcPct val="90000"/>
              </a:lnSpc>
              <a:spcBef>
                <a:spcPts val="600"/>
              </a:spcBef>
              <a:buFont typeface="Arial" panose="020B0604020202020204" pitchFamily="34" charset="0"/>
              <a:buNone/>
              <a:defRPr sz="1920" kern="1200">
                <a:solidFill>
                  <a:schemeClr val="tx1"/>
                </a:solidFill>
                <a:latin typeface="+mn-lt"/>
                <a:ea typeface="+mn-ea"/>
                <a:cs typeface="+mn-cs"/>
              </a:defRPr>
            </a:lvl4pPr>
            <a:lvl5pPr marL="2194560" indent="0" algn="ctr" defTabSz="1097280" rtl="0" eaLnBrk="1" latinLnBrk="0" hangingPunct="1">
              <a:lnSpc>
                <a:spcPct val="90000"/>
              </a:lnSpc>
              <a:spcBef>
                <a:spcPts val="600"/>
              </a:spcBef>
              <a:buFont typeface="Arial" panose="020B0604020202020204" pitchFamily="34" charset="0"/>
              <a:buNone/>
              <a:defRPr sz="1920" kern="1200">
                <a:solidFill>
                  <a:schemeClr val="tx1"/>
                </a:solidFill>
                <a:latin typeface="+mn-lt"/>
                <a:ea typeface="+mn-ea"/>
                <a:cs typeface="+mn-cs"/>
              </a:defRPr>
            </a:lvl5pPr>
            <a:lvl6pPr marL="2743200" indent="0" algn="ctr" defTabSz="1097280" rtl="0" eaLnBrk="1" latinLnBrk="0" hangingPunct="1">
              <a:lnSpc>
                <a:spcPct val="90000"/>
              </a:lnSpc>
              <a:spcBef>
                <a:spcPts val="600"/>
              </a:spcBef>
              <a:buFont typeface="Arial" panose="020B0604020202020204" pitchFamily="34" charset="0"/>
              <a:buNone/>
              <a:defRPr sz="1920" kern="1200">
                <a:solidFill>
                  <a:schemeClr val="tx1"/>
                </a:solidFill>
                <a:latin typeface="+mn-lt"/>
                <a:ea typeface="+mn-ea"/>
                <a:cs typeface="+mn-cs"/>
              </a:defRPr>
            </a:lvl6pPr>
            <a:lvl7pPr marL="3291840" indent="0" algn="ctr" defTabSz="1097280" rtl="0" eaLnBrk="1" latinLnBrk="0" hangingPunct="1">
              <a:lnSpc>
                <a:spcPct val="90000"/>
              </a:lnSpc>
              <a:spcBef>
                <a:spcPts val="600"/>
              </a:spcBef>
              <a:buFont typeface="Arial" panose="020B0604020202020204" pitchFamily="34" charset="0"/>
              <a:buNone/>
              <a:defRPr sz="1920" kern="1200">
                <a:solidFill>
                  <a:schemeClr val="tx1"/>
                </a:solidFill>
                <a:latin typeface="+mn-lt"/>
                <a:ea typeface="+mn-ea"/>
                <a:cs typeface="+mn-cs"/>
              </a:defRPr>
            </a:lvl7pPr>
            <a:lvl8pPr marL="3840480" indent="0" algn="ctr" defTabSz="1097280" rtl="0" eaLnBrk="1" latinLnBrk="0" hangingPunct="1">
              <a:lnSpc>
                <a:spcPct val="90000"/>
              </a:lnSpc>
              <a:spcBef>
                <a:spcPts val="600"/>
              </a:spcBef>
              <a:buFont typeface="Arial" panose="020B0604020202020204" pitchFamily="34" charset="0"/>
              <a:buNone/>
              <a:defRPr sz="1920" kern="1200">
                <a:solidFill>
                  <a:schemeClr val="tx1"/>
                </a:solidFill>
                <a:latin typeface="+mn-lt"/>
                <a:ea typeface="+mn-ea"/>
                <a:cs typeface="+mn-cs"/>
              </a:defRPr>
            </a:lvl8pPr>
            <a:lvl9pPr marL="4389120" indent="0" algn="ctr" defTabSz="1097280" rtl="0" eaLnBrk="1" latinLnBrk="0" hangingPunct="1">
              <a:lnSpc>
                <a:spcPct val="90000"/>
              </a:lnSpc>
              <a:spcBef>
                <a:spcPts val="600"/>
              </a:spcBef>
              <a:buFont typeface="Arial" panose="020B0604020202020204" pitchFamily="34" charset="0"/>
              <a:buNone/>
              <a:defRPr sz="1920" kern="1200">
                <a:solidFill>
                  <a:schemeClr val="tx1"/>
                </a:solidFill>
                <a:latin typeface="+mn-lt"/>
                <a:ea typeface="+mn-ea"/>
                <a:cs typeface="+mn-cs"/>
              </a:defRPr>
            </a:lvl9pPr>
          </a:lstStyle>
          <a:p>
            <a:r>
              <a:rPr lang="en-US" sz="3200" b="1" dirty="0">
                <a:solidFill>
                  <a:srgbClr val="006B4C"/>
                </a:solidFill>
                <a:latin typeface="Proxima Nova" panose="02000506030000020004" pitchFamily="2" charset="0"/>
              </a:rPr>
              <a:t>Call To Action Today!</a:t>
            </a:r>
            <a:br>
              <a:rPr lang="en-US" b="1" dirty="0">
                <a:solidFill>
                  <a:srgbClr val="006B4C"/>
                </a:solidFill>
                <a:latin typeface="Proxima Nova" panose="02000506030000020004" pitchFamily="2" charset="0"/>
              </a:rPr>
            </a:br>
            <a:r>
              <a:rPr lang="en-US" sz="2000" dirty="0" err="1">
                <a:solidFill>
                  <a:srgbClr val="006B4C"/>
                </a:solidFill>
                <a:latin typeface="Proxima Nova" panose="02000506030000020004" pitchFamily="2" charset="0"/>
              </a:rPr>
              <a:t>ohio.edu</a:t>
            </a:r>
            <a:r>
              <a:rPr lang="en-US" sz="2000" dirty="0">
                <a:solidFill>
                  <a:srgbClr val="006B4C"/>
                </a:solidFill>
                <a:latin typeface="Proxima Nova" panose="02000506030000020004" pitchFamily="2" charset="0"/>
              </a:rPr>
              <a:t>/department/event-headline</a:t>
            </a:r>
          </a:p>
        </p:txBody>
      </p:sp>
      <p:pic>
        <p:nvPicPr>
          <p:cNvPr id="9" name="Picture 8">
            <a:extLst>
              <a:ext uri="{FF2B5EF4-FFF2-40B4-BE49-F238E27FC236}">
                <a16:creationId xmlns:a16="http://schemas.microsoft.com/office/drawing/2014/main" id="{1D7E80FD-E4AF-AEBC-B03C-08C96387E175}"/>
              </a:ext>
            </a:extLst>
          </p:cNvPr>
          <p:cNvPicPr>
            <a:picLocks noChangeAspect="1"/>
          </p:cNvPicPr>
          <p:nvPr/>
        </p:nvPicPr>
        <p:blipFill>
          <a:blip r:embed="rId5"/>
          <a:stretch>
            <a:fillRect/>
          </a:stretch>
        </p:blipFill>
        <p:spPr>
          <a:xfrm>
            <a:off x="11357483" y="4846616"/>
            <a:ext cx="1669036" cy="1669036"/>
          </a:xfrm>
          <a:prstGeom prst="rect">
            <a:avLst/>
          </a:prstGeom>
        </p:spPr>
      </p:pic>
      <p:sp>
        <p:nvSpPr>
          <p:cNvPr id="12" name="Title 1">
            <a:extLst>
              <a:ext uri="{FF2B5EF4-FFF2-40B4-BE49-F238E27FC236}">
                <a16:creationId xmlns:a16="http://schemas.microsoft.com/office/drawing/2014/main" id="{F6D9313E-9A2B-F1A2-746A-3B27E1A21567}"/>
              </a:ext>
            </a:extLst>
          </p:cNvPr>
          <p:cNvSpPr txBox="1">
            <a:spLocks/>
          </p:cNvSpPr>
          <p:nvPr/>
        </p:nvSpPr>
        <p:spPr>
          <a:xfrm>
            <a:off x="584200" y="3335865"/>
            <a:ext cx="8119534" cy="4504268"/>
          </a:xfrm>
          <a:prstGeom prst="rect">
            <a:avLst/>
          </a:prstGeom>
          <a:noFill/>
        </p:spPr>
        <p:txBody>
          <a:bodyPr vert="horz" lIns="91440" tIns="45720" rIns="91440" bIns="45720" rtlCol="0" anchor="t">
            <a:normAutofit fontScale="77500" lnSpcReduction="20000"/>
          </a:bodyPr>
          <a:lstStyle>
            <a:lvl1pPr algn="ctr" defTabSz="1097280" rtl="0" eaLnBrk="1" latinLnBrk="0" hangingPunct="1">
              <a:lnSpc>
                <a:spcPct val="90000"/>
              </a:lnSpc>
              <a:spcBef>
                <a:spcPct val="0"/>
              </a:spcBef>
              <a:buNone/>
              <a:defRPr sz="7200" kern="1200">
                <a:solidFill>
                  <a:schemeClr val="tx1"/>
                </a:solidFill>
                <a:latin typeface="+mj-lt"/>
                <a:ea typeface="+mj-ea"/>
                <a:cs typeface="+mj-cs"/>
              </a:defRPr>
            </a:lvl1pPr>
          </a:lstStyle>
          <a:p>
            <a:pPr algn="l">
              <a:lnSpc>
                <a:spcPct val="120000"/>
              </a:lnSpc>
              <a:spcBef>
                <a:spcPts val="600"/>
              </a:spcBef>
              <a:spcAft>
                <a:spcPts val="1200"/>
              </a:spcAft>
            </a:pPr>
            <a:r>
              <a:rPr lang="en-US" sz="4800" b="1" dirty="0">
                <a:solidFill>
                  <a:schemeClr val="bg1"/>
                </a:solidFill>
                <a:latin typeface="P22 Mackinac Pro" panose="02000000000000000000" pitchFamily="2" charset="77"/>
                <a:ea typeface="P22 Mackinac Pro" panose="02000000000000000000" pitchFamily="2" charset="77"/>
              </a:rPr>
              <a:t>Subhead copy stand up and cheer. Cheer loud and long for old OHIO. </a:t>
            </a:r>
          </a:p>
          <a:p>
            <a:pPr algn="l">
              <a:lnSpc>
                <a:spcPct val="120000"/>
              </a:lnSpc>
              <a:spcBef>
                <a:spcPts val="600"/>
              </a:spcBef>
              <a:spcAft>
                <a:spcPts val="1200"/>
              </a:spcAft>
            </a:pPr>
            <a:r>
              <a:rPr lang="en-US" sz="3600" dirty="0">
                <a:solidFill>
                  <a:schemeClr val="bg1"/>
                </a:solidFill>
                <a:latin typeface="P22 Mackinac Pro Book" panose="02000000000000000000" pitchFamily="2" charset="77"/>
                <a:ea typeface="P22 Mackinac Pro Book" panose="02000000000000000000" pitchFamily="2" charset="77"/>
              </a:rPr>
              <a:t>Informational copy stand up and cheer. Cheer loud and long for old OHIO. For today we raise the Green and White above the rest. Cheer loud and long for old OHIO.</a:t>
            </a:r>
          </a:p>
          <a:p>
            <a:pPr algn="l">
              <a:lnSpc>
                <a:spcPct val="120000"/>
              </a:lnSpc>
              <a:spcBef>
                <a:spcPts val="600"/>
              </a:spcBef>
              <a:spcAft>
                <a:spcPts val="1200"/>
              </a:spcAft>
            </a:pPr>
            <a:r>
              <a:rPr lang="en-US" sz="3600" b="1" dirty="0">
                <a:solidFill>
                  <a:schemeClr val="bg1"/>
                </a:solidFill>
                <a:latin typeface="P22 Mackinac Pro" panose="02000000000000000000" pitchFamily="2" charset="77"/>
                <a:ea typeface="P22 Mackinac Pro" panose="02000000000000000000" pitchFamily="2" charset="77"/>
              </a:rPr>
              <a:t>Stand up and cheer.</a:t>
            </a:r>
          </a:p>
          <a:p>
            <a:pPr algn="l">
              <a:lnSpc>
                <a:spcPct val="120000"/>
              </a:lnSpc>
              <a:spcBef>
                <a:spcPts val="600"/>
              </a:spcBef>
              <a:spcAft>
                <a:spcPts val="1200"/>
              </a:spcAft>
            </a:pPr>
            <a:endParaRPr lang="en-US" dirty="0">
              <a:solidFill>
                <a:schemeClr val="bg1"/>
              </a:solidFill>
              <a:latin typeface="P22 Mackinac Pro Book" panose="02000000000000000000" pitchFamily="2" charset="77"/>
              <a:ea typeface="P22 Mackinac Pro Book" panose="02000000000000000000" pitchFamily="2" charset="77"/>
            </a:endParaRPr>
          </a:p>
          <a:p>
            <a:pPr algn="l">
              <a:spcBef>
                <a:spcPts val="600"/>
              </a:spcBef>
              <a:spcAft>
                <a:spcPts val="1200"/>
              </a:spcAft>
            </a:pPr>
            <a:endParaRPr lang="en-US" sz="6000" spc="600" dirty="0">
              <a:solidFill>
                <a:schemeClr val="bg1"/>
              </a:solidFill>
              <a:latin typeface="P22 Mackinac Pro Book" panose="02000000000000000000" pitchFamily="2" charset="77"/>
              <a:ea typeface="P22 Mackinac Pro Book" panose="02000000000000000000" pitchFamily="2" charset="77"/>
            </a:endParaRPr>
          </a:p>
        </p:txBody>
      </p:sp>
    </p:spTree>
    <p:extLst>
      <p:ext uri="{BB962C8B-B14F-4D97-AF65-F5344CB8AC3E}">
        <p14:creationId xmlns:p14="http://schemas.microsoft.com/office/powerpoint/2010/main" val="396858801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9157_26 UCM Digital Signage Template v3" id="{18F4D382-887C-AC47-BD2A-3112F32284C9}" vid="{10FE0DB8-9DCD-7741-ABC3-72ED77A4A60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7CC152D37959C46A5464A8017F884FB" ma:contentTypeVersion="19" ma:contentTypeDescription="Create a new document." ma:contentTypeScope="" ma:versionID="877fd7ab8f2b0d3f6c712ef82c4f89f8">
  <xsd:schema xmlns:xsd="http://www.w3.org/2001/XMLSchema" xmlns:xs="http://www.w3.org/2001/XMLSchema" xmlns:p="http://schemas.microsoft.com/office/2006/metadata/properties" xmlns:ns2="952b4952-d007-4d97-b50e-79165ea12049" xmlns:ns3="8cb5f936-c297-426d-b367-8d80127451e1" targetNamespace="http://schemas.microsoft.com/office/2006/metadata/properties" ma:root="true" ma:fieldsID="f73dd0c7199ed8ed97d9fce5989b6236" ns2:_="" ns3:_="">
    <xsd:import namespace="952b4952-d007-4d97-b50e-79165ea12049"/>
    <xsd:import namespace="8cb5f936-c297-426d-b367-8d80127451e1"/>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3:SharedWithUsers" minOccurs="0"/>
                <xsd:element ref="ns3:SharedWithDetail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Loca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52b4952-d007-4d97-b50e-79165ea1204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43441a5e-8925-41ae-9654-e36904a9a65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cb5f936-c297-426d-b367-8d80127451e1"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1de55eda-10e6-43ad-88b5-4e5e93a56477}" ma:internalName="TaxCatchAll" ma:showField="CatchAllData" ma:web="8cb5f936-c297-426d-b367-8d80127451e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8cb5f936-c297-426d-b367-8d80127451e1" xsi:nil="true"/>
    <lcf76f155ced4ddcb4097134ff3c332f xmlns="952b4952-d007-4d97-b50e-79165ea1204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A62155F-C796-410C-99AD-CDC7E3283E2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52b4952-d007-4d97-b50e-79165ea12049"/>
    <ds:schemaRef ds:uri="8cb5f936-c297-426d-b367-8d80127451e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82A175B-F0AB-461D-BF9E-9413B4474A7C}">
  <ds:schemaRefs>
    <ds:schemaRef ds:uri="http://schemas.microsoft.com/sharepoint/v3/contenttype/forms"/>
  </ds:schemaRefs>
</ds:datastoreItem>
</file>

<file path=customXml/itemProps3.xml><?xml version="1.0" encoding="utf-8"?>
<ds:datastoreItem xmlns:ds="http://schemas.openxmlformats.org/officeDocument/2006/customXml" ds:itemID="{89046586-0C38-4BEE-B13E-18350B802808}">
  <ds:schemaRefs>
    <ds:schemaRef ds:uri="http://schemas.microsoft.com/office/2006/documentManagement/types"/>
    <ds:schemaRef ds:uri="http://purl.org/dc/terms/"/>
    <ds:schemaRef ds:uri="http://purl.org/dc/elements/1.1/"/>
    <ds:schemaRef ds:uri="952b4952-d007-4d97-b50e-79165ea12049"/>
    <ds:schemaRef ds:uri="http://schemas.microsoft.com/office/infopath/2007/PartnerControls"/>
    <ds:schemaRef ds:uri="http://www.w3.org/XML/1998/namespace"/>
    <ds:schemaRef ds:uri="http://schemas.openxmlformats.org/package/2006/metadata/core-properties"/>
    <ds:schemaRef ds:uri="8cb5f936-c297-426d-b367-8d80127451e1"/>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619</TotalTime>
  <Words>76</Words>
  <Application>Microsoft Macintosh PowerPoint</Application>
  <PresentationFormat>Custom</PresentationFormat>
  <Paragraphs>6</Paragraphs>
  <Slides>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Aptos</vt:lpstr>
      <vt:lpstr>Aptos Display</vt:lpstr>
      <vt:lpstr>Arial</vt:lpstr>
      <vt:lpstr>P22 Mackinac Pro</vt:lpstr>
      <vt:lpstr>P22 Mackinac Pro Book</vt:lpstr>
      <vt:lpstr>Proxima Nova</vt:lpstr>
      <vt:lpstr>Proxima Nova Extrabold</vt:lpstr>
      <vt:lpstr>Office Theme</vt:lpstr>
      <vt:lpstr>Standard Headline, OU Oh Yeah!</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Hollis, Steven</dc:creator>
  <cp:lastModifiedBy>Hopper, Haley</cp:lastModifiedBy>
  <cp:revision>4</cp:revision>
  <dcterms:created xsi:type="dcterms:W3CDTF">2026-04-02T18:29:00Z</dcterms:created>
  <dcterms:modified xsi:type="dcterms:W3CDTF">2026-07-09T19:25:38Z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0x010100C7CC152D37959C46A5464A8017F884FB</vt:lpwstr>
  </property>
  <property fmtid="{D5CDD505-2E9C-101B-9397-08002B2CF9AE}" pid="3" name="MediaServiceImageTags">
    <vt:lpwstr/>
  </property>
</Properties>
</file>