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notesMasterIdLst>
    <p:notesMasterId r:id="rId6"/>
  </p:notesMasterIdLst>
  <p:sldIdLst>
    <p:sldId id="261" r:id="rId5"/>
  </p:sldIdLst>
  <p:sldSz cx="14630400" cy="82296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B4C"/>
    <a:srgbClr val="F9F7ED"/>
    <a:srgbClr val="E7ECC3"/>
    <a:srgbClr val="0242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366"/>
    <p:restoredTop sz="94684"/>
  </p:normalViewPr>
  <p:slideViewPr>
    <p:cSldViewPr snapToGrid="0">
      <p:cViewPr varScale="1">
        <p:scale>
          <a:sx n="109" d="100"/>
          <a:sy n="109" d="100"/>
        </p:scale>
        <p:origin x="94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C4D7EA-DE41-3D45-855F-2CF1B97EEF1E}" type="datetimeFigureOut">
              <a:rPr lang="en-US" smtClean="0"/>
              <a:t>7/9/26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C79A37-6D38-E94B-9FAA-CB58534397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7778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1pPr>
    <a:lvl2pPr marL="548613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2pPr>
    <a:lvl3pPr marL="1097225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3pPr>
    <a:lvl4pPr marL="1645838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4pPr>
    <a:lvl5pPr marL="2194450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5pPr>
    <a:lvl6pPr marL="2743063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6pPr>
    <a:lvl7pPr marL="3291675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7pPr>
    <a:lvl8pPr marL="3840288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8pPr>
    <a:lvl9pPr marL="4388900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C79A37-6D38-E94B-9FAA-CB585343976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653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0" y="1346836"/>
            <a:ext cx="10972800" cy="2865120"/>
          </a:xfrm>
        </p:spPr>
        <p:txBody>
          <a:bodyPr anchor="b"/>
          <a:lstStyle>
            <a:lvl1pPr algn="ctr"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322446"/>
            <a:ext cx="10972800" cy="1986914"/>
          </a:xfrm>
        </p:spPr>
        <p:txBody>
          <a:bodyPr/>
          <a:lstStyle>
            <a:lvl1pPr marL="0" indent="0" algn="ctr">
              <a:buNone/>
              <a:defRPr sz="2880"/>
            </a:lvl1pPr>
            <a:lvl2pPr marL="548640" indent="0" algn="ctr">
              <a:buNone/>
              <a:defRPr sz="2400"/>
            </a:lvl2pPr>
            <a:lvl3pPr marL="1097280" indent="0" algn="ctr">
              <a:buNone/>
              <a:defRPr sz="2160"/>
            </a:lvl3pPr>
            <a:lvl4pPr marL="1645920" indent="0" algn="ctr">
              <a:buNone/>
              <a:defRPr sz="1920"/>
            </a:lvl4pPr>
            <a:lvl5pPr marL="2194560" indent="0" algn="ctr">
              <a:buNone/>
              <a:defRPr sz="1920"/>
            </a:lvl5pPr>
            <a:lvl6pPr marL="2743200" indent="0" algn="ctr">
              <a:buNone/>
              <a:defRPr sz="1920"/>
            </a:lvl6pPr>
            <a:lvl7pPr marL="3291840" indent="0" algn="ctr">
              <a:buNone/>
              <a:defRPr sz="1920"/>
            </a:lvl7pPr>
            <a:lvl8pPr marL="3840480" indent="0" algn="ctr">
              <a:buNone/>
              <a:defRPr sz="1920"/>
            </a:lvl8pPr>
            <a:lvl9pPr marL="4389120" indent="0" algn="ctr">
              <a:buNone/>
              <a:defRPr sz="192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13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85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8220" y="2051686"/>
            <a:ext cx="12618720" cy="3423284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8220" y="5507356"/>
            <a:ext cx="12618720" cy="1800224"/>
          </a:xfrm>
        </p:spPr>
        <p:txBody>
          <a:bodyPr/>
          <a:lstStyle>
            <a:lvl1pPr marL="0" indent="0">
              <a:buNone/>
              <a:defRPr sz="2880">
                <a:solidFill>
                  <a:schemeClr val="tx1">
                    <a:tint val="82000"/>
                  </a:schemeClr>
                </a:solidFill>
              </a:defRPr>
            </a:lvl1pPr>
            <a:lvl2pPr marL="54864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2pPr>
            <a:lvl3pPr marL="1097280" indent="0">
              <a:buNone/>
              <a:defRPr sz="2160">
                <a:solidFill>
                  <a:schemeClr val="tx1">
                    <a:tint val="82000"/>
                  </a:schemeClr>
                </a:solidFill>
              </a:defRPr>
            </a:lvl3pPr>
            <a:lvl4pPr marL="164592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4pPr>
            <a:lvl5pPr marL="219456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5pPr>
            <a:lvl6pPr marL="274320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6pPr>
            <a:lvl7pPr marL="329184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7pPr>
            <a:lvl8pPr marL="384048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8pPr>
            <a:lvl9pPr marL="438912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751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5840" y="2190750"/>
            <a:ext cx="6217920" cy="52216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06640" y="2190750"/>
            <a:ext cx="6217920" cy="52216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604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438150"/>
            <a:ext cx="12618720" cy="159067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7746" y="2017396"/>
            <a:ext cx="6189344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7746" y="3006090"/>
            <a:ext cx="6189344" cy="44215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406640" y="2017396"/>
            <a:ext cx="6219826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406640" y="3006090"/>
            <a:ext cx="6219826" cy="44215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982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936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263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19826" y="1184911"/>
            <a:ext cx="7406640" cy="5848350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115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19826" y="1184911"/>
            <a:ext cx="7406640" cy="5848350"/>
          </a:xfrm>
        </p:spPr>
        <p:txBody>
          <a:bodyPr anchor="t"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255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247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469880" y="438150"/>
            <a:ext cx="3154680" cy="697420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5840" y="438150"/>
            <a:ext cx="9281160" cy="697420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002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5840" y="438150"/>
            <a:ext cx="12618720" cy="15906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40" y="2190750"/>
            <a:ext cx="12618720" cy="52216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0584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4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6320" y="7627621"/>
            <a:ext cx="493776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4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3272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4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62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097280" rtl="0" eaLnBrk="1" latinLnBrk="0" hangingPunct="1">
        <a:lnSpc>
          <a:spcPct val="90000"/>
        </a:lnSpc>
        <a:spcBef>
          <a:spcPct val="0"/>
        </a:spcBef>
        <a:buNone/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B4C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4335EBF-7887-BA2C-4ECB-883CF645A9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29F545ED-C19C-CBD4-4561-2B4DDB45899F}"/>
              </a:ext>
            </a:extLst>
          </p:cNvPr>
          <p:cNvSpPr/>
          <p:nvPr/>
        </p:nvSpPr>
        <p:spPr>
          <a:xfrm>
            <a:off x="338668" y="6434666"/>
            <a:ext cx="7603066" cy="2142067"/>
          </a:xfrm>
          <a:prstGeom prst="rect">
            <a:avLst/>
          </a:prstGeom>
          <a:solidFill>
            <a:srgbClr val="02423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E373C8B-95B1-6942-B360-E53C2FCE2ACC}"/>
              </a:ext>
            </a:extLst>
          </p:cNvPr>
          <p:cNvSpPr/>
          <p:nvPr/>
        </p:nvSpPr>
        <p:spPr>
          <a:xfrm>
            <a:off x="-131675" y="237067"/>
            <a:ext cx="14372607" cy="2404534"/>
          </a:xfrm>
          <a:prstGeom prst="rect">
            <a:avLst/>
          </a:prstGeom>
          <a:solidFill>
            <a:srgbClr val="02423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F2793A-F9F8-B098-8C1C-3CCA4805B3B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alphaModFix amt="3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0128" b="48767"/>
          <a:stretch>
            <a:fillRect/>
          </a:stretch>
        </p:blipFill>
        <p:spPr>
          <a:xfrm>
            <a:off x="7424927" y="5865809"/>
            <a:ext cx="7205473" cy="23637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B3F5CA3-FD58-FAA3-FFD5-1CBDA05014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5068" y="440401"/>
            <a:ext cx="13475208" cy="2041179"/>
          </a:xfrm>
          <a:noFill/>
        </p:spPr>
        <p:txBody>
          <a:bodyPr anchor="ctr">
            <a:normAutofit/>
          </a:bodyPr>
          <a:lstStyle/>
          <a:p>
            <a:pPr algn="l"/>
            <a:r>
              <a:rPr lang="en-US" sz="6000" b="1" dirty="0">
                <a:solidFill>
                  <a:srgbClr val="F9F7ED"/>
                </a:solidFill>
                <a:latin typeface="Termina Black" pitchFamily="2" charset="77"/>
                <a:ea typeface="P22 Mackinac Pro Medium" panose="02000000000000000000" pitchFamily="2" charset="77"/>
              </a:rPr>
              <a:t>Headline Style with space for full sentence.</a:t>
            </a:r>
            <a:endParaRPr lang="en-US" sz="6000" b="1" spc="600" dirty="0">
              <a:solidFill>
                <a:srgbClr val="F9F7ED"/>
              </a:solidFill>
              <a:latin typeface="Industry Ultra" pitchFamily="2" charset="77"/>
              <a:ea typeface="P22 Mackinac Pro Extra Bold" panose="02000000000000000000" pitchFamily="2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9DACC1D-4C02-2CF0-BFA9-EBF761FF4F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42625" y="6584828"/>
            <a:ext cx="2083712" cy="120132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54E01552-200E-86E5-058B-22365566C0A5}"/>
              </a:ext>
            </a:extLst>
          </p:cNvPr>
          <p:cNvSpPr txBox="1">
            <a:spLocks/>
          </p:cNvSpPr>
          <p:nvPr/>
        </p:nvSpPr>
        <p:spPr>
          <a:xfrm>
            <a:off x="555068" y="2867966"/>
            <a:ext cx="9854462" cy="1673961"/>
          </a:xfrm>
          <a:prstGeom prst="rect">
            <a:avLst/>
          </a:prstGeom>
          <a:noFill/>
        </p:spPr>
        <p:txBody>
          <a:bodyPr vert="horz" lIns="91440" tIns="45720" rIns="91440" bIns="45720" numCol="1" rtlCol="0" anchor="t">
            <a:normAutofit fontScale="40000" lnSpcReduction="20000"/>
          </a:bodyPr>
          <a:lstStyle>
            <a:lvl1pPr algn="ctr" defTabSz="10972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  <a:spcBef>
                <a:spcPts val="600"/>
              </a:spcBef>
            </a:pPr>
            <a:r>
              <a:rPr lang="en-US" sz="8600" b="1" dirty="0">
                <a:solidFill>
                  <a:srgbClr val="F9F7ED"/>
                </a:solidFill>
                <a:latin typeface="Proxima Nova" panose="02000506030000020004" pitchFamily="2" charset="0"/>
                <a:ea typeface="P22 Mackinac Pro Medium" panose="02000000000000000000" pitchFamily="2" charset="77"/>
              </a:rPr>
              <a:t>Informational copy stand up and cheer. Cheer loud and long for old OHIO. For today we raise the Green and White above the rest. 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DBC1750F-E20B-7CAD-634B-51C6A8D7643A}"/>
              </a:ext>
            </a:extLst>
          </p:cNvPr>
          <p:cNvSpPr txBox="1">
            <a:spLocks/>
          </p:cNvSpPr>
          <p:nvPr/>
        </p:nvSpPr>
        <p:spPr>
          <a:xfrm>
            <a:off x="2082628" y="6985948"/>
            <a:ext cx="6130038" cy="12436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1097280" rtl="0" eaLnBrk="1" latinLnBrk="0" hangingPunct="1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None/>
              <a:defRPr sz="28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0" algn="ctr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indent="0" algn="ctr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indent="0" algn="ctr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indent="0" algn="ctr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indent="0" algn="ctr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indent="0" algn="ctr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indent="0" algn="ctr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indent="0" algn="ctr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200" b="1" dirty="0">
                <a:solidFill>
                  <a:schemeClr val="bg1"/>
                </a:solidFill>
                <a:latin typeface="Proxima Nova" panose="02000506030000020004" pitchFamily="2" charset="0"/>
              </a:rPr>
              <a:t>Call To Action Today!</a:t>
            </a:r>
            <a:br>
              <a:rPr lang="en-US" b="1" dirty="0">
                <a:solidFill>
                  <a:schemeClr val="bg1"/>
                </a:solidFill>
                <a:latin typeface="Proxima Nova" panose="02000506030000020004" pitchFamily="2" charset="0"/>
              </a:rPr>
            </a:br>
            <a:r>
              <a:rPr lang="en-US" sz="2000" dirty="0" err="1">
                <a:solidFill>
                  <a:schemeClr val="bg1"/>
                </a:solidFill>
                <a:latin typeface="Proxima Nova" panose="02000506030000020004" pitchFamily="2" charset="0"/>
              </a:rPr>
              <a:t>ohio.edu</a:t>
            </a:r>
            <a:r>
              <a:rPr lang="en-US" sz="2000" dirty="0">
                <a:solidFill>
                  <a:schemeClr val="bg1"/>
                </a:solidFill>
                <a:latin typeface="Proxima Nova" panose="02000506030000020004" pitchFamily="2" charset="0"/>
              </a:rPr>
              <a:t>/department/event-headline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C06236F-4D7C-9019-B6CA-5AB6DFADEF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8789" y="6776858"/>
            <a:ext cx="1123644" cy="1123644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0B8D6C0F-E304-FF24-9F0E-32D980C02A5A}"/>
              </a:ext>
            </a:extLst>
          </p:cNvPr>
          <p:cNvSpPr txBox="1">
            <a:spLocks/>
          </p:cNvSpPr>
          <p:nvPr/>
        </p:nvSpPr>
        <p:spPr>
          <a:xfrm>
            <a:off x="555068" y="4769105"/>
            <a:ext cx="8025662" cy="1147267"/>
          </a:xfrm>
          <a:prstGeom prst="rect">
            <a:avLst/>
          </a:prstGeom>
          <a:noFill/>
        </p:spPr>
        <p:txBody>
          <a:bodyPr vert="horz" lIns="91440" tIns="45720" rIns="91440" bIns="45720" numCol="2" rtlCol="0" anchor="t">
            <a:normAutofit fontScale="47500" lnSpcReduction="20000"/>
          </a:bodyPr>
          <a:lstStyle>
            <a:lvl1pPr algn="ctr" defTabSz="10972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91490" indent="-308610" algn="l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6700" dirty="0">
                <a:solidFill>
                  <a:srgbClr val="F9F7ED"/>
                </a:solidFill>
                <a:latin typeface="Proxima Nova" panose="02000506030000020004" pitchFamily="2" charset="0"/>
                <a:ea typeface="P22 Mackinac Pro Medium" panose="02000000000000000000" pitchFamily="2" charset="77"/>
              </a:rPr>
              <a:t>Bullet 1</a:t>
            </a:r>
          </a:p>
          <a:p>
            <a:pPr marL="491490" indent="-308610" algn="l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6700" dirty="0">
                <a:solidFill>
                  <a:srgbClr val="F9F7ED"/>
                </a:solidFill>
                <a:latin typeface="Proxima Nova" panose="02000506030000020004" pitchFamily="2" charset="0"/>
                <a:ea typeface="P22 Mackinac Pro Medium" panose="02000000000000000000" pitchFamily="2" charset="77"/>
              </a:rPr>
              <a:t>Bullet 2</a:t>
            </a:r>
          </a:p>
          <a:p>
            <a:pPr marL="491490" indent="-308610" algn="l">
              <a:lnSpc>
                <a:spcPct val="12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6700" dirty="0">
                <a:solidFill>
                  <a:srgbClr val="F9F7ED"/>
                </a:solidFill>
                <a:latin typeface="Proxima Nova" panose="02000506030000020004" pitchFamily="2" charset="0"/>
                <a:ea typeface="P22 Mackinac Pro Medium" panose="02000000000000000000" pitchFamily="2" charset="77"/>
              </a:rPr>
              <a:t>Bullet 3</a:t>
            </a:r>
          </a:p>
          <a:p>
            <a:pPr algn="l">
              <a:lnSpc>
                <a:spcPct val="120000"/>
              </a:lnSpc>
              <a:spcBef>
                <a:spcPts val="600"/>
              </a:spcBef>
            </a:pPr>
            <a:endParaRPr lang="en-US" sz="6700" dirty="0">
              <a:solidFill>
                <a:srgbClr val="F9F7ED"/>
              </a:solidFill>
              <a:latin typeface="Proxima Nova" panose="02000506030000020004" pitchFamily="2" charset="0"/>
              <a:ea typeface="P22 Mackinac Pro Medium" panose="02000000000000000000" pitchFamily="2" charset="77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399E490-AEE1-F993-FC33-D9525473D76D}"/>
              </a:ext>
            </a:extLst>
          </p:cNvPr>
          <p:cNvSpPr/>
          <p:nvPr/>
        </p:nvSpPr>
        <p:spPr>
          <a:xfrm>
            <a:off x="9719733" y="3606803"/>
            <a:ext cx="5977466" cy="5977466"/>
          </a:xfrm>
          <a:prstGeom prst="ellipse">
            <a:avLst/>
          </a:prstGeom>
          <a:blipFill dpi="0" rotWithShape="1">
            <a:blip r:embed="rId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47625">
            <a:solidFill>
              <a:srgbClr val="F9F7E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679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Digital-Signage-5-Full-Image-Green-Box" id="{C2388349-BFA3-254D-933B-62FCEE467F56}" vid="{C3B5E953-6ADC-864D-A4A2-A794C696EBE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7CC152D37959C46A5464A8017F884FB" ma:contentTypeVersion="19" ma:contentTypeDescription="Create a new document." ma:contentTypeScope="" ma:versionID="877fd7ab8f2b0d3f6c712ef82c4f89f8">
  <xsd:schema xmlns:xsd="http://www.w3.org/2001/XMLSchema" xmlns:xs="http://www.w3.org/2001/XMLSchema" xmlns:p="http://schemas.microsoft.com/office/2006/metadata/properties" xmlns:ns2="952b4952-d007-4d97-b50e-79165ea12049" xmlns:ns3="8cb5f936-c297-426d-b367-8d80127451e1" targetNamespace="http://schemas.microsoft.com/office/2006/metadata/properties" ma:root="true" ma:fieldsID="f73dd0c7199ed8ed97d9fce5989b6236" ns2:_="" ns3:_="">
    <xsd:import namespace="952b4952-d007-4d97-b50e-79165ea12049"/>
    <xsd:import namespace="8cb5f936-c297-426d-b367-8d80127451e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2b4952-d007-4d97-b50e-79165ea1204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3441a5e-8925-41ae-9654-e36904a9a65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b5f936-c297-426d-b367-8d80127451e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1de55eda-10e6-43ad-88b5-4e5e93a56477}" ma:internalName="TaxCatchAll" ma:showField="CatchAllData" ma:web="8cb5f936-c297-426d-b367-8d80127451e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cb5f936-c297-426d-b367-8d80127451e1" xsi:nil="true"/>
    <lcf76f155ced4ddcb4097134ff3c332f xmlns="952b4952-d007-4d97-b50e-79165ea1204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A62155F-C796-410C-99AD-CDC7E3283E2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2b4952-d007-4d97-b50e-79165ea12049"/>
    <ds:schemaRef ds:uri="8cb5f936-c297-426d-b367-8d80127451e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82A175B-F0AB-461D-BF9E-9413B4474A7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9046586-0C38-4BEE-B13E-18350B802808}">
  <ds:schemaRefs>
    <ds:schemaRef ds:uri="http://schemas.microsoft.com/office/2006/documentManagement/types"/>
    <ds:schemaRef ds:uri="http://purl.org/dc/terms/"/>
    <ds:schemaRef ds:uri="http://purl.org/dc/elements/1.1/"/>
    <ds:schemaRef ds:uri="952b4952-d007-4d97-b50e-79165ea12049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8cb5f936-c297-426d-b367-8d80127451e1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648</TotalTime>
  <Words>55</Words>
  <Application>Microsoft Macintosh PowerPoint</Application>
  <PresentationFormat>Custom</PresentationFormat>
  <Paragraphs>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Aptos</vt:lpstr>
      <vt:lpstr>Aptos Display</vt:lpstr>
      <vt:lpstr>Arial</vt:lpstr>
      <vt:lpstr>Industry Ultra</vt:lpstr>
      <vt:lpstr>Proxima Nova</vt:lpstr>
      <vt:lpstr>Termina Black</vt:lpstr>
      <vt:lpstr>Office Theme</vt:lpstr>
      <vt:lpstr>Headline Style with space for full sentence.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Hollis, Steven</dc:creator>
  <cp:lastModifiedBy>Hopper, Haley</cp:lastModifiedBy>
  <cp:revision>11</cp:revision>
  <dcterms:created xsi:type="dcterms:W3CDTF">2026-04-02T18:29:00Z</dcterms:created>
  <dcterms:modified xsi:type="dcterms:W3CDTF">2026-07-09T19:55:32Z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0x010100C7CC152D37959C46A5464A8017F884FB</vt:lpwstr>
  </property>
  <property fmtid="{D5CDD505-2E9C-101B-9397-08002B2CF9AE}" pid="3" name="MediaServiceImageTags">
    <vt:lpwstr/>
  </property>
</Properties>
</file>