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sldIdLst>
    <p:sldId id="259" r:id="rId5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B4C"/>
    <a:srgbClr val="F9F7ED"/>
    <a:srgbClr val="E7ECC3"/>
    <a:srgbClr val="024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66"/>
    <p:restoredTop sz="94684"/>
  </p:normalViewPr>
  <p:slideViewPr>
    <p:cSldViewPr snapToGrid="0">
      <p:cViewPr varScale="1">
        <p:scale>
          <a:sx n="109" d="100"/>
          <a:sy n="109" d="100"/>
        </p:scale>
        <p:origin x="9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4D7EA-DE41-3D45-855F-2CF1B97EEF1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79A37-6D38-E94B-9FAA-CB58534397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77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1pPr>
    <a:lvl2pPr marL="54861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2pPr>
    <a:lvl3pPr marL="109722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3pPr>
    <a:lvl4pPr marL="164583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4pPr>
    <a:lvl5pPr marL="219445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5pPr>
    <a:lvl6pPr marL="274306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6pPr>
    <a:lvl7pPr marL="329167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7pPr>
    <a:lvl8pPr marL="384028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8pPr>
    <a:lvl9pPr marL="438890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8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82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82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751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0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8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26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11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5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47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0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69EF1-9DC5-5D44-8C35-053C73DA9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0BC20F8-F27A-F0E8-6906-54CCB488223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alphaModFix amt="2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57176" y="-285751"/>
            <a:ext cx="15144751" cy="201453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7006258-ED70-727B-1792-CC1AB7E19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2717" y="148971"/>
            <a:ext cx="14030088" cy="4742688"/>
          </a:xfrm>
        </p:spPr>
        <p:txBody>
          <a:bodyPr>
            <a:normAutofit/>
          </a:bodyPr>
          <a:lstStyle/>
          <a:p>
            <a:pPr algn="l">
              <a:lnSpc>
                <a:spcPct val="75000"/>
              </a:lnSpc>
            </a:pPr>
            <a:r>
              <a:rPr lang="en-US" sz="15000" b="1" spc="300" dirty="0">
                <a:solidFill>
                  <a:srgbClr val="006B4C"/>
                </a:solidFill>
                <a:latin typeface="Termina Black" pitchFamily="2" charset="77"/>
              </a:rPr>
              <a:t>BIG </a:t>
            </a:r>
            <a:br>
              <a:rPr lang="en-US" sz="15000" b="1" spc="300" dirty="0">
                <a:solidFill>
                  <a:srgbClr val="006B4C"/>
                </a:solidFill>
                <a:latin typeface="Termina Black" pitchFamily="2" charset="77"/>
              </a:rPr>
            </a:br>
            <a:r>
              <a:rPr lang="en-US" sz="15000" b="1" spc="300" dirty="0">
                <a:solidFill>
                  <a:srgbClr val="006B4C"/>
                </a:solidFill>
                <a:latin typeface="Termina Black" pitchFamily="2" charset="77"/>
              </a:rPr>
              <a:t>HEADLINE</a:t>
            </a:r>
            <a:endParaRPr lang="en-US" sz="15000" b="1" spc="300" dirty="0">
              <a:solidFill>
                <a:srgbClr val="006B4C"/>
              </a:solidFill>
              <a:latin typeface="P22 Mackinac Pro Book" panose="02000000000000000000" pitchFamily="2" charset="77"/>
              <a:ea typeface="P22 Mackinac Pro Book" panose="02000000000000000000" pitchFamily="2" charset="77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54AF408-737D-EC67-8415-BBB48697CCF2}"/>
              </a:ext>
            </a:extLst>
          </p:cNvPr>
          <p:cNvGrpSpPr/>
          <p:nvPr/>
        </p:nvGrpSpPr>
        <p:grpSpPr>
          <a:xfrm>
            <a:off x="11930063" y="6800850"/>
            <a:ext cx="2243138" cy="1428750"/>
            <a:chOff x="11458575" y="6629400"/>
            <a:chExt cx="2243138" cy="142875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5711C31-C929-1BBB-5B8B-3234CDC5F8EE}"/>
                </a:ext>
              </a:extLst>
            </p:cNvPr>
            <p:cNvSpPr/>
            <p:nvPr/>
          </p:nvSpPr>
          <p:spPr>
            <a:xfrm>
              <a:off x="11458575" y="6629400"/>
              <a:ext cx="2243138" cy="1428750"/>
            </a:xfrm>
            <a:prstGeom prst="rect">
              <a:avLst/>
            </a:prstGeom>
            <a:solidFill>
              <a:srgbClr val="006B4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0CA9974-6CB9-615C-2840-7A77C2B4C6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859773" y="6942942"/>
              <a:ext cx="1440742" cy="830632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15BAE98-7A27-814A-4979-5218FF4168C6}"/>
              </a:ext>
            </a:extLst>
          </p:cNvPr>
          <p:cNvSpPr txBox="1"/>
          <p:nvPr/>
        </p:nvSpPr>
        <p:spPr>
          <a:xfrm>
            <a:off x="542925" y="5072062"/>
            <a:ext cx="98012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6B4C"/>
                </a:solidFill>
                <a:highlight>
                  <a:srgbClr val="E7ECC3"/>
                </a:highlight>
                <a:latin typeface="P22 Mackinac Pro Extra Bold" panose="02000000000000000000" pitchFamily="2" charset="77"/>
                <a:ea typeface="P22 Mackinac Pro Extra Bold" panose="02000000000000000000" pitchFamily="2" charset="77"/>
              </a:rPr>
              <a:t>Subhead</a:t>
            </a:r>
          </a:p>
          <a:p>
            <a:r>
              <a:rPr lang="en-US" sz="3200" b="1" dirty="0">
                <a:solidFill>
                  <a:srgbClr val="006B4C"/>
                </a:solidFill>
                <a:latin typeface="Proxima Nova" panose="02000506030000020004" pitchFamily="2" charset="0"/>
              </a:rPr>
              <a:t>Informational copy </a:t>
            </a:r>
            <a:r>
              <a:rPr lang="en-US" sz="3200" dirty="0">
                <a:solidFill>
                  <a:srgbClr val="006B4C"/>
                </a:solidFill>
                <a:latin typeface="Proxima Nova" panose="02000506030000020004" pitchFamily="2" charset="0"/>
              </a:rPr>
              <a:t>stand up and cheer. Cheer loud and long for old OHIO. For today we raise the Green and White above the rest.</a:t>
            </a:r>
          </a:p>
        </p:txBody>
      </p:sp>
    </p:spTree>
    <p:extLst>
      <p:ext uri="{BB962C8B-B14F-4D97-AF65-F5344CB8AC3E}">
        <p14:creationId xmlns:p14="http://schemas.microsoft.com/office/powerpoint/2010/main" val="2175435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igital-Signage-3-FullGreen-Topography" id="{0A89C8C9-F527-0642-BC79-815071248BC8}" vid="{FD524BE4-4803-D940-9DF2-107A40D12E0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CC152D37959C46A5464A8017F884FB" ma:contentTypeVersion="19" ma:contentTypeDescription="Create a new document." ma:contentTypeScope="" ma:versionID="877fd7ab8f2b0d3f6c712ef82c4f89f8">
  <xsd:schema xmlns:xsd="http://www.w3.org/2001/XMLSchema" xmlns:xs="http://www.w3.org/2001/XMLSchema" xmlns:p="http://schemas.microsoft.com/office/2006/metadata/properties" xmlns:ns2="952b4952-d007-4d97-b50e-79165ea12049" xmlns:ns3="8cb5f936-c297-426d-b367-8d80127451e1" targetNamespace="http://schemas.microsoft.com/office/2006/metadata/properties" ma:root="true" ma:fieldsID="f73dd0c7199ed8ed97d9fce5989b6236" ns2:_="" ns3:_="">
    <xsd:import namespace="952b4952-d007-4d97-b50e-79165ea12049"/>
    <xsd:import namespace="8cb5f936-c297-426d-b367-8d80127451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2b4952-d007-4d97-b50e-79165ea120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3441a5e-8925-41ae-9654-e36904a9a6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5f936-c297-426d-b367-8d80127451e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e55eda-10e6-43ad-88b5-4e5e93a56477}" ma:internalName="TaxCatchAll" ma:showField="CatchAllData" ma:web="8cb5f936-c297-426d-b367-8d80127451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b5f936-c297-426d-b367-8d80127451e1" xsi:nil="true"/>
    <lcf76f155ced4ddcb4097134ff3c332f xmlns="952b4952-d007-4d97-b50e-79165ea1204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62155F-C796-410C-99AD-CDC7E3283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2b4952-d007-4d97-b50e-79165ea12049"/>
    <ds:schemaRef ds:uri="8cb5f936-c297-426d-b367-8d80127451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2A175B-F0AB-461D-BF9E-9413B4474A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046586-0C38-4BEE-B13E-18350B802808}">
  <ds:schemaRefs>
    <ds:schemaRef ds:uri="http://schemas.microsoft.com/office/2006/documentManagement/types"/>
    <ds:schemaRef ds:uri="http://purl.org/dc/terms/"/>
    <ds:schemaRef ds:uri="http://purl.org/dc/elements/1.1/"/>
    <ds:schemaRef ds:uri="952b4952-d007-4d97-b50e-79165ea12049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8cb5f936-c297-426d-b367-8d80127451e1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646</TotalTime>
  <Words>31</Words>
  <Application>Microsoft Macintosh PowerPoint</Application>
  <PresentationFormat>Custom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Aptos</vt:lpstr>
      <vt:lpstr>Aptos Display</vt:lpstr>
      <vt:lpstr>Arial</vt:lpstr>
      <vt:lpstr>P22 Mackinac Pro Book</vt:lpstr>
      <vt:lpstr>P22 Mackinac Pro Extra Bold</vt:lpstr>
      <vt:lpstr>Proxima Nova</vt:lpstr>
      <vt:lpstr>Termina Black</vt:lpstr>
      <vt:lpstr>Office Theme</vt:lpstr>
      <vt:lpstr>BIG  HEADLINE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Hollis, Steven</dc:creator>
  <cp:lastModifiedBy>Hopper, Haley</cp:lastModifiedBy>
  <cp:revision>8</cp:revision>
  <dcterms:created xsi:type="dcterms:W3CDTF">2026-04-02T18:29:00Z</dcterms:created>
  <dcterms:modified xsi:type="dcterms:W3CDTF">2026-07-09T19:53:26Z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0x010100C7CC152D37959C46A5464A8017F884FB</vt:lpwstr>
  </property>
  <property fmtid="{D5CDD505-2E9C-101B-9397-08002B2CF9AE}" pid="3" name="MediaServiceImageTags">
    <vt:lpwstr/>
  </property>
</Properties>
</file>