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6"/>
  </p:notesMasterIdLst>
  <p:sldIdLst>
    <p:sldId id="258" r:id="rId5"/>
  </p:sldIdLst>
  <p:sldSz cx="14630400" cy="8229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B4C"/>
    <a:srgbClr val="F9F7ED"/>
    <a:srgbClr val="E7ECC3"/>
    <a:srgbClr val="024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66"/>
    <p:restoredTop sz="94684"/>
  </p:normalViewPr>
  <p:slideViewPr>
    <p:cSldViewPr snapToGrid="0">
      <p:cViewPr varScale="1">
        <p:scale>
          <a:sx n="109" d="100"/>
          <a:sy n="109" d="100"/>
        </p:scale>
        <p:origin x="9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C4D7EA-DE41-3D45-855F-2CF1B97EEF1E}" type="datetimeFigureOut">
              <a:rPr lang="en-US" smtClean="0"/>
              <a:t>7/9/26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C79A37-6D38-E94B-9FAA-CB58534397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777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1pPr>
    <a:lvl2pPr marL="548613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2pPr>
    <a:lvl3pPr marL="1097225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3pPr>
    <a:lvl4pPr marL="1645838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4pPr>
    <a:lvl5pPr marL="219445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5pPr>
    <a:lvl6pPr marL="2743063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6pPr>
    <a:lvl7pPr marL="3291675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7pPr>
    <a:lvl8pPr marL="3840288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8pPr>
    <a:lvl9pPr marL="438890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13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85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82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82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751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60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98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936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263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115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255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247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002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62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AD19B54-0206-E4EA-A352-1C937551A54F}"/>
              </a:ext>
            </a:extLst>
          </p:cNvPr>
          <p:cNvSpPr/>
          <p:nvPr/>
        </p:nvSpPr>
        <p:spPr>
          <a:xfrm>
            <a:off x="-73152" y="-65837"/>
            <a:ext cx="14801088" cy="8346643"/>
          </a:xfrm>
          <a:prstGeom prst="rect">
            <a:avLst/>
          </a:prstGeom>
          <a:solidFill>
            <a:srgbClr val="006B4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2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C1D98C-AD9C-AD8E-F538-D056621C174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alphaModFix am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257176" y="-285751"/>
            <a:ext cx="15144751" cy="871537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8BF996-7FA3-C85A-FBEC-762A6ED8E2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6992" y="463296"/>
            <a:ext cx="14030088" cy="4742688"/>
          </a:xfrm>
        </p:spPr>
        <p:txBody>
          <a:bodyPr>
            <a:normAutofit/>
          </a:bodyPr>
          <a:lstStyle/>
          <a:p>
            <a:r>
              <a:rPr lang="en-US" sz="9600" b="1" dirty="0">
                <a:solidFill>
                  <a:schemeClr val="bg1"/>
                </a:solidFill>
                <a:latin typeface="Termina Black" pitchFamily="2" charset="77"/>
              </a:rPr>
              <a:t>BIG HEADLINE</a:t>
            </a:r>
            <a:br>
              <a:rPr lang="en-US" sz="9600" b="1" dirty="0">
                <a:solidFill>
                  <a:schemeClr val="bg1"/>
                </a:solidFill>
                <a:latin typeface="Termina Black" pitchFamily="2" charset="77"/>
              </a:rPr>
            </a:br>
            <a:r>
              <a:rPr lang="en-US" sz="9600" b="1" dirty="0">
                <a:solidFill>
                  <a:srgbClr val="E7ECC3"/>
                </a:solidFill>
                <a:latin typeface="P22 Mackinac Pro Book" panose="02000000000000000000" pitchFamily="2" charset="77"/>
                <a:ea typeface="P22 Mackinac Pro Book" panose="02000000000000000000" pitchFamily="2" charset="77"/>
              </a:rPr>
              <a:t>Subhead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9562F5-2DFE-1380-B2C1-555CC96BEE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829" y="7000092"/>
            <a:ext cx="1440742" cy="83063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5B6B7863-D9D6-8491-B299-BF78F093F32E}"/>
              </a:ext>
            </a:extLst>
          </p:cNvPr>
          <p:cNvSpPr txBox="1">
            <a:spLocks/>
          </p:cNvSpPr>
          <p:nvPr/>
        </p:nvSpPr>
        <p:spPr>
          <a:xfrm>
            <a:off x="426531" y="6329363"/>
            <a:ext cx="5231319" cy="14436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097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spc="600" dirty="0">
                <a:solidFill>
                  <a:schemeClr val="bg1"/>
                </a:solidFill>
                <a:latin typeface="Industry Ultra" pitchFamily="2" charset="77"/>
              </a:rPr>
              <a:t>MINOR DETAILS 1</a:t>
            </a:r>
            <a:endParaRPr lang="en-US" sz="2800" b="1" spc="600" dirty="0">
              <a:solidFill>
                <a:srgbClr val="E7ECC3"/>
              </a:solidFill>
              <a:latin typeface="Industry Ultra" pitchFamily="2" charset="77"/>
              <a:ea typeface="P22 Mackinac Pro Book" panose="02000000000000000000" pitchFamily="2" charset="77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D82A7471-A7F7-C040-796A-F244FD1D4E9B}"/>
              </a:ext>
            </a:extLst>
          </p:cNvPr>
          <p:cNvSpPr txBox="1">
            <a:spLocks/>
          </p:cNvSpPr>
          <p:nvPr/>
        </p:nvSpPr>
        <p:spPr>
          <a:xfrm>
            <a:off x="8991600" y="6329363"/>
            <a:ext cx="5231319" cy="14436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097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spc="600" dirty="0">
                <a:solidFill>
                  <a:schemeClr val="bg1"/>
                </a:solidFill>
                <a:latin typeface="Industry Ultra" pitchFamily="2" charset="77"/>
              </a:rPr>
              <a:t>MINOR DETAILS 2</a:t>
            </a:r>
            <a:endParaRPr lang="en-US" sz="2800" b="1" spc="600" dirty="0">
              <a:solidFill>
                <a:srgbClr val="E7ECC3"/>
              </a:solidFill>
              <a:latin typeface="Industry Ultra" pitchFamily="2" charset="77"/>
              <a:ea typeface="P22 Mackinac Pro Book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135528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Digital-Signage-2-Image-Top" id="{49EB7702-490D-4144-81B7-351388CF2CBF}" vid="{BE461930-C8D3-654D-959E-B9D6B9CB894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CC152D37959C46A5464A8017F884FB" ma:contentTypeVersion="19" ma:contentTypeDescription="Create a new document." ma:contentTypeScope="" ma:versionID="877fd7ab8f2b0d3f6c712ef82c4f89f8">
  <xsd:schema xmlns:xsd="http://www.w3.org/2001/XMLSchema" xmlns:xs="http://www.w3.org/2001/XMLSchema" xmlns:p="http://schemas.microsoft.com/office/2006/metadata/properties" xmlns:ns2="952b4952-d007-4d97-b50e-79165ea12049" xmlns:ns3="8cb5f936-c297-426d-b367-8d80127451e1" targetNamespace="http://schemas.microsoft.com/office/2006/metadata/properties" ma:root="true" ma:fieldsID="f73dd0c7199ed8ed97d9fce5989b6236" ns2:_="" ns3:_="">
    <xsd:import namespace="952b4952-d007-4d97-b50e-79165ea12049"/>
    <xsd:import namespace="8cb5f936-c297-426d-b367-8d80127451e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2b4952-d007-4d97-b50e-79165ea1204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3441a5e-8925-41ae-9654-e36904a9a6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b5f936-c297-426d-b367-8d80127451e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de55eda-10e6-43ad-88b5-4e5e93a56477}" ma:internalName="TaxCatchAll" ma:showField="CatchAllData" ma:web="8cb5f936-c297-426d-b367-8d80127451e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cb5f936-c297-426d-b367-8d80127451e1" xsi:nil="true"/>
    <lcf76f155ced4ddcb4097134ff3c332f xmlns="952b4952-d007-4d97-b50e-79165ea1204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A62155F-C796-410C-99AD-CDC7E3283E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2b4952-d007-4d97-b50e-79165ea12049"/>
    <ds:schemaRef ds:uri="8cb5f936-c297-426d-b367-8d80127451e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82A175B-F0AB-461D-BF9E-9413B4474A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046586-0C38-4BEE-B13E-18350B802808}">
  <ds:schemaRefs>
    <ds:schemaRef ds:uri="http://schemas.microsoft.com/office/2006/documentManagement/types"/>
    <ds:schemaRef ds:uri="http://purl.org/dc/terms/"/>
    <ds:schemaRef ds:uri="http://purl.org/dc/elements/1.1/"/>
    <ds:schemaRef ds:uri="952b4952-d007-4d97-b50e-79165ea12049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8cb5f936-c297-426d-b367-8d80127451e1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646</TotalTime>
  <Words>10</Words>
  <Application>Microsoft Macintosh PowerPoint</Application>
  <PresentationFormat>Custom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Industry Ultra</vt:lpstr>
      <vt:lpstr>P22 Mackinac Pro Book</vt:lpstr>
      <vt:lpstr>Termina Black</vt:lpstr>
      <vt:lpstr>Office Theme</vt:lpstr>
      <vt:lpstr>BIG HEADLINE Subhead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Hollis, Steven</dc:creator>
  <cp:lastModifiedBy>Hopper, Haley</cp:lastModifiedBy>
  <cp:revision>7</cp:revision>
  <dcterms:created xsi:type="dcterms:W3CDTF">2026-04-02T18:29:00Z</dcterms:created>
  <dcterms:modified xsi:type="dcterms:W3CDTF">2026-07-09T19:52:57Z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0x010100C7CC152D37959C46A5464A8017F884FB</vt:lpwstr>
  </property>
  <property fmtid="{D5CDD505-2E9C-101B-9397-08002B2CF9AE}" pid="3" name="MediaServiceImageTags">
    <vt:lpwstr/>
  </property>
</Properties>
</file>