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notesMasterIdLst>
    <p:notesMasterId r:id="rId6"/>
  </p:notesMasterIdLst>
  <p:sldIdLst>
    <p:sldId id="257" r:id="rId5"/>
  </p:sldIdLst>
  <p:sldSz cx="14630400" cy="8229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B4C"/>
    <a:srgbClr val="F9F7ED"/>
    <a:srgbClr val="E7ECC3"/>
    <a:srgbClr val="0242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66"/>
    <p:restoredTop sz="94684"/>
  </p:normalViewPr>
  <p:slideViewPr>
    <p:cSldViewPr snapToGrid="0">
      <p:cViewPr varScale="1">
        <p:scale>
          <a:sx n="109" d="100"/>
          <a:sy n="109" d="100"/>
        </p:scale>
        <p:origin x="94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C4D7EA-DE41-3D45-855F-2CF1B97EEF1E}" type="datetimeFigureOut">
              <a:rPr lang="en-US" smtClean="0"/>
              <a:t>7/9/26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C79A37-6D38-E94B-9FAA-CB58534397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777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1pPr>
    <a:lvl2pPr marL="548613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2pPr>
    <a:lvl3pPr marL="1097225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3pPr>
    <a:lvl4pPr marL="1645838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4pPr>
    <a:lvl5pPr marL="219445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5pPr>
    <a:lvl6pPr marL="2743063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6pPr>
    <a:lvl7pPr marL="3291675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7pPr>
    <a:lvl8pPr marL="3840288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8pPr>
    <a:lvl9pPr marL="438890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C79A37-6D38-E94B-9FAA-CB585343976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337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13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85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82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82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751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60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982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936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263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115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 anchor="t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255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247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002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62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11" Type="http://schemas.openxmlformats.org/officeDocument/2006/relationships/image" Target="../media/image9.emf"/><Relationship Id="rId5" Type="http://schemas.openxmlformats.org/officeDocument/2006/relationships/image" Target="../media/image3.sv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7EE14-0E27-404F-8241-59C566AD2C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5A9B0ED-8ECF-4BD9-DCEE-7433900C406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203"/>
          <a:stretch>
            <a:fillRect/>
          </a:stretch>
        </p:blipFill>
        <p:spPr>
          <a:xfrm>
            <a:off x="0" y="-1126002"/>
            <a:ext cx="14630400" cy="97564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63B98CF-8169-8F9C-6E84-067F7F703CC6}"/>
              </a:ext>
            </a:extLst>
          </p:cNvPr>
          <p:cNvSpPr/>
          <p:nvPr/>
        </p:nvSpPr>
        <p:spPr>
          <a:xfrm>
            <a:off x="-73152" y="3207895"/>
            <a:ext cx="14703552" cy="5456419"/>
          </a:xfrm>
          <a:prstGeom prst="rect">
            <a:avLst/>
          </a:prstGeom>
          <a:solidFill>
            <a:srgbClr val="02423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2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042C98-C337-C04F-6848-7DFC06A5F4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8424" y="3080356"/>
            <a:ext cx="13358978" cy="2865120"/>
          </a:xfrm>
        </p:spPr>
        <p:txBody>
          <a:bodyPr>
            <a:normAutofit/>
          </a:bodyPr>
          <a:lstStyle/>
          <a:p>
            <a:pPr algn="l"/>
            <a:r>
              <a:rPr lang="en-US" b="1" dirty="0">
                <a:solidFill>
                  <a:schemeClr val="bg1"/>
                </a:solidFill>
                <a:latin typeface="Termina Black" pitchFamily="2" charset="77"/>
              </a:rPr>
              <a:t>EVENT HEADLINE</a:t>
            </a:r>
            <a:br>
              <a:rPr lang="en-US" b="1" dirty="0">
                <a:solidFill>
                  <a:schemeClr val="bg1"/>
                </a:solidFill>
                <a:latin typeface="Termina Black" pitchFamily="2" charset="77"/>
              </a:rPr>
            </a:br>
            <a:r>
              <a:rPr lang="en-US" b="1" dirty="0">
                <a:solidFill>
                  <a:schemeClr val="bg1"/>
                </a:solidFill>
                <a:latin typeface="P22 Mackinac Pro Book" panose="02000000000000000000" pitchFamily="2" charset="77"/>
                <a:ea typeface="P22 Mackinac Pro Book" panose="02000000000000000000" pitchFamily="2" charset="77"/>
              </a:rPr>
              <a:t>Event Subhead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8CE627-FE0A-45BD-196E-7256530044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9694" y="6393934"/>
            <a:ext cx="8086992" cy="1986914"/>
          </a:xfrm>
        </p:spPr>
        <p:txBody>
          <a:bodyPr>
            <a:norm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  <a:latin typeface="Proxima Nova" panose="02000506030000020004" pitchFamily="2" charset="0"/>
              </a:rPr>
              <a:t>Funday, January 32</a:t>
            </a:r>
            <a:r>
              <a:rPr lang="en-US" sz="2400" b="1" baseline="30000" dirty="0">
                <a:solidFill>
                  <a:schemeClr val="bg1"/>
                </a:solidFill>
                <a:latin typeface="Proxima Nova" panose="02000506030000020004" pitchFamily="2" charset="0"/>
              </a:rPr>
              <a:t>nd</a:t>
            </a:r>
            <a:endParaRPr lang="en-US" sz="2400" b="1" dirty="0">
              <a:solidFill>
                <a:schemeClr val="bg1"/>
              </a:solidFill>
              <a:latin typeface="Proxima Nova" panose="02000506030000020004" pitchFamily="2" charset="0"/>
            </a:endParaRPr>
          </a:p>
          <a:p>
            <a:pPr algn="l"/>
            <a:r>
              <a:rPr lang="en-US" sz="2400" b="1" dirty="0">
                <a:solidFill>
                  <a:schemeClr val="bg1"/>
                </a:solidFill>
                <a:latin typeface="Proxima Nova" panose="02000506030000020004" pitchFamily="2" charset="0"/>
              </a:rPr>
              <a:t>4 - 6:30 p.m.</a:t>
            </a:r>
          </a:p>
          <a:p>
            <a:pPr algn="l"/>
            <a:r>
              <a:rPr lang="en-US" sz="2400" b="1" dirty="0" err="1">
                <a:solidFill>
                  <a:schemeClr val="bg1"/>
                </a:solidFill>
                <a:latin typeface="Proxima Nova" panose="02000506030000020004" pitchFamily="2" charset="0"/>
              </a:rPr>
              <a:t>BuildingName</a:t>
            </a:r>
            <a:r>
              <a:rPr lang="en-US" sz="2400" b="1" dirty="0">
                <a:solidFill>
                  <a:schemeClr val="bg1"/>
                </a:solidFill>
                <a:latin typeface="Proxima Nova" panose="02000506030000020004" pitchFamily="2" charset="0"/>
              </a:rPr>
              <a:t>, Room 740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15DA0FE1-6C10-8C71-005A-5E2B78172E6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648221" y="3430893"/>
            <a:ext cx="333667" cy="33366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3F311AE3-CFFE-D4E6-2285-31758DEC804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611802" y="4094138"/>
            <a:ext cx="291958" cy="333665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F4E18D67-56CC-FC71-7B4A-44EB38BDDB9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684640" y="4757381"/>
            <a:ext cx="375374" cy="33366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E27E496D-DCF8-8B9A-A418-C428165AE38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648221" y="5420626"/>
            <a:ext cx="333667" cy="33366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EF32FE5E-9101-62B5-827D-257B511046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-648221" y="6747118"/>
            <a:ext cx="333667" cy="333667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EF8101A0-9AFE-3188-DE7F-7485A160832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538962" y="2767651"/>
            <a:ext cx="208542" cy="333666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7C7ED859-A5C2-B147-86EF-CD5864FF62F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-684640" y="6083871"/>
            <a:ext cx="375374" cy="333667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BD5E74A5-7E8C-BF96-7355-CE0263508AF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8453" y="6976873"/>
            <a:ext cx="243839" cy="243839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77998F99-7347-5995-7B06-68394BC4953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0022" y="6455057"/>
            <a:ext cx="213359" cy="243838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2F0AE1A0-6BCF-AF48-9073-C0AF8435B30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8827" y="7444436"/>
            <a:ext cx="274318" cy="243839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F99AD3CD-D03F-91BC-0CC1-B26BAC0EA7B1}"/>
              </a:ext>
            </a:extLst>
          </p:cNvPr>
          <p:cNvSpPr/>
          <p:nvPr/>
        </p:nvSpPr>
        <p:spPr>
          <a:xfrm>
            <a:off x="7659014" y="6265889"/>
            <a:ext cx="6064301" cy="167140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Subtitle 2">
            <a:extLst>
              <a:ext uri="{FF2B5EF4-FFF2-40B4-BE49-F238E27FC236}">
                <a16:creationId xmlns:a16="http://schemas.microsoft.com/office/drawing/2014/main" id="{F5FAD6F8-FC33-62A7-82FF-EEF649DE5A47}"/>
              </a:ext>
            </a:extLst>
          </p:cNvPr>
          <p:cNvSpPr txBox="1">
            <a:spLocks/>
          </p:cNvSpPr>
          <p:nvPr/>
        </p:nvSpPr>
        <p:spPr>
          <a:xfrm>
            <a:off x="9279294" y="6723518"/>
            <a:ext cx="5563247" cy="793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109728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None/>
              <a:defRPr sz="28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dirty="0">
                <a:solidFill>
                  <a:schemeClr val="bg1"/>
                </a:solidFill>
                <a:latin typeface="Proxima Nova" panose="02000506030000020004" pitchFamily="2" charset="0"/>
              </a:rPr>
              <a:t>Call To Action Today!</a:t>
            </a:r>
            <a:br>
              <a:rPr lang="en-US" b="1" dirty="0">
                <a:solidFill>
                  <a:schemeClr val="bg1"/>
                </a:solidFill>
                <a:latin typeface="Proxima Nova" panose="02000506030000020004" pitchFamily="2" charset="0"/>
              </a:rPr>
            </a:br>
            <a:r>
              <a:rPr lang="en-US" sz="2000" dirty="0" err="1">
                <a:solidFill>
                  <a:schemeClr val="bg1"/>
                </a:solidFill>
                <a:latin typeface="Proxima Nova" panose="02000506030000020004" pitchFamily="2" charset="0"/>
              </a:rPr>
              <a:t>ohio.edu</a:t>
            </a:r>
            <a:r>
              <a:rPr lang="en-US" sz="2000" dirty="0">
                <a:solidFill>
                  <a:schemeClr val="bg1"/>
                </a:solidFill>
                <a:latin typeface="Proxima Nova" panose="02000506030000020004" pitchFamily="2" charset="0"/>
              </a:rPr>
              <a:t>/department/event-headline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F22EE141-F548-A6D7-2528-D04D36B7EEA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80121" y="6514427"/>
            <a:ext cx="1123644" cy="1123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093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Digital-Signage-1-Image-Right" id="{F7C9935D-DF45-9B4C-BDE4-5054AEFD1846}" vid="{82B049A3-C92F-6B48-B533-806FDEAA1A5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CC152D37959C46A5464A8017F884FB" ma:contentTypeVersion="19" ma:contentTypeDescription="Create a new document." ma:contentTypeScope="" ma:versionID="877fd7ab8f2b0d3f6c712ef82c4f89f8">
  <xsd:schema xmlns:xsd="http://www.w3.org/2001/XMLSchema" xmlns:xs="http://www.w3.org/2001/XMLSchema" xmlns:p="http://schemas.microsoft.com/office/2006/metadata/properties" xmlns:ns2="952b4952-d007-4d97-b50e-79165ea12049" xmlns:ns3="8cb5f936-c297-426d-b367-8d80127451e1" targetNamespace="http://schemas.microsoft.com/office/2006/metadata/properties" ma:root="true" ma:fieldsID="f73dd0c7199ed8ed97d9fce5989b6236" ns2:_="" ns3:_="">
    <xsd:import namespace="952b4952-d007-4d97-b50e-79165ea12049"/>
    <xsd:import namespace="8cb5f936-c297-426d-b367-8d80127451e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2b4952-d007-4d97-b50e-79165ea1204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3441a5e-8925-41ae-9654-e36904a9a6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b5f936-c297-426d-b367-8d80127451e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de55eda-10e6-43ad-88b5-4e5e93a56477}" ma:internalName="TaxCatchAll" ma:showField="CatchAllData" ma:web="8cb5f936-c297-426d-b367-8d80127451e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cb5f936-c297-426d-b367-8d80127451e1" xsi:nil="true"/>
    <lcf76f155ced4ddcb4097134ff3c332f xmlns="952b4952-d007-4d97-b50e-79165ea1204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A62155F-C796-410C-99AD-CDC7E3283E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2b4952-d007-4d97-b50e-79165ea12049"/>
    <ds:schemaRef ds:uri="8cb5f936-c297-426d-b367-8d80127451e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82A175B-F0AB-461D-BF9E-9413B4474A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046586-0C38-4BEE-B13E-18350B802808}">
  <ds:schemaRefs>
    <ds:schemaRef ds:uri="http://schemas.microsoft.com/office/2006/documentManagement/types"/>
    <ds:schemaRef ds:uri="http://purl.org/dc/terms/"/>
    <ds:schemaRef ds:uri="http://purl.org/dc/elements/1.1/"/>
    <ds:schemaRef ds:uri="952b4952-d007-4d97-b50e-79165ea12049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8cb5f936-c297-426d-b367-8d80127451e1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645</TotalTime>
  <Words>34</Words>
  <Application>Microsoft Macintosh PowerPoint</Application>
  <PresentationFormat>Custom</PresentationFormat>
  <Paragraphs>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P22 Mackinac Pro Book</vt:lpstr>
      <vt:lpstr>Proxima Nova</vt:lpstr>
      <vt:lpstr>Termina Black</vt:lpstr>
      <vt:lpstr>Office Theme</vt:lpstr>
      <vt:lpstr>EVENT HEADLINE Event Subhead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Hollis, Steven</dc:creator>
  <cp:lastModifiedBy>Hopper, Haley</cp:lastModifiedBy>
  <cp:revision>6</cp:revision>
  <dcterms:created xsi:type="dcterms:W3CDTF">2026-04-02T18:29:00Z</dcterms:created>
  <dcterms:modified xsi:type="dcterms:W3CDTF">2026-07-09T19:52:09Z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0x010100C7CC152D37959C46A5464A8017F884FB</vt:lpwstr>
  </property>
  <property fmtid="{D5CDD505-2E9C-101B-9397-08002B2CF9AE}" pid="3" name="MediaServiceImageTags">
    <vt:lpwstr/>
  </property>
</Properties>
</file>