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notesMasterIdLst>
    <p:notesMasterId r:id="rId6"/>
  </p:notesMasterIdLst>
  <p:sldIdLst>
    <p:sldId id="256" r:id="rId5"/>
  </p:sldIdLst>
  <p:sldSz cx="14630400" cy="82296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B4C"/>
    <a:srgbClr val="F9F7ED"/>
    <a:srgbClr val="E7ECC3"/>
    <a:srgbClr val="024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366"/>
    <p:restoredTop sz="94684"/>
  </p:normalViewPr>
  <p:slideViewPr>
    <p:cSldViewPr snapToGrid="0">
      <p:cViewPr varScale="1">
        <p:scale>
          <a:sx n="109" d="100"/>
          <a:sy n="109" d="100"/>
        </p:scale>
        <p:origin x="94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4D7EA-DE41-3D45-855F-2CF1B97EEF1E}" type="datetimeFigureOut">
              <a:rPr lang="en-US" smtClean="0"/>
              <a:t>7/9/26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C79A37-6D38-E94B-9FAA-CB58534397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777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1pPr>
    <a:lvl2pPr marL="548613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2pPr>
    <a:lvl3pPr marL="1097225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3pPr>
    <a:lvl4pPr marL="1645838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4pPr>
    <a:lvl5pPr marL="219445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5pPr>
    <a:lvl6pPr marL="2743063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6pPr>
    <a:lvl7pPr marL="3291675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7pPr>
    <a:lvl8pPr marL="3840288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8pPr>
    <a:lvl9pPr marL="4388900" algn="l" defTabSz="1097225" rtl="0" eaLnBrk="1" latinLnBrk="0" hangingPunct="1">
      <a:defRPr sz="144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13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85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82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82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751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60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82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936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26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115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 anchor="t"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255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247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002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0A2CFD-0572-F14E-AAE5-76F8D163745E}" type="datetimeFigureOut">
              <a:rPr lang="en-US" smtClean="0"/>
              <a:t>7/9/26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1F4566-D4DC-984E-96BD-1D71DEC10D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62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emf"/><Relationship Id="rId7" Type="http://schemas.openxmlformats.org/officeDocument/2006/relationships/image" Target="../media/image6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10.emf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A1AE34E5-573F-71A7-F53E-2169DD99B05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7445" y="-83394"/>
            <a:ext cx="10409530" cy="832762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AD19B54-0206-E4EA-A352-1C937551A54F}"/>
              </a:ext>
            </a:extLst>
          </p:cNvPr>
          <p:cNvSpPr/>
          <p:nvPr/>
        </p:nvSpPr>
        <p:spPr>
          <a:xfrm>
            <a:off x="-73152" y="-65837"/>
            <a:ext cx="9511243" cy="8346643"/>
          </a:xfrm>
          <a:prstGeom prst="rect">
            <a:avLst/>
          </a:prstGeom>
          <a:solidFill>
            <a:srgbClr val="006B4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2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8BF996-7FA3-C85A-FBEC-762A6ED8E2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8424" y="1798698"/>
            <a:ext cx="8395300" cy="2865120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  <a:latin typeface="Termina Black" pitchFamily="2" charset="77"/>
              </a:rPr>
              <a:t>EVENT HEADLINE</a:t>
            </a:r>
            <a:br>
              <a:rPr lang="en-US" b="1">
                <a:solidFill>
                  <a:schemeClr val="bg1"/>
                </a:solidFill>
                <a:latin typeface="Termina Black" pitchFamily="2" charset="77"/>
              </a:rPr>
            </a:br>
            <a:r>
              <a:rPr lang="en-US" b="1">
                <a:solidFill>
                  <a:schemeClr val="bg1"/>
                </a:solidFill>
                <a:latin typeface="P22 Mackinac Pro Book" panose="02000000000000000000" pitchFamily="2" charset="77"/>
                <a:ea typeface="P22 Mackinac Pro Book" panose="02000000000000000000" pitchFamily="2" charset="77"/>
              </a:rPr>
              <a:t>Event Subhead</a:t>
            </a:r>
            <a:endParaRPr lang="en-US" b="1" dirty="0">
              <a:solidFill>
                <a:schemeClr val="bg1"/>
              </a:solidFill>
              <a:latin typeface="P22 Mackinac Pro Book" panose="02000000000000000000" pitchFamily="2" charset="77"/>
              <a:ea typeface="P22 Mackinac Pro Book" panose="02000000000000000000" pitchFamily="2" charset="77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96F7F4-E3C1-28C7-8A11-DB5A869CB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9694" y="4828481"/>
            <a:ext cx="8086992" cy="1986914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  <a:latin typeface="Proxima Nova" panose="02000506030000020004" pitchFamily="2" charset="0"/>
              </a:rPr>
              <a:t>Funday, January 32</a:t>
            </a:r>
            <a:r>
              <a:rPr lang="en-US" sz="2400" b="1" baseline="30000" dirty="0">
                <a:solidFill>
                  <a:schemeClr val="bg1"/>
                </a:solidFill>
                <a:latin typeface="Proxima Nova" panose="02000506030000020004" pitchFamily="2" charset="0"/>
              </a:rPr>
              <a:t>nd</a:t>
            </a:r>
            <a:endParaRPr lang="en-US" sz="2400" b="1" dirty="0">
              <a:solidFill>
                <a:schemeClr val="bg1"/>
              </a:solidFill>
              <a:latin typeface="Proxima Nova" panose="02000506030000020004" pitchFamily="2" charset="0"/>
            </a:endParaRPr>
          </a:p>
          <a:p>
            <a:pPr algn="l"/>
            <a:r>
              <a:rPr lang="en-US" sz="2400" b="1" dirty="0">
                <a:solidFill>
                  <a:schemeClr val="bg1"/>
                </a:solidFill>
                <a:latin typeface="Proxima Nova" panose="02000506030000020004" pitchFamily="2" charset="0"/>
              </a:rPr>
              <a:t>4 - 6:30 p.m.</a:t>
            </a:r>
          </a:p>
          <a:p>
            <a:pPr algn="l"/>
            <a:r>
              <a:rPr lang="en-US" sz="2400" b="1" dirty="0" err="1">
                <a:solidFill>
                  <a:schemeClr val="bg1"/>
                </a:solidFill>
                <a:latin typeface="Proxima Nova" panose="02000506030000020004" pitchFamily="2" charset="0"/>
              </a:rPr>
              <a:t>BuildingName</a:t>
            </a:r>
            <a:r>
              <a:rPr lang="en-US" sz="2400" b="1" dirty="0">
                <a:solidFill>
                  <a:schemeClr val="bg1"/>
                </a:solidFill>
                <a:latin typeface="Proxima Nova" panose="02000506030000020004" pitchFamily="2" charset="0"/>
              </a:rPr>
              <a:t>, Room 740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9562F5-2DFE-1380-B2C1-555CC96BEE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014" y="526140"/>
            <a:ext cx="1440742" cy="830632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D8BF11F1-50AB-C98A-6E93-266E5C1F015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648221" y="3430893"/>
            <a:ext cx="333667" cy="33366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8C194C63-5282-BBCB-EE44-E695EBFBA2B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611802" y="4094138"/>
            <a:ext cx="291958" cy="333665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5F63440B-66FE-2B57-ADB1-DDFFB6DF485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-684640" y="4757381"/>
            <a:ext cx="375374" cy="333667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0A9D5C51-D471-2B11-0E8C-7F2372E9ACB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648221" y="5420626"/>
            <a:ext cx="333667" cy="333667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253115E3-2C18-D376-CC25-5CA029EAEEE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-648221" y="6747118"/>
            <a:ext cx="333667" cy="333667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C1A6D43D-6466-11BC-F6E5-5C659C920F5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538962" y="2767651"/>
            <a:ext cx="208542" cy="333666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336DC0DE-7935-84E2-2E31-D5A90371EB0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-684640" y="6083871"/>
            <a:ext cx="375374" cy="333667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65347C62-D5CD-6BE9-AD10-A0E445DF013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453" y="5411420"/>
            <a:ext cx="243839" cy="243839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C98455C5-02E9-A17E-EFC4-51721C066B6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0022" y="4889604"/>
            <a:ext cx="213359" cy="243838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66CE0E9E-5890-2CA9-B94B-FA90285FB11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8827" y="5878983"/>
            <a:ext cx="274318" cy="243839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2ACC2BBD-1B5F-C1F1-E519-42415D28D976}"/>
              </a:ext>
            </a:extLst>
          </p:cNvPr>
          <p:cNvSpPr/>
          <p:nvPr/>
        </p:nvSpPr>
        <p:spPr>
          <a:xfrm>
            <a:off x="-131674" y="6759245"/>
            <a:ext cx="6539789" cy="980237"/>
          </a:xfrm>
          <a:prstGeom prst="rect">
            <a:avLst/>
          </a:prstGeom>
          <a:solidFill>
            <a:srgbClr val="0242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Subtitle 2">
            <a:extLst>
              <a:ext uri="{FF2B5EF4-FFF2-40B4-BE49-F238E27FC236}">
                <a16:creationId xmlns:a16="http://schemas.microsoft.com/office/drawing/2014/main" id="{38C2F877-F738-9438-17A7-C1359286927C}"/>
              </a:ext>
            </a:extLst>
          </p:cNvPr>
          <p:cNvSpPr txBox="1">
            <a:spLocks/>
          </p:cNvSpPr>
          <p:nvPr/>
        </p:nvSpPr>
        <p:spPr>
          <a:xfrm>
            <a:off x="1964094" y="6865925"/>
            <a:ext cx="5563247" cy="793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109728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None/>
              <a:defRPr sz="28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9728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21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4592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9456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9184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84048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389120" indent="0" algn="ctr" defTabSz="109728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None/>
              <a:defRPr sz="19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dirty="0">
                <a:solidFill>
                  <a:schemeClr val="bg1"/>
                </a:solidFill>
                <a:latin typeface="Proxima Nova" panose="02000506030000020004" pitchFamily="2" charset="0"/>
              </a:rPr>
              <a:t>Call To Action Today!</a:t>
            </a:r>
            <a:br>
              <a:rPr lang="en-US" b="1" dirty="0">
                <a:solidFill>
                  <a:schemeClr val="bg1"/>
                </a:solidFill>
                <a:latin typeface="Proxima Nova" panose="02000506030000020004" pitchFamily="2" charset="0"/>
              </a:rPr>
            </a:br>
            <a:r>
              <a:rPr lang="en-US" sz="2000" dirty="0" err="1">
                <a:solidFill>
                  <a:schemeClr val="bg1"/>
                </a:solidFill>
                <a:latin typeface="Proxima Nova" panose="02000506030000020004" pitchFamily="2" charset="0"/>
              </a:rPr>
              <a:t>ohio.edu</a:t>
            </a:r>
            <a:r>
              <a:rPr lang="en-US" sz="2000" dirty="0">
                <a:solidFill>
                  <a:schemeClr val="bg1"/>
                </a:solidFill>
                <a:latin typeface="Proxima Nova" panose="02000506030000020004" pitchFamily="2" charset="0"/>
              </a:rPr>
              <a:t>/department/event-headline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D96FEBDA-3F49-9B5C-0581-DCBA705EE3A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4921" y="6656834"/>
            <a:ext cx="1123644" cy="112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7966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igital-Signage-Longer-Content-Image-Right" id="{046B3CC8-B039-FE44-B617-DF2351172C07}" vid="{F8413518-059E-3B4F-AA6B-AB80438F1A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CC152D37959C46A5464A8017F884FB" ma:contentTypeVersion="19" ma:contentTypeDescription="Create a new document." ma:contentTypeScope="" ma:versionID="877fd7ab8f2b0d3f6c712ef82c4f89f8">
  <xsd:schema xmlns:xsd="http://www.w3.org/2001/XMLSchema" xmlns:xs="http://www.w3.org/2001/XMLSchema" xmlns:p="http://schemas.microsoft.com/office/2006/metadata/properties" xmlns:ns2="952b4952-d007-4d97-b50e-79165ea12049" xmlns:ns3="8cb5f936-c297-426d-b367-8d80127451e1" targetNamespace="http://schemas.microsoft.com/office/2006/metadata/properties" ma:root="true" ma:fieldsID="f73dd0c7199ed8ed97d9fce5989b6236" ns2:_="" ns3:_="">
    <xsd:import namespace="952b4952-d007-4d97-b50e-79165ea12049"/>
    <xsd:import namespace="8cb5f936-c297-426d-b367-8d80127451e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2b4952-d007-4d97-b50e-79165ea1204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3441a5e-8925-41ae-9654-e36904a9a6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b5f936-c297-426d-b367-8d80127451e1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de55eda-10e6-43ad-88b5-4e5e93a56477}" ma:internalName="TaxCatchAll" ma:showField="CatchAllData" ma:web="8cb5f936-c297-426d-b367-8d80127451e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cb5f936-c297-426d-b367-8d80127451e1" xsi:nil="true"/>
    <lcf76f155ced4ddcb4097134ff3c332f xmlns="952b4952-d007-4d97-b50e-79165ea1204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A62155F-C796-410C-99AD-CDC7E3283E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2b4952-d007-4d97-b50e-79165ea12049"/>
    <ds:schemaRef ds:uri="8cb5f936-c297-426d-b367-8d80127451e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82A175B-F0AB-461D-BF9E-9413B4474A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046586-0C38-4BEE-B13E-18350B802808}">
  <ds:schemaRefs>
    <ds:schemaRef ds:uri="http://schemas.microsoft.com/office/2006/documentManagement/types"/>
    <ds:schemaRef ds:uri="http://purl.org/dc/terms/"/>
    <ds:schemaRef ds:uri="http://purl.org/dc/elements/1.1/"/>
    <ds:schemaRef ds:uri="952b4952-d007-4d97-b50e-79165ea12049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8cb5f936-c297-426d-b367-8d80127451e1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645</TotalTime>
  <Words>33</Words>
  <Application>Microsoft Macintosh PowerPoint</Application>
  <PresentationFormat>Custom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P22 Mackinac Pro Book</vt:lpstr>
      <vt:lpstr>Proxima Nova</vt:lpstr>
      <vt:lpstr>Termina Black</vt:lpstr>
      <vt:lpstr>Office Theme</vt:lpstr>
      <vt:lpstr>EVENT HEADLINE Event Subhead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Hollis, Steven</dc:creator>
  <cp:lastModifiedBy>Hopper, Haley</cp:lastModifiedBy>
  <cp:revision>5</cp:revision>
  <dcterms:created xsi:type="dcterms:W3CDTF">2026-04-02T18:29:00Z</dcterms:created>
  <dcterms:modified xsi:type="dcterms:W3CDTF">2026-07-09T19:51:34Z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0x010100C7CC152D37959C46A5464A8017F884FB</vt:lpwstr>
  </property>
  <property fmtid="{D5CDD505-2E9C-101B-9397-08002B2CF9AE}" pid="3" name="MediaServiceImageTags">
    <vt:lpwstr/>
  </property>
</Properties>
</file>