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61" r:id="rId2"/>
    <p:sldMasterId id="2147483672" r:id="rId3"/>
  </p:sldMasterIdLst>
  <p:notesMasterIdLst>
    <p:notesMasterId r:id="rId19"/>
  </p:notesMasterIdLst>
  <p:sldIdLst>
    <p:sldId id="268" r:id="rId4"/>
    <p:sldId id="335" r:id="rId5"/>
    <p:sldId id="337" r:id="rId6"/>
    <p:sldId id="338" r:id="rId7"/>
    <p:sldId id="343" r:id="rId8"/>
    <p:sldId id="331" r:id="rId9"/>
    <p:sldId id="332" r:id="rId10"/>
    <p:sldId id="333" r:id="rId11"/>
    <p:sldId id="336" r:id="rId12"/>
    <p:sldId id="328" r:id="rId13"/>
    <p:sldId id="329" r:id="rId14"/>
    <p:sldId id="339" r:id="rId15"/>
    <p:sldId id="340" r:id="rId16"/>
    <p:sldId id="341" r:id="rId17"/>
    <p:sldId id="342" r:id="rId18"/>
  </p:sldIdLst>
  <p:sldSz cx="12192000" cy="6858000"/>
  <p:notesSz cx="6858000" cy="9144000"/>
  <p:embeddedFontLst>
    <p:embeddedFont>
      <p:font typeface="P22 Mackinac Pro Book" panose="02000000000000000000" pitchFamily="2" charset="77"/>
      <p:regular r:id="rId20"/>
      <p:italic r:id="rId21"/>
    </p:embeddedFont>
    <p:embeddedFont>
      <p:font typeface="P22 Mackinac Pro Medium" panose="02000000000000000000" pitchFamily="2" charset="77"/>
      <p:regular r:id="rId22"/>
      <p:italic r:id="rId23"/>
    </p:embeddedFont>
    <p:embeddedFont>
      <p:font typeface="Proxima Nova" panose="02000506030000020004" pitchFamily="2"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49"/>
    <a:srgbClr val="124735"/>
    <a:srgbClr val="FFFFFF"/>
    <a:srgbClr val="FAF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21"/>
    <p:restoredTop sz="93920"/>
  </p:normalViewPr>
  <p:slideViewPr>
    <p:cSldViewPr snapToGrid="0" snapToObjects="1">
      <p:cViewPr varScale="1">
        <p:scale>
          <a:sx n="90" d="100"/>
          <a:sy n="90" d="100"/>
        </p:scale>
        <p:origin x="224" y="4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3FB-B745-AB07-BE5BE14ED5F2}"/>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3FB-B745-AB07-BE5BE14ED5F2}"/>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3FB-B745-AB07-BE5BE14ED5F2}"/>
            </c:ext>
          </c:extLst>
        </c:ser>
        <c:dLbls>
          <c:dLblPos val="inEnd"/>
          <c:showLegendKey val="0"/>
          <c:showVal val="1"/>
          <c:showCatName val="0"/>
          <c:showSerName val="0"/>
          <c:showPercent val="0"/>
          <c:showBubbleSize val="0"/>
        </c:dLbls>
        <c:gapWidth val="100"/>
        <c:axId val="1581988160"/>
        <c:axId val="1581989872"/>
      </c:barChart>
      <c:catAx>
        <c:axId val="158198816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81989872"/>
        <c:crosses val="autoZero"/>
        <c:auto val="1"/>
        <c:lblAlgn val="ctr"/>
        <c:lblOffset val="100"/>
        <c:noMultiLvlLbl val="0"/>
      </c:catAx>
      <c:valAx>
        <c:axId val="1581989872"/>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581988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Sample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Data</c:v>
                </c:pt>
                <c:pt idx="1">
                  <c:v>Sample Data</c:v>
                </c:pt>
                <c:pt idx="2">
                  <c:v>Sample Data</c:v>
                </c:pt>
                <c:pt idx="3">
                  <c:v>Sample Data</c:v>
                </c:pt>
              </c:strCache>
            </c:strRef>
          </c:cat>
          <c:val>
            <c:numRef>
              <c:f>Sheet1!$B$2:$B$5</c:f>
              <c:numCache>
                <c:formatCode>General</c:formatCode>
                <c:ptCount val="4"/>
                <c:pt idx="0">
                  <c:v>1200</c:v>
                </c:pt>
                <c:pt idx="1">
                  <c:v>1300</c:v>
                </c:pt>
                <c:pt idx="2">
                  <c:v>1400</c:v>
                </c:pt>
                <c:pt idx="3">
                  <c:v>1700</c:v>
                </c:pt>
              </c:numCache>
            </c:numRef>
          </c:val>
          <c:smooth val="0"/>
          <c:extLst>
            <c:ext xmlns:c16="http://schemas.microsoft.com/office/drawing/2014/chart" uri="{C3380CC4-5D6E-409C-BE32-E72D297353CC}">
              <c16:uniqueId val="{00000000-F76C-7845-A7A9-2E76A89626E4}"/>
            </c:ext>
          </c:extLst>
        </c:ser>
        <c:ser>
          <c:idx val="1"/>
          <c:order val="1"/>
          <c:tx>
            <c:strRef>
              <c:f>Sheet1!$C$1</c:f>
              <c:strCache>
                <c:ptCount val="1"/>
                <c:pt idx="0">
                  <c:v>Number2</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Data</c:v>
                </c:pt>
                <c:pt idx="1">
                  <c:v>Sample Data</c:v>
                </c:pt>
                <c:pt idx="2">
                  <c:v>Sample Data</c:v>
                </c:pt>
                <c:pt idx="3">
                  <c:v>Sample Data</c:v>
                </c:pt>
              </c:strCache>
            </c:strRef>
          </c:cat>
          <c:val>
            <c:numRef>
              <c:f>Sheet1!$C$2:$C$5</c:f>
              <c:numCache>
                <c:formatCode>General</c:formatCode>
                <c:ptCount val="4"/>
                <c:pt idx="0">
                  <c:v>5000</c:v>
                </c:pt>
                <c:pt idx="1">
                  <c:v>4000</c:v>
                </c:pt>
                <c:pt idx="2">
                  <c:v>4500</c:v>
                </c:pt>
                <c:pt idx="3">
                  <c:v>4200</c:v>
                </c:pt>
              </c:numCache>
            </c:numRef>
          </c:val>
          <c:smooth val="0"/>
          <c:extLst>
            <c:ext xmlns:c16="http://schemas.microsoft.com/office/drawing/2014/chart" uri="{C3380CC4-5D6E-409C-BE32-E72D297353CC}">
              <c16:uniqueId val="{00000001-F76C-7845-A7A9-2E76A89626E4}"/>
            </c:ext>
          </c:extLst>
        </c:ser>
        <c:ser>
          <c:idx val="2"/>
          <c:order val="2"/>
          <c:tx>
            <c:strRef>
              <c:f>Sheet1!$D$1</c:f>
              <c:strCache>
                <c:ptCount val="1"/>
                <c:pt idx="0">
                  <c:v>Number3</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Sample Data</c:v>
                </c:pt>
                <c:pt idx="1">
                  <c:v>Sample Data</c:v>
                </c:pt>
                <c:pt idx="2">
                  <c:v>Sample Data</c:v>
                </c:pt>
                <c:pt idx="3">
                  <c:v>Sample Data</c:v>
                </c:pt>
              </c:strCache>
            </c:strRef>
          </c:cat>
          <c:val>
            <c:numRef>
              <c:f>Sheet1!$D$2:$D$5</c:f>
              <c:numCache>
                <c:formatCode>General</c:formatCode>
                <c:ptCount val="4"/>
                <c:pt idx="0">
                  <c:v>2300</c:v>
                </c:pt>
                <c:pt idx="1">
                  <c:v>2400</c:v>
                </c:pt>
                <c:pt idx="2">
                  <c:v>2600</c:v>
                </c:pt>
                <c:pt idx="3">
                  <c:v>2200</c:v>
                </c:pt>
              </c:numCache>
            </c:numRef>
          </c:val>
          <c:smooth val="0"/>
          <c:extLst>
            <c:ext xmlns:c16="http://schemas.microsoft.com/office/drawing/2014/chart" uri="{C3380CC4-5D6E-409C-BE32-E72D297353CC}">
              <c16:uniqueId val="{00000002-F76C-7845-A7A9-2E76A89626E4}"/>
            </c:ext>
          </c:extLst>
        </c:ser>
        <c:dLbls>
          <c:dLblPos val="ctr"/>
          <c:showLegendKey val="0"/>
          <c:showVal val="1"/>
          <c:showCatName val="0"/>
          <c:showSerName val="0"/>
          <c:showPercent val="0"/>
          <c:showBubbleSize val="0"/>
        </c:dLbls>
        <c:smooth val="0"/>
        <c:axId val="306645647"/>
        <c:axId val="1438553984"/>
      </c:lineChart>
      <c:catAx>
        <c:axId val="30664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8553984"/>
        <c:crosses val="autoZero"/>
        <c:auto val="1"/>
        <c:lblAlgn val="ctr"/>
        <c:lblOffset val="100"/>
        <c:noMultiLvlLbl val="0"/>
      </c:catAx>
      <c:valAx>
        <c:axId val="1438553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645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tint val="65000"/>
                <a:alpha val="85000"/>
              </a:schemeClr>
            </a:solidFill>
            <a:ln w="9525" cap="flat" cmpd="sng" algn="ctr">
              <a:solidFill>
                <a:schemeClr val="accent1">
                  <a:tint val="65000"/>
                  <a:lumMod val="75000"/>
                </a:schemeClr>
              </a:solidFill>
              <a:round/>
            </a:ln>
            <a:effectLst/>
            <a:sp3d contourW="9525">
              <a:contourClr>
                <a:schemeClr val="accent1">
                  <a:tint val="65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25D-A946-B648-B312A7915E25}"/>
            </c:ext>
          </c:extLst>
        </c:ser>
        <c:ser>
          <c:idx val="1"/>
          <c:order val="1"/>
          <c:tx>
            <c:strRef>
              <c:f>Sheet1!$C$1</c:f>
              <c:strCache>
                <c:ptCount val="1"/>
                <c:pt idx="0">
                  <c:v>Series 2</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25D-A946-B648-B312A7915E25}"/>
            </c:ext>
          </c:extLst>
        </c:ser>
        <c:ser>
          <c:idx val="2"/>
          <c:order val="2"/>
          <c:tx>
            <c:strRef>
              <c:f>Sheet1!$D$1</c:f>
              <c:strCache>
                <c:ptCount val="1"/>
                <c:pt idx="0">
                  <c:v>Series 3</c:v>
                </c:pt>
              </c:strCache>
            </c:strRef>
          </c:tx>
          <c:spPr>
            <a:solidFill>
              <a:schemeClr val="accent1">
                <a:shade val="65000"/>
                <a:alpha val="85000"/>
              </a:schemeClr>
            </a:solidFill>
            <a:ln w="9525" cap="flat" cmpd="sng" algn="ctr">
              <a:solidFill>
                <a:schemeClr val="accent1">
                  <a:shade val="65000"/>
                  <a:lumMod val="75000"/>
                </a:schemeClr>
              </a:solidFill>
              <a:round/>
            </a:ln>
            <a:effectLst/>
            <a:sp3d contourW="9525">
              <a:contourClr>
                <a:schemeClr val="accent1">
                  <a:shade val="65000"/>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25D-A946-B648-B312A7915E25}"/>
            </c:ext>
          </c:extLst>
        </c:ser>
        <c:dLbls>
          <c:showLegendKey val="0"/>
          <c:showVal val="1"/>
          <c:showCatName val="0"/>
          <c:showSerName val="0"/>
          <c:showPercent val="0"/>
          <c:showBubbleSize val="0"/>
        </c:dLbls>
        <c:gapWidth val="65"/>
        <c:shape val="box"/>
        <c:axId val="453727231"/>
        <c:axId val="453334591"/>
        <c:axId val="0"/>
      </c:bar3DChart>
      <c:catAx>
        <c:axId val="45372723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453334591"/>
        <c:crosses val="autoZero"/>
        <c:auto val="1"/>
        <c:lblAlgn val="ctr"/>
        <c:lblOffset val="100"/>
        <c:noMultiLvlLbl val="0"/>
      </c:catAx>
      <c:valAx>
        <c:axId val="453334591"/>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53727231"/>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08E47-EE42-384E-A95E-6319D77C3D13}" type="doc">
      <dgm:prSet loTypeId="urn:microsoft.com/office/officeart/2005/8/layout/target1" loCatId="" qsTypeId="urn:microsoft.com/office/officeart/2005/8/quickstyle/simple1" qsCatId="simple" csTypeId="urn:microsoft.com/office/officeart/2005/8/colors/accent1_3" csCatId="accent1" phldr="1"/>
      <dgm:spPr/>
    </dgm:pt>
    <dgm:pt modelId="{346459BC-ED1F-B345-BF6E-4BE7E3F8FCF3}">
      <dgm:prSet phldrT="[Text]"/>
      <dgm:spPr/>
      <dgm:t>
        <a:bodyPr/>
        <a:lstStyle/>
        <a:p>
          <a:r>
            <a:rPr lang="en-US" dirty="0"/>
            <a:t>Center</a:t>
          </a:r>
        </a:p>
      </dgm:t>
    </dgm:pt>
    <dgm:pt modelId="{B2CDE9B7-138D-8743-B493-2D4EA8D217C1}" type="parTrans" cxnId="{91525DC4-7471-F349-B7E3-3ACF7A1E3195}">
      <dgm:prSet/>
      <dgm:spPr/>
      <dgm:t>
        <a:bodyPr/>
        <a:lstStyle/>
        <a:p>
          <a:endParaRPr lang="en-US"/>
        </a:p>
      </dgm:t>
    </dgm:pt>
    <dgm:pt modelId="{85E9C553-2582-5041-A26A-291037FF8289}" type="sibTrans" cxnId="{91525DC4-7471-F349-B7E3-3ACF7A1E3195}">
      <dgm:prSet/>
      <dgm:spPr/>
      <dgm:t>
        <a:bodyPr/>
        <a:lstStyle/>
        <a:p>
          <a:endParaRPr lang="en-US"/>
        </a:p>
      </dgm:t>
    </dgm:pt>
    <dgm:pt modelId="{94813BA0-779C-6E48-936F-5E677DF0812C}">
      <dgm:prSet phldrT="[Text]"/>
      <dgm:spPr/>
      <dgm:t>
        <a:bodyPr/>
        <a:lstStyle/>
        <a:p>
          <a:r>
            <a:rPr lang="en-US" dirty="0"/>
            <a:t>Next 1</a:t>
          </a:r>
        </a:p>
      </dgm:t>
    </dgm:pt>
    <dgm:pt modelId="{D69D3080-8FC5-8E40-9392-DC05FB0783D6}" type="parTrans" cxnId="{E5DB5069-0717-034A-AF52-175800D350F0}">
      <dgm:prSet/>
      <dgm:spPr/>
      <dgm:t>
        <a:bodyPr/>
        <a:lstStyle/>
        <a:p>
          <a:endParaRPr lang="en-US"/>
        </a:p>
      </dgm:t>
    </dgm:pt>
    <dgm:pt modelId="{F4B291C7-44E5-7246-B65B-60C7DC5733C9}" type="sibTrans" cxnId="{E5DB5069-0717-034A-AF52-175800D350F0}">
      <dgm:prSet/>
      <dgm:spPr/>
      <dgm:t>
        <a:bodyPr/>
        <a:lstStyle/>
        <a:p>
          <a:endParaRPr lang="en-US"/>
        </a:p>
      </dgm:t>
    </dgm:pt>
    <dgm:pt modelId="{50FE7DEF-06A8-7A44-8791-465146FC9D6A}">
      <dgm:prSet phldrT="[Text]"/>
      <dgm:spPr/>
      <dgm:t>
        <a:bodyPr/>
        <a:lstStyle/>
        <a:p>
          <a:r>
            <a:rPr lang="en-US" dirty="0"/>
            <a:t>Next 2</a:t>
          </a:r>
        </a:p>
      </dgm:t>
    </dgm:pt>
    <dgm:pt modelId="{0DD27442-1C32-3747-9901-862C927CC158}" type="parTrans" cxnId="{A4DBB01D-8AF4-3940-AAB7-672CA6C19CA4}">
      <dgm:prSet/>
      <dgm:spPr/>
      <dgm:t>
        <a:bodyPr/>
        <a:lstStyle/>
        <a:p>
          <a:endParaRPr lang="en-US"/>
        </a:p>
      </dgm:t>
    </dgm:pt>
    <dgm:pt modelId="{A4D8CA4D-A1D1-9B4E-AB16-A5D9DDE29FA4}" type="sibTrans" cxnId="{A4DBB01D-8AF4-3940-AAB7-672CA6C19CA4}">
      <dgm:prSet/>
      <dgm:spPr/>
      <dgm:t>
        <a:bodyPr/>
        <a:lstStyle/>
        <a:p>
          <a:endParaRPr lang="en-US"/>
        </a:p>
      </dgm:t>
    </dgm:pt>
    <dgm:pt modelId="{03BE6B61-B07D-324D-A43C-A6FF5DCF1ACE}">
      <dgm:prSet phldrT="[Text]"/>
      <dgm:spPr/>
      <dgm:t>
        <a:bodyPr/>
        <a:lstStyle/>
        <a:p>
          <a:r>
            <a:rPr lang="en-US" dirty="0"/>
            <a:t>Next 3</a:t>
          </a:r>
        </a:p>
      </dgm:t>
    </dgm:pt>
    <dgm:pt modelId="{72141FB9-2C94-5E49-948E-C57443DCCDBA}" type="parTrans" cxnId="{F20762DD-4FC3-2847-B3DF-CF691DBDCA53}">
      <dgm:prSet/>
      <dgm:spPr/>
      <dgm:t>
        <a:bodyPr/>
        <a:lstStyle/>
        <a:p>
          <a:endParaRPr lang="en-US"/>
        </a:p>
      </dgm:t>
    </dgm:pt>
    <dgm:pt modelId="{D913E8AE-ABC3-3648-9F2A-8E7AB9E33424}" type="sibTrans" cxnId="{F20762DD-4FC3-2847-B3DF-CF691DBDCA53}">
      <dgm:prSet/>
      <dgm:spPr/>
      <dgm:t>
        <a:bodyPr/>
        <a:lstStyle/>
        <a:p>
          <a:endParaRPr lang="en-US"/>
        </a:p>
      </dgm:t>
    </dgm:pt>
    <dgm:pt modelId="{FB03F33A-0E45-7843-B9D3-B8FB9E2DB8D5}">
      <dgm:prSet phldrT="[Text]"/>
      <dgm:spPr/>
      <dgm:t>
        <a:bodyPr/>
        <a:lstStyle/>
        <a:p>
          <a:r>
            <a:rPr lang="en-US" dirty="0"/>
            <a:t>Next 4</a:t>
          </a:r>
        </a:p>
      </dgm:t>
    </dgm:pt>
    <dgm:pt modelId="{F739097F-C35A-3147-81E5-F8E66BAF176E}" type="parTrans" cxnId="{BCA07732-45B6-474B-BB72-D70234F241AB}">
      <dgm:prSet/>
      <dgm:spPr/>
      <dgm:t>
        <a:bodyPr/>
        <a:lstStyle/>
        <a:p>
          <a:endParaRPr lang="en-US"/>
        </a:p>
      </dgm:t>
    </dgm:pt>
    <dgm:pt modelId="{3B9236F2-3F10-5747-A776-9EE904D45F6F}" type="sibTrans" cxnId="{BCA07732-45B6-474B-BB72-D70234F241AB}">
      <dgm:prSet/>
      <dgm:spPr/>
      <dgm:t>
        <a:bodyPr/>
        <a:lstStyle/>
        <a:p>
          <a:endParaRPr lang="en-US"/>
        </a:p>
      </dgm:t>
    </dgm:pt>
    <dgm:pt modelId="{5BA8F29C-37DF-ED41-9663-EA28095A2DC0}" type="pres">
      <dgm:prSet presAssocID="{CD208E47-EE42-384E-A95E-6319D77C3D13}" presName="composite" presStyleCnt="0">
        <dgm:presLayoutVars>
          <dgm:chMax val="5"/>
          <dgm:dir/>
          <dgm:resizeHandles val="exact"/>
        </dgm:presLayoutVars>
      </dgm:prSet>
      <dgm:spPr/>
    </dgm:pt>
    <dgm:pt modelId="{84512404-121D-5845-9552-736B326C2D45}" type="pres">
      <dgm:prSet presAssocID="{346459BC-ED1F-B345-BF6E-4BE7E3F8FCF3}" presName="circle1" presStyleLbl="lnNode1" presStyleIdx="0" presStyleCnt="5"/>
      <dgm:spPr/>
    </dgm:pt>
    <dgm:pt modelId="{B1A119FD-1EA9-5E41-AD47-0A9AE8D6D6ED}" type="pres">
      <dgm:prSet presAssocID="{346459BC-ED1F-B345-BF6E-4BE7E3F8FCF3}" presName="text1" presStyleLbl="revTx" presStyleIdx="0" presStyleCnt="5">
        <dgm:presLayoutVars>
          <dgm:bulletEnabled val="1"/>
        </dgm:presLayoutVars>
      </dgm:prSet>
      <dgm:spPr/>
    </dgm:pt>
    <dgm:pt modelId="{E119DA93-1517-EE43-8D97-BA7E95224988}" type="pres">
      <dgm:prSet presAssocID="{346459BC-ED1F-B345-BF6E-4BE7E3F8FCF3}" presName="line1" presStyleLbl="callout" presStyleIdx="0" presStyleCnt="10"/>
      <dgm:spPr/>
    </dgm:pt>
    <dgm:pt modelId="{552F82F0-88FA-4449-85B8-DC10886B19F3}" type="pres">
      <dgm:prSet presAssocID="{346459BC-ED1F-B345-BF6E-4BE7E3F8FCF3}" presName="d1" presStyleLbl="callout" presStyleIdx="1" presStyleCnt="10"/>
      <dgm:spPr/>
    </dgm:pt>
    <dgm:pt modelId="{7A793839-E56F-5E42-B819-8816EC5265FE}" type="pres">
      <dgm:prSet presAssocID="{94813BA0-779C-6E48-936F-5E677DF0812C}" presName="circle2" presStyleLbl="lnNode1" presStyleIdx="1" presStyleCnt="5"/>
      <dgm:spPr/>
    </dgm:pt>
    <dgm:pt modelId="{AFB15FCD-1ED7-9644-AFCC-18FAB28A27F2}" type="pres">
      <dgm:prSet presAssocID="{94813BA0-779C-6E48-936F-5E677DF0812C}" presName="text2" presStyleLbl="revTx" presStyleIdx="1" presStyleCnt="5">
        <dgm:presLayoutVars>
          <dgm:bulletEnabled val="1"/>
        </dgm:presLayoutVars>
      </dgm:prSet>
      <dgm:spPr/>
    </dgm:pt>
    <dgm:pt modelId="{A56A3F4F-11B7-054C-9F65-ED458A08B5BE}" type="pres">
      <dgm:prSet presAssocID="{94813BA0-779C-6E48-936F-5E677DF0812C}" presName="line2" presStyleLbl="callout" presStyleIdx="2" presStyleCnt="10"/>
      <dgm:spPr/>
    </dgm:pt>
    <dgm:pt modelId="{30D0C6C2-5105-5347-BE60-AC3B309CD2F7}" type="pres">
      <dgm:prSet presAssocID="{94813BA0-779C-6E48-936F-5E677DF0812C}" presName="d2" presStyleLbl="callout" presStyleIdx="3" presStyleCnt="10"/>
      <dgm:spPr/>
    </dgm:pt>
    <dgm:pt modelId="{D579380C-C6D1-6641-9552-7F306CFACDFD}" type="pres">
      <dgm:prSet presAssocID="{50FE7DEF-06A8-7A44-8791-465146FC9D6A}" presName="circle3" presStyleLbl="lnNode1" presStyleIdx="2" presStyleCnt="5"/>
      <dgm:spPr/>
    </dgm:pt>
    <dgm:pt modelId="{0332BB09-6810-4C43-9AA4-8AF181D91116}" type="pres">
      <dgm:prSet presAssocID="{50FE7DEF-06A8-7A44-8791-465146FC9D6A}" presName="text3" presStyleLbl="revTx" presStyleIdx="2" presStyleCnt="5">
        <dgm:presLayoutVars>
          <dgm:bulletEnabled val="1"/>
        </dgm:presLayoutVars>
      </dgm:prSet>
      <dgm:spPr/>
    </dgm:pt>
    <dgm:pt modelId="{75D8F535-431B-EF43-88D7-A30EE0345FA4}" type="pres">
      <dgm:prSet presAssocID="{50FE7DEF-06A8-7A44-8791-465146FC9D6A}" presName="line3" presStyleLbl="callout" presStyleIdx="4" presStyleCnt="10"/>
      <dgm:spPr/>
    </dgm:pt>
    <dgm:pt modelId="{B25F5369-899A-764C-9031-4737FC476405}" type="pres">
      <dgm:prSet presAssocID="{50FE7DEF-06A8-7A44-8791-465146FC9D6A}" presName="d3" presStyleLbl="callout" presStyleIdx="5" presStyleCnt="10"/>
      <dgm:spPr/>
    </dgm:pt>
    <dgm:pt modelId="{25FC0D54-B9E8-4441-AC67-260DA3B0831E}" type="pres">
      <dgm:prSet presAssocID="{03BE6B61-B07D-324D-A43C-A6FF5DCF1ACE}" presName="circle4" presStyleLbl="lnNode1" presStyleIdx="3" presStyleCnt="5"/>
      <dgm:spPr/>
    </dgm:pt>
    <dgm:pt modelId="{14968816-4ACA-A54C-A521-DB8E7A25A755}" type="pres">
      <dgm:prSet presAssocID="{03BE6B61-B07D-324D-A43C-A6FF5DCF1ACE}" presName="text4" presStyleLbl="revTx" presStyleIdx="3" presStyleCnt="5">
        <dgm:presLayoutVars>
          <dgm:bulletEnabled val="1"/>
        </dgm:presLayoutVars>
      </dgm:prSet>
      <dgm:spPr/>
    </dgm:pt>
    <dgm:pt modelId="{5751BE57-76EB-124E-B479-F8301816B84D}" type="pres">
      <dgm:prSet presAssocID="{03BE6B61-B07D-324D-A43C-A6FF5DCF1ACE}" presName="line4" presStyleLbl="callout" presStyleIdx="6" presStyleCnt="10"/>
      <dgm:spPr/>
    </dgm:pt>
    <dgm:pt modelId="{A00E1211-E3E7-0C48-8DB8-07A0F5454CD2}" type="pres">
      <dgm:prSet presAssocID="{03BE6B61-B07D-324D-A43C-A6FF5DCF1ACE}" presName="d4" presStyleLbl="callout" presStyleIdx="7" presStyleCnt="10"/>
      <dgm:spPr/>
    </dgm:pt>
    <dgm:pt modelId="{D891FA9F-3092-AB44-BC8D-113F8149710E}" type="pres">
      <dgm:prSet presAssocID="{FB03F33A-0E45-7843-B9D3-B8FB9E2DB8D5}" presName="circle5" presStyleLbl="lnNode1" presStyleIdx="4" presStyleCnt="5"/>
      <dgm:spPr/>
    </dgm:pt>
    <dgm:pt modelId="{877397C8-165B-0A48-829F-9848E6D97A34}" type="pres">
      <dgm:prSet presAssocID="{FB03F33A-0E45-7843-B9D3-B8FB9E2DB8D5}" presName="text5" presStyleLbl="revTx" presStyleIdx="4" presStyleCnt="5">
        <dgm:presLayoutVars>
          <dgm:bulletEnabled val="1"/>
        </dgm:presLayoutVars>
      </dgm:prSet>
      <dgm:spPr/>
    </dgm:pt>
    <dgm:pt modelId="{8231A984-FEBE-7D41-9E35-4BBD6A5BF2C8}" type="pres">
      <dgm:prSet presAssocID="{FB03F33A-0E45-7843-B9D3-B8FB9E2DB8D5}" presName="line5" presStyleLbl="callout" presStyleIdx="8" presStyleCnt="10"/>
      <dgm:spPr/>
    </dgm:pt>
    <dgm:pt modelId="{C0D5483A-E7C4-3A4C-9629-A7E204D3E54C}" type="pres">
      <dgm:prSet presAssocID="{FB03F33A-0E45-7843-B9D3-B8FB9E2DB8D5}" presName="d5" presStyleLbl="callout" presStyleIdx="9" presStyleCnt="10"/>
      <dgm:spPr/>
    </dgm:pt>
  </dgm:ptLst>
  <dgm:cxnLst>
    <dgm:cxn modelId="{54340702-8CA2-564C-BCE8-D6C78FFC0DA8}" type="presOf" srcId="{346459BC-ED1F-B345-BF6E-4BE7E3F8FCF3}" destId="{B1A119FD-1EA9-5E41-AD47-0A9AE8D6D6ED}" srcOrd="0" destOrd="0" presId="urn:microsoft.com/office/officeart/2005/8/layout/target1"/>
    <dgm:cxn modelId="{A4DBB01D-8AF4-3940-AAB7-672CA6C19CA4}" srcId="{CD208E47-EE42-384E-A95E-6319D77C3D13}" destId="{50FE7DEF-06A8-7A44-8791-465146FC9D6A}" srcOrd="2" destOrd="0" parTransId="{0DD27442-1C32-3747-9901-862C927CC158}" sibTransId="{A4D8CA4D-A1D1-9B4E-AB16-A5D9DDE29FA4}"/>
    <dgm:cxn modelId="{BCA07732-45B6-474B-BB72-D70234F241AB}" srcId="{CD208E47-EE42-384E-A95E-6319D77C3D13}" destId="{FB03F33A-0E45-7843-B9D3-B8FB9E2DB8D5}" srcOrd="4" destOrd="0" parTransId="{F739097F-C35A-3147-81E5-F8E66BAF176E}" sibTransId="{3B9236F2-3F10-5747-A776-9EE904D45F6F}"/>
    <dgm:cxn modelId="{41958D42-0031-E84A-AACD-EA7E6CA46776}" type="presOf" srcId="{FB03F33A-0E45-7843-B9D3-B8FB9E2DB8D5}" destId="{877397C8-165B-0A48-829F-9848E6D97A34}" srcOrd="0" destOrd="0" presId="urn:microsoft.com/office/officeart/2005/8/layout/target1"/>
    <dgm:cxn modelId="{6B52DB52-4F59-6249-AD39-F843C94D267F}" type="presOf" srcId="{CD208E47-EE42-384E-A95E-6319D77C3D13}" destId="{5BA8F29C-37DF-ED41-9663-EA28095A2DC0}" srcOrd="0" destOrd="0" presId="urn:microsoft.com/office/officeart/2005/8/layout/target1"/>
    <dgm:cxn modelId="{E5DB5069-0717-034A-AF52-175800D350F0}" srcId="{CD208E47-EE42-384E-A95E-6319D77C3D13}" destId="{94813BA0-779C-6E48-936F-5E677DF0812C}" srcOrd="1" destOrd="0" parTransId="{D69D3080-8FC5-8E40-9392-DC05FB0783D6}" sibTransId="{F4B291C7-44E5-7246-B65B-60C7DC5733C9}"/>
    <dgm:cxn modelId="{D677CAB2-A73B-CE4E-B0D7-53796C79A04F}" type="presOf" srcId="{94813BA0-779C-6E48-936F-5E677DF0812C}" destId="{AFB15FCD-1ED7-9644-AFCC-18FAB28A27F2}" srcOrd="0" destOrd="0" presId="urn:microsoft.com/office/officeart/2005/8/layout/target1"/>
    <dgm:cxn modelId="{99965FB4-EBFD-7A4A-A417-C415093910F5}" type="presOf" srcId="{03BE6B61-B07D-324D-A43C-A6FF5DCF1ACE}" destId="{14968816-4ACA-A54C-A521-DB8E7A25A755}" srcOrd="0" destOrd="0" presId="urn:microsoft.com/office/officeart/2005/8/layout/target1"/>
    <dgm:cxn modelId="{91525DC4-7471-F349-B7E3-3ACF7A1E3195}" srcId="{CD208E47-EE42-384E-A95E-6319D77C3D13}" destId="{346459BC-ED1F-B345-BF6E-4BE7E3F8FCF3}" srcOrd="0" destOrd="0" parTransId="{B2CDE9B7-138D-8743-B493-2D4EA8D217C1}" sibTransId="{85E9C553-2582-5041-A26A-291037FF8289}"/>
    <dgm:cxn modelId="{B96136D0-8DDF-CC4F-88E6-AFFE952C4B26}" type="presOf" srcId="{50FE7DEF-06A8-7A44-8791-465146FC9D6A}" destId="{0332BB09-6810-4C43-9AA4-8AF181D91116}" srcOrd="0" destOrd="0" presId="urn:microsoft.com/office/officeart/2005/8/layout/target1"/>
    <dgm:cxn modelId="{F20762DD-4FC3-2847-B3DF-CF691DBDCA53}" srcId="{CD208E47-EE42-384E-A95E-6319D77C3D13}" destId="{03BE6B61-B07D-324D-A43C-A6FF5DCF1ACE}" srcOrd="3" destOrd="0" parTransId="{72141FB9-2C94-5E49-948E-C57443DCCDBA}" sibTransId="{D913E8AE-ABC3-3648-9F2A-8E7AB9E33424}"/>
    <dgm:cxn modelId="{2AC698A5-459C-9840-8AFC-9177CDDD2776}" type="presParOf" srcId="{5BA8F29C-37DF-ED41-9663-EA28095A2DC0}" destId="{84512404-121D-5845-9552-736B326C2D45}" srcOrd="0" destOrd="0" presId="urn:microsoft.com/office/officeart/2005/8/layout/target1"/>
    <dgm:cxn modelId="{B4BBD405-6204-3041-8A40-0375F29E46A8}" type="presParOf" srcId="{5BA8F29C-37DF-ED41-9663-EA28095A2DC0}" destId="{B1A119FD-1EA9-5E41-AD47-0A9AE8D6D6ED}" srcOrd="1" destOrd="0" presId="urn:microsoft.com/office/officeart/2005/8/layout/target1"/>
    <dgm:cxn modelId="{A1654E42-B758-614B-BD36-B4F3BB1CF2EE}" type="presParOf" srcId="{5BA8F29C-37DF-ED41-9663-EA28095A2DC0}" destId="{E119DA93-1517-EE43-8D97-BA7E95224988}" srcOrd="2" destOrd="0" presId="urn:microsoft.com/office/officeart/2005/8/layout/target1"/>
    <dgm:cxn modelId="{B11B880E-A812-B444-8480-CBFB5C3DCFC4}" type="presParOf" srcId="{5BA8F29C-37DF-ED41-9663-EA28095A2DC0}" destId="{552F82F0-88FA-4449-85B8-DC10886B19F3}" srcOrd="3" destOrd="0" presId="urn:microsoft.com/office/officeart/2005/8/layout/target1"/>
    <dgm:cxn modelId="{CC0D1D2D-B64B-0A44-8701-F83588A2CDCB}" type="presParOf" srcId="{5BA8F29C-37DF-ED41-9663-EA28095A2DC0}" destId="{7A793839-E56F-5E42-B819-8816EC5265FE}" srcOrd="4" destOrd="0" presId="urn:microsoft.com/office/officeart/2005/8/layout/target1"/>
    <dgm:cxn modelId="{FE8CD376-C81E-6B4A-B5F3-B1C5C1F94698}" type="presParOf" srcId="{5BA8F29C-37DF-ED41-9663-EA28095A2DC0}" destId="{AFB15FCD-1ED7-9644-AFCC-18FAB28A27F2}" srcOrd="5" destOrd="0" presId="urn:microsoft.com/office/officeart/2005/8/layout/target1"/>
    <dgm:cxn modelId="{8D25E2B7-DDAB-C847-A329-6A01E46E3011}" type="presParOf" srcId="{5BA8F29C-37DF-ED41-9663-EA28095A2DC0}" destId="{A56A3F4F-11B7-054C-9F65-ED458A08B5BE}" srcOrd="6" destOrd="0" presId="urn:microsoft.com/office/officeart/2005/8/layout/target1"/>
    <dgm:cxn modelId="{97E1F4A9-726D-FE4A-8407-558ED4EAF194}" type="presParOf" srcId="{5BA8F29C-37DF-ED41-9663-EA28095A2DC0}" destId="{30D0C6C2-5105-5347-BE60-AC3B309CD2F7}" srcOrd="7" destOrd="0" presId="urn:microsoft.com/office/officeart/2005/8/layout/target1"/>
    <dgm:cxn modelId="{56749020-B0BB-A742-81B4-1AB0352F987E}" type="presParOf" srcId="{5BA8F29C-37DF-ED41-9663-EA28095A2DC0}" destId="{D579380C-C6D1-6641-9552-7F306CFACDFD}" srcOrd="8" destOrd="0" presId="urn:microsoft.com/office/officeart/2005/8/layout/target1"/>
    <dgm:cxn modelId="{4C4BA172-2EA1-A644-9674-C94DAAACCDD3}" type="presParOf" srcId="{5BA8F29C-37DF-ED41-9663-EA28095A2DC0}" destId="{0332BB09-6810-4C43-9AA4-8AF181D91116}" srcOrd="9" destOrd="0" presId="urn:microsoft.com/office/officeart/2005/8/layout/target1"/>
    <dgm:cxn modelId="{0CA45A2F-5001-B14D-BCB8-F17FF09D1FB1}" type="presParOf" srcId="{5BA8F29C-37DF-ED41-9663-EA28095A2DC0}" destId="{75D8F535-431B-EF43-88D7-A30EE0345FA4}" srcOrd="10" destOrd="0" presId="urn:microsoft.com/office/officeart/2005/8/layout/target1"/>
    <dgm:cxn modelId="{60FC3108-15E6-E346-B155-A5755DF5C91E}" type="presParOf" srcId="{5BA8F29C-37DF-ED41-9663-EA28095A2DC0}" destId="{B25F5369-899A-764C-9031-4737FC476405}" srcOrd="11" destOrd="0" presId="urn:microsoft.com/office/officeart/2005/8/layout/target1"/>
    <dgm:cxn modelId="{CB37881B-E2DE-4A4C-A6A1-CD32E1419595}" type="presParOf" srcId="{5BA8F29C-37DF-ED41-9663-EA28095A2DC0}" destId="{25FC0D54-B9E8-4441-AC67-260DA3B0831E}" srcOrd="12" destOrd="0" presId="urn:microsoft.com/office/officeart/2005/8/layout/target1"/>
    <dgm:cxn modelId="{D9683A41-6E13-EE44-BBD4-E0D1DA765D1B}" type="presParOf" srcId="{5BA8F29C-37DF-ED41-9663-EA28095A2DC0}" destId="{14968816-4ACA-A54C-A521-DB8E7A25A755}" srcOrd="13" destOrd="0" presId="urn:microsoft.com/office/officeart/2005/8/layout/target1"/>
    <dgm:cxn modelId="{5D341DA0-B3A5-9743-8A57-63B60C6C4580}" type="presParOf" srcId="{5BA8F29C-37DF-ED41-9663-EA28095A2DC0}" destId="{5751BE57-76EB-124E-B479-F8301816B84D}" srcOrd="14" destOrd="0" presId="urn:microsoft.com/office/officeart/2005/8/layout/target1"/>
    <dgm:cxn modelId="{9CDFD3DB-63BB-C84A-BF2D-BF12A6F88D11}" type="presParOf" srcId="{5BA8F29C-37DF-ED41-9663-EA28095A2DC0}" destId="{A00E1211-E3E7-0C48-8DB8-07A0F5454CD2}" srcOrd="15" destOrd="0" presId="urn:microsoft.com/office/officeart/2005/8/layout/target1"/>
    <dgm:cxn modelId="{3279E298-1E84-B64B-8151-8377B7119776}" type="presParOf" srcId="{5BA8F29C-37DF-ED41-9663-EA28095A2DC0}" destId="{D891FA9F-3092-AB44-BC8D-113F8149710E}" srcOrd="16" destOrd="0" presId="urn:microsoft.com/office/officeart/2005/8/layout/target1"/>
    <dgm:cxn modelId="{3B83B12C-A695-FE47-BF2D-89D2E0B6AC0F}" type="presParOf" srcId="{5BA8F29C-37DF-ED41-9663-EA28095A2DC0}" destId="{877397C8-165B-0A48-829F-9848E6D97A34}" srcOrd="17" destOrd="0" presId="urn:microsoft.com/office/officeart/2005/8/layout/target1"/>
    <dgm:cxn modelId="{9DE2997F-E387-D346-BE74-0941AC656454}" type="presParOf" srcId="{5BA8F29C-37DF-ED41-9663-EA28095A2DC0}" destId="{8231A984-FEBE-7D41-9E35-4BBD6A5BF2C8}" srcOrd="18" destOrd="0" presId="urn:microsoft.com/office/officeart/2005/8/layout/target1"/>
    <dgm:cxn modelId="{295DFACB-A5D5-C944-8E7F-2B28591CBD17}" type="presParOf" srcId="{5BA8F29C-37DF-ED41-9663-EA28095A2DC0}" destId="{C0D5483A-E7C4-3A4C-9629-A7E204D3E54C}" srcOrd="19"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1FA9F-3092-AB44-BC8D-113F8149710E}">
      <dsp:nvSpPr>
        <dsp:cNvPr id="0" name=""/>
        <dsp:cNvSpPr/>
      </dsp:nvSpPr>
      <dsp:spPr>
        <a:xfrm>
          <a:off x="122435" y="1129760"/>
          <a:ext cx="3885009" cy="3885009"/>
        </a:xfrm>
        <a:prstGeom prst="ellipse">
          <a:avLst/>
        </a:prstGeom>
        <a:solidFill>
          <a:schemeClr val="accent1">
            <a:shade val="80000"/>
            <a:hueOff val="-661860"/>
            <a:satOff val="-89291"/>
            <a:lumOff val="438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C0D54-B9E8-4441-AC67-260DA3B0831E}">
      <dsp:nvSpPr>
        <dsp:cNvPr id="0" name=""/>
        <dsp:cNvSpPr/>
      </dsp:nvSpPr>
      <dsp:spPr>
        <a:xfrm>
          <a:off x="553995" y="1561320"/>
          <a:ext cx="3021889" cy="3021889"/>
        </a:xfrm>
        <a:prstGeom prst="ellipse">
          <a:avLst/>
        </a:prstGeom>
        <a:solidFill>
          <a:schemeClr val="accent1">
            <a:shade val="80000"/>
            <a:hueOff val="-496395"/>
            <a:satOff val="-66968"/>
            <a:lumOff val="32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79380C-C6D1-6641-9552-7F306CFACDFD}">
      <dsp:nvSpPr>
        <dsp:cNvPr id="0" name=""/>
        <dsp:cNvSpPr/>
      </dsp:nvSpPr>
      <dsp:spPr>
        <a:xfrm>
          <a:off x="985555" y="1992880"/>
          <a:ext cx="2158770" cy="2158770"/>
        </a:xfrm>
        <a:prstGeom prst="ellipse">
          <a:avLst/>
        </a:prstGeom>
        <a:solidFill>
          <a:schemeClr val="accent1">
            <a:shade val="80000"/>
            <a:hueOff val="-330930"/>
            <a:satOff val="-44646"/>
            <a:lumOff val="219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93839-E56F-5E42-B819-8816EC5265FE}">
      <dsp:nvSpPr>
        <dsp:cNvPr id="0" name=""/>
        <dsp:cNvSpPr/>
      </dsp:nvSpPr>
      <dsp:spPr>
        <a:xfrm>
          <a:off x="1417438" y="2424763"/>
          <a:ext cx="1295003" cy="1295003"/>
        </a:xfrm>
        <a:prstGeom prst="ellipse">
          <a:avLst/>
        </a:prstGeom>
        <a:solidFill>
          <a:schemeClr val="accent1">
            <a:shade val="80000"/>
            <a:hueOff val="-165465"/>
            <a:satOff val="-22323"/>
            <a:lumOff val="109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12404-121D-5845-9552-736B326C2D45}">
      <dsp:nvSpPr>
        <dsp:cNvPr id="0" name=""/>
        <dsp:cNvSpPr/>
      </dsp:nvSpPr>
      <dsp:spPr>
        <a:xfrm>
          <a:off x="1848998" y="2856323"/>
          <a:ext cx="431883" cy="431883"/>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19FD-1EA9-5E41-AD47-0A9AE8D6D6ED}">
      <dsp:nvSpPr>
        <dsp:cNvPr id="0" name=""/>
        <dsp:cNvSpPr/>
      </dsp:nvSpPr>
      <dsp:spPr>
        <a:xfrm>
          <a:off x="4654946" y="165242"/>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Center</a:t>
          </a:r>
        </a:p>
      </dsp:txBody>
      <dsp:txXfrm>
        <a:off x="4654946" y="165242"/>
        <a:ext cx="1942504" cy="685833"/>
      </dsp:txXfrm>
    </dsp:sp>
    <dsp:sp modelId="{E119DA93-1517-EE43-8D97-BA7E95224988}">
      <dsp:nvSpPr>
        <dsp:cNvPr id="0" name=""/>
        <dsp:cNvSpPr/>
      </dsp:nvSpPr>
      <dsp:spPr>
        <a:xfrm>
          <a:off x="4169320" y="508159"/>
          <a:ext cx="4856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2F82F0-88FA-4449-85B8-DC10886B19F3}">
      <dsp:nvSpPr>
        <dsp:cNvPr id="0" name=""/>
        <dsp:cNvSpPr/>
      </dsp:nvSpPr>
      <dsp:spPr>
        <a:xfrm rot="5400000">
          <a:off x="1833458" y="739640"/>
          <a:ext cx="2564105" cy="2101142"/>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B15FCD-1ED7-9644-AFCC-18FAB28A27F2}">
      <dsp:nvSpPr>
        <dsp:cNvPr id="0" name=""/>
        <dsp:cNvSpPr/>
      </dsp:nvSpPr>
      <dsp:spPr>
        <a:xfrm>
          <a:off x="4654946" y="890444"/>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Next 1</a:t>
          </a:r>
        </a:p>
      </dsp:txBody>
      <dsp:txXfrm>
        <a:off x="4654946" y="890444"/>
        <a:ext cx="1942504" cy="685833"/>
      </dsp:txXfrm>
    </dsp:sp>
    <dsp:sp modelId="{A56A3F4F-11B7-054C-9F65-ED458A08B5BE}">
      <dsp:nvSpPr>
        <dsp:cNvPr id="0" name=""/>
        <dsp:cNvSpPr/>
      </dsp:nvSpPr>
      <dsp:spPr>
        <a:xfrm>
          <a:off x="4169320" y="1233360"/>
          <a:ext cx="4856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D0C6C2-5105-5347-BE60-AC3B309CD2F7}">
      <dsp:nvSpPr>
        <dsp:cNvPr id="0" name=""/>
        <dsp:cNvSpPr/>
      </dsp:nvSpPr>
      <dsp:spPr>
        <a:xfrm rot="5400000">
          <a:off x="2210239" y="1409740"/>
          <a:ext cx="2134941" cy="1780629"/>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32BB09-6810-4C43-9AA4-8AF181D91116}">
      <dsp:nvSpPr>
        <dsp:cNvPr id="0" name=""/>
        <dsp:cNvSpPr/>
      </dsp:nvSpPr>
      <dsp:spPr>
        <a:xfrm>
          <a:off x="4654946" y="1615645"/>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Next 2</a:t>
          </a:r>
        </a:p>
      </dsp:txBody>
      <dsp:txXfrm>
        <a:off x="4654946" y="1615645"/>
        <a:ext cx="1942504" cy="685833"/>
      </dsp:txXfrm>
    </dsp:sp>
    <dsp:sp modelId="{75D8F535-431B-EF43-88D7-A30EE0345FA4}">
      <dsp:nvSpPr>
        <dsp:cNvPr id="0" name=""/>
        <dsp:cNvSpPr/>
      </dsp:nvSpPr>
      <dsp:spPr>
        <a:xfrm>
          <a:off x="4169320" y="1958562"/>
          <a:ext cx="4856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5F5369-899A-764C-9031-4737FC476405}">
      <dsp:nvSpPr>
        <dsp:cNvPr id="0" name=""/>
        <dsp:cNvSpPr/>
      </dsp:nvSpPr>
      <dsp:spPr>
        <a:xfrm rot="5400000">
          <a:off x="2579704" y="2052450"/>
          <a:ext cx="1683503" cy="1495728"/>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968816-4ACA-A54C-A521-DB8E7A25A755}">
      <dsp:nvSpPr>
        <dsp:cNvPr id="0" name=""/>
        <dsp:cNvSpPr/>
      </dsp:nvSpPr>
      <dsp:spPr>
        <a:xfrm>
          <a:off x="4654946" y="2325307"/>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Next 3</a:t>
          </a:r>
        </a:p>
      </dsp:txBody>
      <dsp:txXfrm>
        <a:off x="4654946" y="2325307"/>
        <a:ext cx="1942504" cy="685833"/>
      </dsp:txXfrm>
    </dsp:sp>
    <dsp:sp modelId="{5751BE57-76EB-124E-B479-F8301816B84D}">
      <dsp:nvSpPr>
        <dsp:cNvPr id="0" name=""/>
        <dsp:cNvSpPr/>
      </dsp:nvSpPr>
      <dsp:spPr>
        <a:xfrm>
          <a:off x="4169320" y="2668224"/>
          <a:ext cx="4856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E1211-E3E7-0C48-8DB8-07A0F5454CD2}">
      <dsp:nvSpPr>
        <dsp:cNvPr id="0" name=""/>
        <dsp:cNvSpPr/>
      </dsp:nvSpPr>
      <dsp:spPr>
        <a:xfrm rot="5400000">
          <a:off x="2947485" y="2731031"/>
          <a:ext cx="1284642" cy="1159027"/>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7397C8-165B-0A48-829F-9848E6D97A34}">
      <dsp:nvSpPr>
        <dsp:cNvPr id="0" name=""/>
        <dsp:cNvSpPr/>
      </dsp:nvSpPr>
      <dsp:spPr>
        <a:xfrm>
          <a:off x="4654946" y="3014248"/>
          <a:ext cx="1942504" cy="685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52070" rIns="52070" bIns="52070" numCol="1" spcCol="1270" anchor="ctr" anchorCtr="0">
          <a:noAutofit/>
        </a:bodyPr>
        <a:lstStyle/>
        <a:p>
          <a:pPr marL="0" lvl="0" indent="0" algn="l" defTabSz="1822450">
            <a:lnSpc>
              <a:spcPct val="90000"/>
            </a:lnSpc>
            <a:spcBef>
              <a:spcPct val="0"/>
            </a:spcBef>
            <a:spcAft>
              <a:spcPct val="35000"/>
            </a:spcAft>
            <a:buNone/>
          </a:pPr>
          <a:r>
            <a:rPr lang="en-US" sz="4100" kern="1200" dirty="0"/>
            <a:t>Next 4</a:t>
          </a:r>
        </a:p>
      </dsp:txBody>
      <dsp:txXfrm>
        <a:off x="4654946" y="3014248"/>
        <a:ext cx="1942504" cy="685833"/>
      </dsp:txXfrm>
    </dsp:sp>
    <dsp:sp modelId="{8231A984-FEBE-7D41-9E35-4BBD6A5BF2C8}">
      <dsp:nvSpPr>
        <dsp:cNvPr id="0" name=""/>
        <dsp:cNvSpPr/>
      </dsp:nvSpPr>
      <dsp:spPr>
        <a:xfrm>
          <a:off x="4169320" y="3357165"/>
          <a:ext cx="48562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D5483A-E7C4-3A4C-9629-A7E204D3E54C}">
      <dsp:nvSpPr>
        <dsp:cNvPr id="0" name=""/>
        <dsp:cNvSpPr/>
      </dsp:nvSpPr>
      <dsp:spPr>
        <a:xfrm rot="5400000">
          <a:off x="3295193" y="3389540"/>
          <a:ext cx="906502" cy="841751"/>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BE1DA-B2B2-C645-9207-9EF8F2C30574}" type="datetimeFigureOut">
              <a:rPr lang="en-US" smtClean="0"/>
              <a:t>11/24/25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D4823-81A0-CC40-87FD-FD596FB5906D}" type="slidenum">
              <a:rPr lang="en-US" smtClean="0"/>
              <a:t>‹#›</a:t>
            </a:fld>
            <a:endParaRPr lang="en-US"/>
          </a:p>
        </p:txBody>
      </p:sp>
    </p:spTree>
    <p:extLst>
      <p:ext uri="{BB962C8B-B14F-4D97-AF65-F5344CB8AC3E}">
        <p14:creationId xmlns:p14="http://schemas.microsoft.com/office/powerpoint/2010/main" val="1375565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ct val="100000"/>
              </a:lnSpc>
              <a:defRPr sz="7000">
                <a:latin typeface="+mj-lt"/>
              </a:defRPr>
            </a:lvl1pPr>
          </a:lstStyle>
          <a:p>
            <a:r>
              <a:rPr lang="en-US" dirty="0"/>
              <a:t>Click to edit Master title style</a:t>
            </a:r>
          </a:p>
        </p:txBody>
      </p:sp>
      <p:sp>
        <p:nvSpPr>
          <p:cNvPr id="5" name="Date Placeholder 3">
            <a:extLst>
              <a:ext uri="{FF2B5EF4-FFF2-40B4-BE49-F238E27FC236}">
                <a16:creationId xmlns:a16="http://schemas.microsoft.com/office/drawing/2014/main" id="{D12DDB28-230E-97A5-FD0C-F07D6DDA411C}"/>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0B7EA550-99CB-1E43-9174-EEFB4AFF7095}" type="datetime4">
              <a:rPr lang="en-US" smtClean="0"/>
              <a:t>November 24, 2025</a:t>
            </a:fld>
            <a:endParaRPr lang="en-US" dirty="0"/>
          </a:p>
        </p:txBody>
      </p:sp>
      <p:sp>
        <p:nvSpPr>
          <p:cNvPr id="6" name="Footer Placeholder 4">
            <a:extLst>
              <a:ext uri="{FF2B5EF4-FFF2-40B4-BE49-F238E27FC236}">
                <a16:creationId xmlns:a16="http://schemas.microsoft.com/office/drawing/2014/main" id="{3B42B2FD-DFAA-1108-392F-3DB26B9B229E}"/>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24718CB0-B9EE-B5D5-285C-EBEF435B9D22}"/>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88666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ct val="100000"/>
              </a:lnSpc>
              <a:defRPr sz="7000"/>
            </a:lvl1pPr>
          </a:lstStyle>
          <a:p>
            <a:r>
              <a:rPr lang="en-US" dirty="0"/>
              <a:t>Click to edit Master title style</a:t>
            </a:r>
          </a:p>
        </p:txBody>
      </p:sp>
      <p:sp>
        <p:nvSpPr>
          <p:cNvPr id="2" name="Date Placeholder 3">
            <a:extLst>
              <a:ext uri="{FF2B5EF4-FFF2-40B4-BE49-F238E27FC236}">
                <a16:creationId xmlns:a16="http://schemas.microsoft.com/office/drawing/2014/main" id="{E3EEB03E-B150-E1BB-0C95-4F97F46B6502}"/>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D7AF789B-5588-4841-A5FA-D8086D7E14DC}" type="datetime4">
              <a:rPr lang="en-US" smtClean="0"/>
              <a:t>November 24, 2025</a:t>
            </a:fld>
            <a:endParaRPr lang="en-US" dirty="0"/>
          </a:p>
        </p:txBody>
      </p:sp>
      <p:sp>
        <p:nvSpPr>
          <p:cNvPr id="3" name="Footer Placeholder 4">
            <a:extLst>
              <a:ext uri="{FF2B5EF4-FFF2-40B4-BE49-F238E27FC236}">
                <a16:creationId xmlns:a16="http://schemas.microsoft.com/office/drawing/2014/main" id="{CE881FA3-3B2A-47F3-B191-1A46155BF89C}"/>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5933A0CD-A91B-0C8F-5E30-F50F8D872F9D}"/>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5894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Date Placeholder 3">
            <a:extLst>
              <a:ext uri="{FF2B5EF4-FFF2-40B4-BE49-F238E27FC236}">
                <a16:creationId xmlns:a16="http://schemas.microsoft.com/office/drawing/2014/main" id="{A5D09658-B739-D948-7104-5B99B8A5F34D}"/>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7712DE69-44F8-CC48-9B64-54D45A14B039}" type="datetime4">
              <a:rPr lang="en-US" smtClean="0"/>
              <a:t>November 24, 2025</a:t>
            </a:fld>
            <a:endParaRPr lang="en-US" dirty="0"/>
          </a:p>
        </p:txBody>
      </p:sp>
      <p:sp>
        <p:nvSpPr>
          <p:cNvPr id="3" name="Footer Placeholder 4">
            <a:extLst>
              <a:ext uri="{FF2B5EF4-FFF2-40B4-BE49-F238E27FC236}">
                <a16:creationId xmlns:a16="http://schemas.microsoft.com/office/drawing/2014/main" id="{AF3A1080-B511-85CF-BD8C-9816920F0BC9}"/>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6BDAF560-1642-0352-3CE2-ED00924AE66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93117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ct val="100000"/>
              </a:lnSpc>
              <a:defRPr sz="7000"/>
            </a:lvl1pPr>
          </a:lstStyle>
          <a:p>
            <a:r>
              <a:rPr lang="en-US" dirty="0"/>
              <a:t>Click to edit Master title style</a:t>
            </a:r>
          </a:p>
        </p:txBody>
      </p:sp>
      <p:sp>
        <p:nvSpPr>
          <p:cNvPr id="2" name="Date Placeholder 3">
            <a:extLst>
              <a:ext uri="{FF2B5EF4-FFF2-40B4-BE49-F238E27FC236}">
                <a16:creationId xmlns:a16="http://schemas.microsoft.com/office/drawing/2014/main" id="{4A40ACAA-E3C0-FD6B-AC8E-6EAA591989BD}"/>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B5AD5EDE-E0EA-4B48-B3B4-831AC8034B73}" type="datetime4">
              <a:rPr lang="en-US" smtClean="0"/>
              <a:t>November 24, 2025</a:t>
            </a:fld>
            <a:endParaRPr lang="en-US" dirty="0"/>
          </a:p>
        </p:txBody>
      </p:sp>
      <p:sp>
        <p:nvSpPr>
          <p:cNvPr id="3" name="Footer Placeholder 4">
            <a:extLst>
              <a:ext uri="{FF2B5EF4-FFF2-40B4-BE49-F238E27FC236}">
                <a16:creationId xmlns:a16="http://schemas.microsoft.com/office/drawing/2014/main" id="{374AB239-2BC7-4185-F303-A81C62158556}"/>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B1B8A9D6-3A6B-7CC1-C407-31A48331E32A}"/>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2929804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ct val="100000"/>
              </a:lnSpc>
              <a:defRPr sz="7000"/>
            </a:lvl1pPr>
          </a:lstStyle>
          <a:p>
            <a:r>
              <a:rPr lang="en-US" dirty="0"/>
              <a:t>Click to edit Master title style</a:t>
            </a:r>
          </a:p>
        </p:txBody>
      </p:sp>
      <p:sp>
        <p:nvSpPr>
          <p:cNvPr id="2" name="Date Placeholder 3">
            <a:extLst>
              <a:ext uri="{FF2B5EF4-FFF2-40B4-BE49-F238E27FC236}">
                <a16:creationId xmlns:a16="http://schemas.microsoft.com/office/drawing/2014/main" id="{973E7E72-8891-08D6-4307-8F3DA7BC82AA}"/>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7F6ADEF0-5AE7-B64A-B1A9-26C4288A1D1A}" type="datetime4">
              <a:rPr lang="en-US" smtClean="0"/>
              <a:t>November 24, 2025</a:t>
            </a:fld>
            <a:endParaRPr lang="en-US" dirty="0"/>
          </a:p>
        </p:txBody>
      </p:sp>
      <p:sp>
        <p:nvSpPr>
          <p:cNvPr id="4" name="Footer Placeholder 4">
            <a:extLst>
              <a:ext uri="{FF2B5EF4-FFF2-40B4-BE49-F238E27FC236}">
                <a16:creationId xmlns:a16="http://schemas.microsoft.com/office/drawing/2014/main" id="{5F04C688-4448-22B6-CFDF-97872245412D}"/>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892A9FE2-59DE-3856-7041-1C915C2F915F}"/>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635204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defRPr sz="2200" b="0" i="0">
                <a:latin typeface="+mn-lt"/>
              </a:defRPr>
            </a:lvl1pPr>
            <a:lvl2pPr>
              <a:defRPr sz="2000" b="0" i="0">
                <a:solidFill>
                  <a:srgbClr val="006649"/>
                </a:solidFill>
                <a:latin typeface="+mn-lt"/>
              </a:defRPr>
            </a:lvl2pPr>
            <a:lvl3pPr>
              <a:defRPr b="0" i="0">
                <a:solidFill>
                  <a:srgbClr val="006649"/>
                </a:solidFill>
                <a:latin typeface="+mn-lt"/>
              </a:defRPr>
            </a:lvl3pPr>
            <a:lvl4pPr>
              <a:defRPr b="0" i="0">
                <a:solidFill>
                  <a:srgbClr val="006649"/>
                </a:solidFill>
                <a:latin typeface="+mn-lt"/>
              </a:defRPr>
            </a:lvl4pPr>
            <a:lvl5pPr>
              <a:defRPr b="0" i="0">
                <a:solidFill>
                  <a:srgbClr val="00664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2" name="Date Placeholder 3">
            <a:extLst>
              <a:ext uri="{FF2B5EF4-FFF2-40B4-BE49-F238E27FC236}">
                <a16:creationId xmlns:a16="http://schemas.microsoft.com/office/drawing/2014/main" id="{B4099A2B-8277-0B42-B838-4BF116839D4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08B6F10D-5D24-2F45-899E-DEF0A2D93426}" type="datetime4">
              <a:rPr lang="en-US" smtClean="0"/>
              <a:t>November 24, 2025</a:t>
            </a:fld>
            <a:endParaRPr lang="en-US" dirty="0"/>
          </a:p>
        </p:txBody>
      </p:sp>
      <p:sp>
        <p:nvSpPr>
          <p:cNvPr id="4" name="Footer Placeholder 4">
            <a:extLst>
              <a:ext uri="{FF2B5EF4-FFF2-40B4-BE49-F238E27FC236}">
                <a16:creationId xmlns:a16="http://schemas.microsoft.com/office/drawing/2014/main" id="{D10A6577-0D26-06D7-E3B0-AAC4D51DAB4B}"/>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2EA25FB5-C257-04DB-91A1-C4AFAD7A914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11848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94562"/>
          </a:xfrm>
        </p:spPr>
        <p:txBody>
          <a:bodyPr/>
          <a:lstStyle>
            <a:lvl1pPr>
              <a:lnSpc>
                <a:spcPct val="100000"/>
              </a:lnSpc>
              <a:defRPr sz="2200" b="0" i="0">
                <a:latin typeface="+mn-lt"/>
              </a:defRPr>
            </a:lvl1pPr>
            <a:lvl2pPr>
              <a:lnSpc>
                <a:spcPct val="100000"/>
              </a:lnSpc>
              <a:defRPr sz="2000" b="0" i="0">
                <a:solidFill>
                  <a:srgbClr val="006649"/>
                </a:solidFill>
                <a:latin typeface="+mn-lt"/>
              </a:defRPr>
            </a:lvl2pPr>
            <a:lvl3pPr>
              <a:lnSpc>
                <a:spcPct val="100000"/>
              </a:lnSpc>
              <a:defRPr b="0" i="0">
                <a:solidFill>
                  <a:srgbClr val="006649"/>
                </a:solidFill>
                <a:latin typeface="+mn-lt"/>
              </a:defRPr>
            </a:lvl3pPr>
            <a:lvl4pPr>
              <a:lnSpc>
                <a:spcPct val="100000"/>
              </a:lnSpc>
              <a:defRPr b="0" i="0">
                <a:solidFill>
                  <a:srgbClr val="006649"/>
                </a:solidFill>
                <a:latin typeface="+mn-lt"/>
              </a:defRPr>
            </a:lvl4pPr>
            <a:lvl5pPr>
              <a:lnSpc>
                <a:spcPct val="100000"/>
              </a:lnSpc>
              <a:defRPr b="0" i="0">
                <a:solidFill>
                  <a:srgbClr val="006649"/>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hasCustomPrompt="1"/>
          </p:nvPr>
        </p:nvSpPr>
        <p:spPr/>
        <p:txBody>
          <a:bodyPr/>
          <a:lstStyle>
            <a:lvl1pPr>
              <a:lnSpc>
                <a:spcPct val="100000"/>
              </a:lnSpc>
              <a:defRPr/>
            </a:lvl1pPr>
          </a:lstStyle>
          <a:p>
            <a:r>
              <a:rPr lang="en-US" dirty="0"/>
              <a:t>This is a sample of a headline that is so long it is two lines</a:t>
            </a:r>
          </a:p>
        </p:txBody>
      </p:sp>
      <p:sp>
        <p:nvSpPr>
          <p:cNvPr id="2" name="Date Placeholder 3">
            <a:extLst>
              <a:ext uri="{FF2B5EF4-FFF2-40B4-BE49-F238E27FC236}">
                <a16:creationId xmlns:a16="http://schemas.microsoft.com/office/drawing/2014/main" id="{B4099A2B-8277-0B42-B838-4BF116839D4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F28EDA91-971A-3A4D-A900-BD0DF5B10301}" type="datetime4">
              <a:rPr lang="en-US" smtClean="0"/>
              <a:t>November 24, 2025</a:t>
            </a:fld>
            <a:endParaRPr lang="en-US" dirty="0"/>
          </a:p>
        </p:txBody>
      </p:sp>
      <p:sp>
        <p:nvSpPr>
          <p:cNvPr id="4" name="Footer Placeholder 4">
            <a:extLst>
              <a:ext uri="{FF2B5EF4-FFF2-40B4-BE49-F238E27FC236}">
                <a16:creationId xmlns:a16="http://schemas.microsoft.com/office/drawing/2014/main" id="{D10A6577-0D26-06D7-E3B0-AAC4D51DAB4B}"/>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2EA25FB5-C257-04DB-91A1-C4AFAD7A914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472588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lnSpc>
                <a:spcPct val="100000"/>
              </a:lnSpc>
              <a:defRPr sz="2200" b="0" i="0">
                <a:latin typeface="+mn-lt"/>
              </a:defRPr>
            </a:lvl1pPr>
            <a:lvl2pPr>
              <a:lnSpc>
                <a:spcPct val="100000"/>
              </a:lnSpc>
              <a:defRPr sz="2000" b="0" i="0">
                <a:solidFill>
                  <a:schemeClr val="tx2"/>
                </a:solidFill>
                <a:latin typeface="+mn-lt"/>
              </a:defRPr>
            </a:lvl2pPr>
            <a:lvl3pPr>
              <a:lnSpc>
                <a:spcPct val="100000"/>
              </a:lnSpc>
              <a:defRPr b="0" i="0">
                <a:solidFill>
                  <a:schemeClr val="tx2"/>
                </a:solidFill>
                <a:latin typeface="+mn-lt"/>
              </a:defRPr>
            </a:lvl3pPr>
            <a:lvl4pPr>
              <a:lnSpc>
                <a:spcPct val="100000"/>
              </a:lnSpc>
              <a:defRPr b="0" i="0">
                <a:solidFill>
                  <a:schemeClr val="tx2"/>
                </a:solidFill>
                <a:latin typeface="+mn-lt"/>
              </a:defRPr>
            </a:lvl4pPr>
            <a:lvl5pPr>
              <a:lnSpc>
                <a:spcPct val="100000"/>
              </a:lnSpc>
              <a:defRPr b="0" i="0">
                <a:solidFill>
                  <a:schemeClr val="tx2"/>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4" name="Date Placeholder 3">
            <a:extLst>
              <a:ext uri="{FF2B5EF4-FFF2-40B4-BE49-F238E27FC236}">
                <a16:creationId xmlns:a16="http://schemas.microsoft.com/office/drawing/2014/main" id="{0BD17362-4F70-ED4C-8516-FD53EA191242}"/>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6AC00AE1-B45D-4A4E-AFFD-254A4EB19540}" type="datetime4">
              <a:rPr lang="en-US" smtClean="0"/>
              <a:t>November 24, 2025</a:t>
            </a:fld>
            <a:endParaRPr lang="en-US" dirty="0"/>
          </a:p>
        </p:txBody>
      </p:sp>
      <p:sp>
        <p:nvSpPr>
          <p:cNvPr id="5" name="Footer Placeholder 4">
            <a:extLst>
              <a:ext uri="{FF2B5EF4-FFF2-40B4-BE49-F238E27FC236}">
                <a16:creationId xmlns:a16="http://schemas.microsoft.com/office/drawing/2014/main" id="{E7BFD77C-98FE-56C2-C0A4-82EDE9972F61}"/>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08A431F8-47A7-2CBF-3DBE-17626D44C5D8}"/>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
        <p:nvSpPr>
          <p:cNvPr id="11" name="Text Placeholder 10">
            <a:extLst>
              <a:ext uri="{FF2B5EF4-FFF2-40B4-BE49-F238E27FC236}">
                <a16:creationId xmlns:a16="http://schemas.microsoft.com/office/drawing/2014/main" id="{95E1A101-73B1-0925-00F7-2145668278CC}"/>
              </a:ext>
            </a:extLst>
          </p:cNvPr>
          <p:cNvSpPr>
            <a:spLocks noGrp="1"/>
          </p:cNvSpPr>
          <p:nvPr>
            <p:ph type="body" sz="quarter" idx="10" hasCustomPrompt="1"/>
          </p:nvPr>
        </p:nvSpPr>
        <p:spPr>
          <a:xfrm>
            <a:off x="1435326" y="136525"/>
            <a:ext cx="10366149" cy="460539"/>
          </a:xfrm>
        </p:spPr>
        <p:txBody>
          <a:bodyPr anchor="ctr">
            <a:normAutofit/>
          </a:bodyPr>
          <a:lstStyle>
            <a:lvl1pPr algn="r">
              <a:buNone/>
              <a:defRPr sz="1800">
                <a:latin typeface="+mj-lt"/>
              </a:defRPr>
            </a:lvl1pPr>
          </a:lstStyle>
          <a:p>
            <a:pPr lvl="0"/>
            <a:r>
              <a:rPr lang="en-US" dirty="0"/>
              <a:t>Optional Section Title</a:t>
            </a:r>
          </a:p>
        </p:txBody>
      </p:sp>
    </p:spTree>
    <p:extLst>
      <p:ext uri="{BB962C8B-B14F-4D97-AF65-F5344CB8AC3E}">
        <p14:creationId xmlns:p14="http://schemas.microsoft.com/office/powerpoint/2010/main" val="2637320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91429"/>
          </a:xfrm>
        </p:spPr>
        <p:txBody>
          <a:bodyPr/>
          <a:lstStyle>
            <a:lvl1pPr>
              <a:lnSpc>
                <a:spcPct val="100000"/>
              </a:lnSpc>
              <a:defRPr sz="2200"/>
            </a:lvl1pPr>
            <a:lvl2pPr>
              <a:lnSpc>
                <a:spcPct val="100000"/>
              </a:lnSpc>
              <a:defRPr>
                <a:solidFill>
                  <a:srgbClr val="006649"/>
                </a:solidFill>
              </a:defRPr>
            </a:lvl2pPr>
            <a:lvl3pPr>
              <a:lnSpc>
                <a:spcPct val="100000"/>
              </a:lnSpc>
              <a:defRPr>
                <a:solidFill>
                  <a:srgbClr val="006649"/>
                </a:solidFill>
              </a:defRPr>
            </a:lvl3pPr>
            <a:lvl4pPr>
              <a:lnSpc>
                <a:spcPct val="100000"/>
              </a:lnSpc>
              <a:defRPr>
                <a:solidFill>
                  <a:srgbClr val="006649"/>
                </a:solidFill>
              </a:defRPr>
            </a:lvl4pPr>
            <a:lvl5pPr>
              <a:lnSpc>
                <a:spcPct val="100000"/>
              </a:lnSpc>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91429"/>
          </a:xfrm>
        </p:spPr>
        <p:txBody>
          <a:bodyPr/>
          <a:lstStyle>
            <a:lvl1pPr>
              <a:lnSpc>
                <a:spcPct val="100000"/>
              </a:lnSpc>
              <a:defRPr sz="2200"/>
            </a:lvl1pPr>
            <a:lvl2pPr>
              <a:lnSpc>
                <a:spcPct val="100000"/>
              </a:lnSpc>
              <a:defRPr>
                <a:solidFill>
                  <a:srgbClr val="006649"/>
                </a:solidFill>
              </a:defRPr>
            </a:lvl2pPr>
            <a:lvl3pPr>
              <a:lnSpc>
                <a:spcPct val="100000"/>
              </a:lnSpc>
              <a:defRPr>
                <a:solidFill>
                  <a:srgbClr val="006649"/>
                </a:solidFill>
              </a:defRPr>
            </a:lvl3pPr>
            <a:lvl4pPr>
              <a:lnSpc>
                <a:spcPct val="100000"/>
              </a:lnSpc>
              <a:defRPr>
                <a:solidFill>
                  <a:srgbClr val="006649"/>
                </a:solidFill>
              </a:defRPr>
            </a:lvl4pPr>
            <a:lvl5pPr>
              <a:lnSpc>
                <a:spcPct val="100000"/>
              </a:lnSpc>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2" name="Date Placeholder 3">
            <a:extLst>
              <a:ext uri="{FF2B5EF4-FFF2-40B4-BE49-F238E27FC236}">
                <a16:creationId xmlns:a16="http://schemas.microsoft.com/office/drawing/2014/main" id="{A3D8B565-D373-ED4A-04C7-7235CFA7A157}"/>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2A8CDC68-441F-094F-BF75-EB924BF67C1C}" type="datetime4">
              <a:rPr lang="en-US" smtClean="0"/>
              <a:t>November 24, 2025</a:t>
            </a:fld>
            <a:endParaRPr lang="en-US" dirty="0"/>
          </a:p>
        </p:txBody>
      </p:sp>
      <p:sp>
        <p:nvSpPr>
          <p:cNvPr id="5" name="Footer Placeholder 4">
            <a:extLst>
              <a:ext uri="{FF2B5EF4-FFF2-40B4-BE49-F238E27FC236}">
                <a16:creationId xmlns:a16="http://schemas.microsoft.com/office/drawing/2014/main" id="{5BA4193A-F6A2-13ED-D4D4-362433A139CD}"/>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C1F8CBA7-F910-D920-E0C5-A732BAA5AE8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97246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ct val="100000"/>
              </a:lnSpc>
              <a:defRPr sz="3200"/>
            </a:lvl1pPr>
          </a:lstStyle>
          <a:p>
            <a:r>
              <a:rPr lang="en-US" dirty="0"/>
              <a:t>Click to edit Master title style</a:t>
            </a:r>
          </a:p>
        </p:txBody>
      </p:sp>
      <p:sp>
        <p:nvSpPr>
          <p:cNvPr id="2" name="Date Placeholder 3">
            <a:extLst>
              <a:ext uri="{FF2B5EF4-FFF2-40B4-BE49-F238E27FC236}">
                <a16:creationId xmlns:a16="http://schemas.microsoft.com/office/drawing/2014/main" id="{7C4C4427-5348-9D2F-4291-98E1139E298A}"/>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175C7332-1249-B14A-8928-790CA0194139}" type="datetime4">
              <a:rPr lang="en-US" smtClean="0"/>
              <a:t>November 24, 2025</a:t>
            </a:fld>
            <a:endParaRPr lang="en-US" dirty="0"/>
          </a:p>
        </p:txBody>
      </p:sp>
      <p:sp>
        <p:nvSpPr>
          <p:cNvPr id="5" name="Footer Placeholder 4">
            <a:extLst>
              <a:ext uri="{FF2B5EF4-FFF2-40B4-BE49-F238E27FC236}">
                <a16:creationId xmlns:a16="http://schemas.microsoft.com/office/drawing/2014/main" id="{94F3A662-0E07-521A-F304-B77843EE0FD4}"/>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5D8D3DCD-258F-4E88-DD14-D42AB6E5B26B}"/>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43926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Date Placeholder 3">
            <a:extLst>
              <a:ext uri="{FF2B5EF4-FFF2-40B4-BE49-F238E27FC236}">
                <a16:creationId xmlns:a16="http://schemas.microsoft.com/office/drawing/2014/main" id="{00AF7DEF-6F08-553A-C039-6A7D079DAE3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329B6156-1E50-F142-AEE5-C83652274F6B}" type="datetime4">
              <a:rPr lang="en-US" smtClean="0"/>
              <a:t>November 24, 2025</a:t>
            </a:fld>
            <a:endParaRPr lang="en-US" dirty="0"/>
          </a:p>
        </p:txBody>
      </p:sp>
      <p:sp>
        <p:nvSpPr>
          <p:cNvPr id="4" name="Footer Placeholder 4">
            <a:extLst>
              <a:ext uri="{FF2B5EF4-FFF2-40B4-BE49-F238E27FC236}">
                <a16:creationId xmlns:a16="http://schemas.microsoft.com/office/drawing/2014/main" id="{A1BD9539-8968-83EA-D19A-148589C846D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837A03BC-B739-B7FB-DB88-5EBCAE44B3D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73585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rgbClr val="FAF7E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ct val="100000"/>
              </a:lnSpc>
              <a:defRPr sz="7000"/>
            </a:lvl1pPr>
          </a:lstStyle>
          <a:p>
            <a:r>
              <a:rPr lang="en-US" dirty="0"/>
              <a:t>Click to edit Master title style</a:t>
            </a:r>
          </a:p>
        </p:txBody>
      </p:sp>
      <p:sp>
        <p:nvSpPr>
          <p:cNvPr id="6" name="Date Placeholder 3">
            <a:extLst>
              <a:ext uri="{FF2B5EF4-FFF2-40B4-BE49-F238E27FC236}">
                <a16:creationId xmlns:a16="http://schemas.microsoft.com/office/drawing/2014/main" id="{ECB43AF4-4D3F-5500-3246-44ADE8CECA31}"/>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3B68F35-45A1-A848-8626-4008253F39F5}" type="datetime4">
              <a:rPr lang="en-US" smtClean="0"/>
              <a:t>November 24, 2025</a:t>
            </a:fld>
            <a:endParaRPr lang="en-US" dirty="0"/>
          </a:p>
        </p:txBody>
      </p:sp>
      <p:sp>
        <p:nvSpPr>
          <p:cNvPr id="7" name="Footer Placeholder 4">
            <a:extLst>
              <a:ext uri="{FF2B5EF4-FFF2-40B4-BE49-F238E27FC236}">
                <a16:creationId xmlns:a16="http://schemas.microsoft.com/office/drawing/2014/main" id="{7189216B-E7D1-FFA6-55D5-F91D34669F23}"/>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9" name="Slide Number Placeholder 5">
            <a:extLst>
              <a:ext uri="{FF2B5EF4-FFF2-40B4-BE49-F238E27FC236}">
                <a16:creationId xmlns:a16="http://schemas.microsoft.com/office/drawing/2014/main" id="{7181F60D-B54F-58E8-B416-E11E118974A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95759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Date Placeholder 3">
            <a:extLst>
              <a:ext uri="{FF2B5EF4-FFF2-40B4-BE49-F238E27FC236}">
                <a16:creationId xmlns:a16="http://schemas.microsoft.com/office/drawing/2014/main" id="{D82B4237-457E-5D9D-B25C-A09F8607DCA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4AB7640C-471C-3343-A678-51E7DA2E80FF}" type="datetime4">
              <a:rPr lang="en-US" smtClean="0"/>
              <a:t>November 24, 2025</a:t>
            </a:fld>
            <a:endParaRPr lang="en-US" dirty="0"/>
          </a:p>
        </p:txBody>
      </p:sp>
      <p:sp>
        <p:nvSpPr>
          <p:cNvPr id="3" name="Footer Placeholder 4">
            <a:extLst>
              <a:ext uri="{FF2B5EF4-FFF2-40B4-BE49-F238E27FC236}">
                <a16:creationId xmlns:a16="http://schemas.microsoft.com/office/drawing/2014/main" id="{AD1CA77D-0C84-C12D-402A-8CCD536E5FA6}"/>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0432A26D-3E4E-EDB4-D04C-AEDD65E1F10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12008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4192B37-5180-9157-3C9F-96160991887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261114D6-4706-2849-829A-527E3AD8CCE5}" type="datetime4">
              <a:rPr lang="en-US" smtClean="0"/>
              <a:t>November 24, 2025</a:t>
            </a:fld>
            <a:endParaRPr lang="en-US" dirty="0"/>
          </a:p>
        </p:txBody>
      </p:sp>
      <p:sp>
        <p:nvSpPr>
          <p:cNvPr id="3" name="Footer Placeholder 4">
            <a:extLst>
              <a:ext uri="{FF2B5EF4-FFF2-40B4-BE49-F238E27FC236}">
                <a16:creationId xmlns:a16="http://schemas.microsoft.com/office/drawing/2014/main" id="{20011397-8F2D-751E-445E-1FB2DAE65F6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4" name="Slide Number Placeholder 5">
            <a:extLst>
              <a:ext uri="{FF2B5EF4-FFF2-40B4-BE49-F238E27FC236}">
                <a16:creationId xmlns:a16="http://schemas.microsoft.com/office/drawing/2014/main" id="{39BE3390-993D-D2B1-4498-33E24A5166E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8325853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5104767"/>
          </a:xfrm>
        </p:spPr>
        <p:txBody>
          <a:bodyPr>
            <a:normAutofit/>
          </a:bodyPr>
          <a:lstStyle>
            <a:lvl1pPr>
              <a:lnSpc>
                <a:spcPts val="7000"/>
              </a:lnSpc>
              <a:defRPr sz="7000"/>
            </a:lvl1pPr>
          </a:lstStyle>
          <a:p>
            <a:r>
              <a:rPr lang="en-US" dirty="0"/>
              <a:t>Click to edit Master title style</a:t>
            </a:r>
          </a:p>
        </p:txBody>
      </p:sp>
      <p:sp>
        <p:nvSpPr>
          <p:cNvPr id="8" name="Date Placeholder 3">
            <a:extLst>
              <a:ext uri="{FF2B5EF4-FFF2-40B4-BE49-F238E27FC236}">
                <a16:creationId xmlns:a16="http://schemas.microsoft.com/office/drawing/2014/main" id="{44D3D986-B9AA-3614-E9C3-30A5BB3A2D8D}"/>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CDF15D7D-AA7B-F54B-9B8F-B38E47542A0E}" type="datetime4">
              <a:rPr lang="en-US" smtClean="0"/>
              <a:t>November 24, 2025</a:t>
            </a:fld>
            <a:endParaRPr lang="en-US" dirty="0"/>
          </a:p>
        </p:txBody>
      </p:sp>
      <p:sp>
        <p:nvSpPr>
          <p:cNvPr id="9" name="Footer Placeholder 4">
            <a:extLst>
              <a:ext uri="{FF2B5EF4-FFF2-40B4-BE49-F238E27FC236}">
                <a16:creationId xmlns:a16="http://schemas.microsoft.com/office/drawing/2014/main" id="{BDEEAFDC-5562-6199-8B7F-436E36B44085}"/>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11" name="Slide Number Placeholder 5">
            <a:extLst>
              <a:ext uri="{FF2B5EF4-FFF2-40B4-BE49-F238E27FC236}">
                <a16:creationId xmlns:a16="http://schemas.microsoft.com/office/drawing/2014/main" id="{0FF57FF5-D24B-9530-C879-C78A33BB4BB1}"/>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937531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with sub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B2A6862-9E43-3F45-BC14-57A9FE05A10F}"/>
              </a:ext>
            </a:extLst>
          </p:cNvPr>
          <p:cNvSpPr>
            <a:spLocks noGrp="1"/>
          </p:cNvSpPr>
          <p:nvPr>
            <p:ph type="subTitle" idx="1"/>
          </p:nvPr>
        </p:nvSpPr>
        <p:spPr>
          <a:xfrm>
            <a:off x="1066799" y="4790038"/>
            <a:ext cx="9896669" cy="93772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a:extLst>
              <a:ext uri="{FF2B5EF4-FFF2-40B4-BE49-F238E27FC236}">
                <a16:creationId xmlns:a16="http://schemas.microsoft.com/office/drawing/2014/main" id="{780068F9-40BA-7643-A1DE-51DCC699ACB3}"/>
              </a:ext>
            </a:extLst>
          </p:cNvPr>
          <p:cNvSpPr>
            <a:spLocks noGrp="1"/>
          </p:cNvSpPr>
          <p:nvPr>
            <p:ph type="title"/>
          </p:nvPr>
        </p:nvSpPr>
        <p:spPr>
          <a:xfrm>
            <a:off x="1045029" y="681038"/>
            <a:ext cx="10067728" cy="4108999"/>
          </a:xfrm>
        </p:spPr>
        <p:txBody>
          <a:bodyPr>
            <a:normAutofit/>
          </a:bodyPr>
          <a:lstStyle>
            <a:lvl1pPr>
              <a:lnSpc>
                <a:spcPts val="7000"/>
              </a:lnSpc>
              <a:defRPr sz="7000"/>
            </a:lvl1pPr>
          </a:lstStyle>
          <a:p>
            <a:r>
              <a:rPr lang="en-US" dirty="0"/>
              <a:t>Click to edit Master title style</a:t>
            </a:r>
          </a:p>
        </p:txBody>
      </p:sp>
      <p:sp>
        <p:nvSpPr>
          <p:cNvPr id="6" name="Date Placeholder 3">
            <a:extLst>
              <a:ext uri="{FF2B5EF4-FFF2-40B4-BE49-F238E27FC236}">
                <a16:creationId xmlns:a16="http://schemas.microsoft.com/office/drawing/2014/main" id="{F7DAD9DB-5884-29B4-D528-979284DFE8C0}"/>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0F76DED-C331-254D-8D81-370AEC9FADA1}" type="datetime4">
              <a:rPr lang="en-US" smtClean="0"/>
              <a:t>November 24, 2025</a:t>
            </a:fld>
            <a:endParaRPr lang="en-US" dirty="0"/>
          </a:p>
        </p:txBody>
      </p:sp>
      <p:sp>
        <p:nvSpPr>
          <p:cNvPr id="7" name="Footer Placeholder 4">
            <a:extLst>
              <a:ext uri="{FF2B5EF4-FFF2-40B4-BE49-F238E27FC236}">
                <a16:creationId xmlns:a16="http://schemas.microsoft.com/office/drawing/2014/main" id="{24AD02A3-FDCB-B638-CF5B-26918CF74485}"/>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8" name="Slide Number Placeholder 5">
            <a:extLst>
              <a:ext uri="{FF2B5EF4-FFF2-40B4-BE49-F238E27FC236}">
                <a16:creationId xmlns:a16="http://schemas.microsoft.com/office/drawing/2014/main" id="{0ED53EC4-7F95-D1CF-C055-8502AE71FA82}"/>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459078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a:xfrm>
            <a:off x="385763" y="467355"/>
            <a:ext cx="11430000" cy="663573"/>
          </a:xfrm>
        </p:spPr>
        <p:txBody>
          <a:bodyPr/>
          <a:lstStyle>
            <a:lvl1pPr>
              <a:defRPr sz="3400"/>
            </a:lvl1pPr>
          </a:lstStyle>
          <a:p>
            <a:r>
              <a:rPr lang="en-US" dirty="0"/>
              <a:t>Click to edit Master title style</a:t>
            </a:r>
          </a:p>
        </p:txBody>
      </p:sp>
      <p:sp>
        <p:nvSpPr>
          <p:cNvPr id="6" name="Date Placeholder 3">
            <a:extLst>
              <a:ext uri="{FF2B5EF4-FFF2-40B4-BE49-F238E27FC236}">
                <a16:creationId xmlns:a16="http://schemas.microsoft.com/office/drawing/2014/main" id="{77F58068-7B80-20D3-E822-F8AD745C3796}"/>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7B9EF499-31D0-064E-91AF-4F7583DE8E28}" type="datetime4">
              <a:rPr lang="en-US" smtClean="0"/>
              <a:t>November 24, 2025</a:t>
            </a:fld>
            <a:endParaRPr lang="en-US" dirty="0"/>
          </a:p>
        </p:txBody>
      </p:sp>
      <p:sp>
        <p:nvSpPr>
          <p:cNvPr id="7" name="Footer Placeholder 4">
            <a:extLst>
              <a:ext uri="{FF2B5EF4-FFF2-40B4-BE49-F238E27FC236}">
                <a16:creationId xmlns:a16="http://schemas.microsoft.com/office/drawing/2014/main" id="{FD3858A3-7B8A-6E39-AE91-049C1EE54903}"/>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8" name="Slide Number Placeholder 5">
            <a:extLst>
              <a:ext uri="{FF2B5EF4-FFF2-40B4-BE49-F238E27FC236}">
                <a16:creationId xmlns:a16="http://schemas.microsoft.com/office/drawing/2014/main" id="{E261955B-11A6-4BFC-5B88-24A09C8B635B}"/>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
        <p:nvSpPr>
          <p:cNvPr id="11" name="Text Placeholder 2">
            <a:extLst>
              <a:ext uri="{FF2B5EF4-FFF2-40B4-BE49-F238E27FC236}">
                <a16:creationId xmlns:a16="http://schemas.microsoft.com/office/drawing/2014/main" id="{BF7E6CB3-9D68-4F4B-79DE-61FF3EFC2C1B}"/>
              </a:ext>
            </a:extLst>
          </p:cNvPr>
          <p:cNvSpPr>
            <a:spLocks noGrp="1"/>
          </p:cNvSpPr>
          <p:nvPr>
            <p:ph idx="1"/>
          </p:nvPr>
        </p:nvSpPr>
        <p:spPr>
          <a:xfrm>
            <a:off x="385763" y="1488910"/>
            <a:ext cx="11430000" cy="4509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6184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25D0B7AF-097E-BE46-C92D-720FCC25BE25}"/>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B132B20-4C74-5445-80E7-C63252270EFF}" type="datetime4">
              <a:rPr lang="en-US" smtClean="0"/>
              <a:t>November 24, 2025</a:t>
            </a:fld>
            <a:endParaRPr lang="en-US" dirty="0"/>
          </a:p>
        </p:txBody>
      </p:sp>
      <p:sp>
        <p:nvSpPr>
          <p:cNvPr id="8" name="Footer Placeholder 4">
            <a:extLst>
              <a:ext uri="{FF2B5EF4-FFF2-40B4-BE49-F238E27FC236}">
                <a16:creationId xmlns:a16="http://schemas.microsoft.com/office/drawing/2014/main" id="{ABA8C7F7-517C-72D7-25B3-2DB50C4DD948}"/>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10" name="Slide Number Placeholder 5">
            <a:extLst>
              <a:ext uri="{FF2B5EF4-FFF2-40B4-BE49-F238E27FC236}">
                <a16:creationId xmlns:a16="http://schemas.microsoft.com/office/drawing/2014/main" id="{A1729165-B4F3-50E2-8388-024262866C35}"/>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
        <p:nvSpPr>
          <p:cNvPr id="12" name="Title 8">
            <a:extLst>
              <a:ext uri="{FF2B5EF4-FFF2-40B4-BE49-F238E27FC236}">
                <a16:creationId xmlns:a16="http://schemas.microsoft.com/office/drawing/2014/main" id="{BC245000-F931-FB94-EEE0-341AE3715B74}"/>
              </a:ext>
            </a:extLst>
          </p:cNvPr>
          <p:cNvSpPr>
            <a:spLocks noGrp="1"/>
          </p:cNvSpPr>
          <p:nvPr>
            <p:ph type="title"/>
          </p:nvPr>
        </p:nvSpPr>
        <p:spPr>
          <a:xfrm>
            <a:off x="385763" y="467355"/>
            <a:ext cx="11430000" cy="790574"/>
          </a:xfrm>
        </p:spPr>
        <p:txBody>
          <a:bodyPr/>
          <a:lstStyle>
            <a:lvl1pPr>
              <a:defRPr sz="3400"/>
            </a:lvl1pPr>
          </a:lstStyle>
          <a:p>
            <a:r>
              <a:rPr lang="en-US" dirty="0"/>
              <a:t>Click to edit Master title style</a:t>
            </a:r>
          </a:p>
        </p:txBody>
      </p:sp>
      <p:sp>
        <p:nvSpPr>
          <p:cNvPr id="13" name="Text Placeholder 10">
            <a:extLst>
              <a:ext uri="{FF2B5EF4-FFF2-40B4-BE49-F238E27FC236}">
                <a16:creationId xmlns:a16="http://schemas.microsoft.com/office/drawing/2014/main" id="{1A60FAC4-E2EC-25EA-7012-0847DE3D3EC5}"/>
              </a:ext>
            </a:extLst>
          </p:cNvPr>
          <p:cNvSpPr>
            <a:spLocks noGrp="1"/>
          </p:cNvSpPr>
          <p:nvPr>
            <p:ph type="body" sz="quarter" idx="10" hasCustomPrompt="1"/>
          </p:nvPr>
        </p:nvSpPr>
        <p:spPr>
          <a:xfrm>
            <a:off x="1435326" y="136525"/>
            <a:ext cx="10366149" cy="460539"/>
          </a:xfrm>
        </p:spPr>
        <p:txBody>
          <a:bodyPr anchor="ctr">
            <a:normAutofit/>
          </a:bodyPr>
          <a:lstStyle>
            <a:lvl1pPr algn="r">
              <a:buNone/>
              <a:defRPr sz="1800">
                <a:latin typeface="+mj-lt"/>
              </a:defRPr>
            </a:lvl1pPr>
          </a:lstStyle>
          <a:p>
            <a:pPr lvl="0"/>
            <a:r>
              <a:rPr lang="en-US" dirty="0"/>
              <a:t>Optional Section Title</a:t>
            </a:r>
          </a:p>
        </p:txBody>
      </p:sp>
      <p:sp>
        <p:nvSpPr>
          <p:cNvPr id="14" name="Text Placeholder 2">
            <a:extLst>
              <a:ext uri="{FF2B5EF4-FFF2-40B4-BE49-F238E27FC236}">
                <a16:creationId xmlns:a16="http://schemas.microsoft.com/office/drawing/2014/main" id="{B657109B-A4A7-77E1-6289-75299A35E3B4}"/>
              </a:ext>
            </a:extLst>
          </p:cNvPr>
          <p:cNvSpPr>
            <a:spLocks noGrp="1"/>
          </p:cNvSpPr>
          <p:nvPr>
            <p:ph idx="1"/>
          </p:nvPr>
        </p:nvSpPr>
        <p:spPr>
          <a:xfrm>
            <a:off x="385763" y="1488910"/>
            <a:ext cx="11430000" cy="4509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23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385763" y="1483285"/>
            <a:ext cx="5634037" cy="4512073"/>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1483285"/>
            <a:ext cx="5643563" cy="4512073"/>
          </a:xfrm>
        </p:spPr>
        <p:txBody>
          <a:bodyPr/>
          <a:lstStyle>
            <a:lvl1pPr>
              <a:defRPr sz="2200"/>
            </a:lvl1pPr>
            <a:lvl2pPr>
              <a:defRPr>
                <a:solidFill>
                  <a:srgbClr val="006649"/>
                </a:solidFill>
              </a:defRPr>
            </a:lvl2pPr>
            <a:lvl3pPr>
              <a:defRPr>
                <a:solidFill>
                  <a:srgbClr val="006649"/>
                </a:solidFill>
              </a:defRPr>
            </a:lvl3pPr>
            <a:lvl4pPr>
              <a:defRPr>
                <a:solidFill>
                  <a:srgbClr val="006649"/>
                </a:solidFill>
              </a:defRPr>
            </a:lvl4pPr>
            <a:lvl5pPr>
              <a:defRPr>
                <a:solidFill>
                  <a:srgbClr val="0066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AB7C215C-DBF4-3F65-0EC3-1677195F8504}"/>
              </a:ext>
            </a:extLst>
          </p:cNvPr>
          <p:cNvSpPr>
            <a:spLocks noGrp="1"/>
          </p:cNvSpPr>
          <p:nvPr>
            <p:ph type="dt" sz="half" idx="10"/>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3A8E78FE-A10B-4549-8577-25ECC3068398}" type="datetime4">
              <a:rPr lang="en-US" smtClean="0"/>
              <a:t>November 24, 2025</a:t>
            </a:fld>
            <a:endParaRPr lang="en-US" dirty="0"/>
          </a:p>
        </p:txBody>
      </p:sp>
      <p:sp>
        <p:nvSpPr>
          <p:cNvPr id="8" name="Footer Placeholder 4">
            <a:extLst>
              <a:ext uri="{FF2B5EF4-FFF2-40B4-BE49-F238E27FC236}">
                <a16:creationId xmlns:a16="http://schemas.microsoft.com/office/drawing/2014/main" id="{F5A622D1-4461-B53E-BC52-8C88FEB63E37}"/>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9" name="Slide Number Placeholder 5">
            <a:extLst>
              <a:ext uri="{FF2B5EF4-FFF2-40B4-BE49-F238E27FC236}">
                <a16:creationId xmlns:a16="http://schemas.microsoft.com/office/drawing/2014/main" id="{E47F8CA5-6E71-8D03-C77F-DE38CECC812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
        <p:nvSpPr>
          <p:cNvPr id="12" name="Title 8">
            <a:extLst>
              <a:ext uri="{FF2B5EF4-FFF2-40B4-BE49-F238E27FC236}">
                <a16:creationId xmlns:a16="http://schemas.microsoft.com/office/drawing/2014/main" id="{E11D68D2-AAA6-6A07-7A3B-44C9C03CC13C}"/>
              </a:ext>
            </a:extLst>
          </p:cNvPr>
          <p:cNvSpPr>
            <a:spLocks noGrp="1"/>
          </p:cNvSpPr>
          <p:nvPr>
            <p:ph type="title"/>
          </p:nvPr>
        </p:nvSpPr>
        <p:spPr>
          <a:xfrm>
            <a:off x="385763" y="467355"/>
            <a:ext cx="11430000" cy="790574"/>
          </a:xfrm>
        </p:spPr>
        <p:txBody>
          <a:bodyPr/>
          <a:lstStyle>
            <a:lvl1pPr>
              <a:defRPr sz="3400"/>
            </a:lvl1pPr>
          </a:lstStyle>
          <a:p>
            <a:r>
              <a:rPr lang="en-US" dirty="0"/>
              <a:t>Click to edit Master title style</a:t>
            </a:r>
          </a:p>
        </p:txBody>
      </p:sp>
    </p:spTree>
    <p:extLst>
      <p:ext uri="{BB962C8B-B14F-4D97-AF65-F5344CB8AC3E}">
        <p14:creationId xmlns:p14="http://schemas.microsoft.com/office/powerpoint/2010/main" val="4107692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4972050" y="354482"/>
            <a:ext cx="6931334" cy="56891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288615" y="1771649"/>
            <a:ext cx="4483409" cy="42719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288616" y="354482"/>
            <a:ext cx="4483409" cy="1269060"/>
          </a:xfrm>
        </p:spPr>
        <p:txBody>
          <a:bodyPr>
            <a:normAutofit/>
          </a:bodyPr>
          <a:lstStyle>
            <a:lvl1pPr>
              <a:lnSpc>
                <a:spcPct val="100000"/>
              </a:lnSpc>
              <a:defRPr sz="3200"/>
            </a:lvl1pPr>
          </a:lstStyle>
          <a:p>
            <a:r>
              <a:rPr lang="en-US" dirty="0"/>
              <a:t>Click to edit Master title style</a:t>
            </a:r>
          </a:p>
        </p:txBody>
      </p:sp>
      <p:sp>
        <p:nvSpPr>
          <p:cNvPr id="7" name="Date Placeholder 3">
            <a:extLst>
              <a:ext uri="{FF2B5EF4-FFF2-40B4-BE49-F238E27FC236}">
                <a16:creationId xmlns:a16="http://schemas.microsoft.com/office/drawing/2014/main" id="{84AA913E-2D16-9A3D-EF58-C05E71E6F24E}"/>
              </a:ext>
            </a:extLst>
          </p:cNvPr>
          <p:cNvSpPr>
            <a:spLocks noGrp="1"/>
          </p:cNvSpPr>
          <p:nvPr>
            <p:ph type="dt" sz="half" idx="10"/>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C25FD20-641C-AB45-AE79-9BC30202E977}" type="datetime4">
              <a:rPr lang="en-US" smtClean="0"/>
              <a:t>November 24, 2025</a:t>
            </a:fld>
            <a:endParaRPr lang="en-US" dirty="0"/>
          </a:p>
        </p:txBody>
      </p:sp>
      <p:sp>
        <p:nvSpPr>
          <p:cNvPr id="8" name="Footer Placeholder 4">
            <a:extLst>
              <a:ext uri="{FF2B5EF4-FFF2-40B4-BE49-F238E27FC236}">
                <a16:creationId xmlns:a16="http://schemas.microsoft.com/office/drawing/2014/main" id="{9F1A2FD2-096C-03B3-3C19-A914B2710FBD}"/>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9" name="Slide Number Placeholder 5">
            <a:extLst>
              <a:ext uri="{FF2B5EF4-FFF2-40B4-BE49-F238E27FC236}">
                <a16:creationId xmlns:a16="http://schemas.microsoft.com/office/drawing/2014/main" id="{0B31662A-DE01-4289-64FA-A9DA71CC1D61}"/>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578157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328613"/>
            <a:ext cx="5665665" cy="5568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328613"/>
            <a:ext cx="5665665" cy="55683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Date Placeholder 3">
            <a:extLst>
              <a:ext uri="{FF2B5EF4-FFF2-40B4-BE49-F238E27FC236}">
                <a16:creationId xmlns:a16="http://schemas.microsoft.com/office/drawing/2014/main" id="{CF891EFD-1340-3BF2-5BF5-F0A1045892D1}"/>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DF769E2F-C44B-024C-A51B-58F379877C77}" type="datetime4">
              <a:rPr lang="en-US" smtClean="0"/>
              <a:t>November 24, 2025</a:t>
            </a:fld>
            <a:endParaRPr lang="en-US" dirty="0"/>
          </a:p>
        </p:txBody>
      </p:sp>
      <p:sp>
        <p:nvSpPr>
          <p:cNvPr id="8" name="Footer Placeholder 4">
            <a:extLst>
              <a:ext uri="{FF2B5EF4-FFF2-40B4-BE49-F238E27FC236}">
                <a16:creationId xmlns:a16="http://schemas.microsoft.com/office/drawing/2014/main" id="{2826B04A-C8DA-0AA7-26A9-1B3D2A881FCD}"/>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9" name="Slide Number Placeholder 5">
            <a:extLst>
              <a:ext uri="{FF2B5EF4-FFF2-40B4-BE49-F238E27FC236}">
                <a16:creationId xmlns:a16="http://schemas.microsoft.com/office/drawing/2014/main" id="{AA828B3E-27E2-6DFB-145C-AF76D1E54D20}"/>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055282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328614"/>
            <a:ext cx="11628255" cy="5568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3">
            <a:extLst>
              <a:ext uri="{FF2B5EF4-FFF2-40B4-BE49-F238E27FC236}">
                <a16:creationId xmlns:a16="http://schemas.microsoft.com/office/drawing/2014/main" id="{F20BD702-9332-97B5-67C1-DDF05015D9D3}"/>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4DF1410-8EAE-0C4E-9456-33281DBD88B3}" type="datetime4">
              <a:rPr lang="en-US" smtClean="0"/>
              <a:t>November 24, 2025</a:t>
            </a:fld>
            <a:endParaRPr lang="en-US" dirty="0"/>
          </a:p>
        </p:txBody>
      </p:sp>
      <p:sp>
        <p:nvSpPr>
          <p:cNvPr id="6" name="Footer Placeholder 4">
            <a:extLst>
              <a:ext uri="{FF2B5EF4-FFF2-40B4-BE49-F238E27FC236}">
                <a16:creationId xmlns:a16="http://schemas.microsoft.com/office/drawing/2014/main" id="{E35FE3E4-9E86-FB2C-C58F-CE3206FCD9B7}"/>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8" name="Slide Number Placeholder 5">
            <a:extLst>
              <a:ext uri="{FF2B5EF4-FFF2-40B4-BE49-F238E27FC236}">
                <a16:creationId xmlns:a16="http://schemas.microsoft.com/office/drawing/2014/main" id="{5AD43412-6D36-A748-115A-4772E1E59141}"/>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13505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lvl1pPr>
              <a:lnSpc>
                <a:spcPct val="100000"/>
              </a:lnSpc>
              <a:defRPr/>
            </a:lvl1pPr>
          </a:lstStyle>
          <a:p>
            <a:r>
              <a:rPr lang="en-US" dirty="0"/>
              <a:t>Click to edit Master title style</a:t>
            </a:r>
          </a:p>
        </p:txBody>
      </p:sp>
      <p:sp>
        <p:nvSpPr>
          <p:cNvPr id="12" name="Date Placeholder 3">
            <a:extLst>
              <a:ext uri="{FF2B5EF4-FFF2-40B4-BE49-F238E27FC236}">
                <a16:creationId xmlns:a16="http://schemas.microsoft.com/office/drawing/2014/main" id="{D396BDC9-2899-0C95-2924-7E1AD19F0016}"/>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E7888B6-9C3D-5244-8722-E7B891606830}" type="datetime4">
              <a:rPr lang="en-US" smtClean="0"/>
              <a:t>November 24, 2025</a:t>
            </a:fld>
            <a:endParaRPr lang="en-US" dirty="0"/>
          </a:p>
        </p:txBody>
      </p:sp>
      <p:sp>
        <p:nvSpPr>
          <p:cNvPr id="13" name="Footer Placeholder 4">
            <a:extLst>
              <a:ext uri="{FF2B5EF4-FFF2-40B4-BE49-F238E27FC236}">
                <a16:creationId xmlns:a16="http://schemas.microsoft.com/office/drawing/2014/main" id="{3A09CCBD-D117-36C8-934E-13EA26C7B6DF}"/>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14" name="Slide Number Placeholder 5">
            <a:extLst>
              <a:ext uri="{FF2B5EF4-FFF2-40B4-BE49-F238E27FC236}">
                <a16:creationId xmlns:a16="http://schemas.microsoft.com/office/drawing/2014/main" id="{A853BE85-EE92-60DE-DE30-3614A857461D}"/>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119374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53EDD2C-A4F1-04DB-B9E9-02F1CF9A6D9B}"/>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D67C8726-3B80-5D4F-9F85-D390310B0767}" type="datetime4">
              <a:rPr lang="en-US" smtClean="0"/>
              <a:t>November 24, 2025</a:t>
            </a:fld>
            <a:endParaRPr lang="en-US" dirty="0"/>
          </a:p>
        </p:txBody>
      </p:sp>
      <p:sp>
        <p:nvSpPr>
          <p:cNvPr id="6" name="Footer Placeholder 4">
            <a:extLst>
              <a:ext uri="{FF2B5EF4-FFF2-40B4-BE49-F238E27FC236}">
                <a16:creationId xmlns:a16="http://schemas.microsoft.com/office/drawing/2014/main" id="{CEFA4173-CC88-5AC9-A84E-53C2F8E1177C}"/>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7" name="Slide Number Placeholder 5">
            <a:extLst>
              <a:ext uri="{FF2B5EF4-FFF2-40B4-BE49-F238E27FC236}">
                <a16:creationId xmlns:a16="http://schemas.microsoft.com/office/drawing/2014/main" id="{4849254D-55C0-F9C7-D9D0-1CB04900731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87732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 Section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17556C-D915-EC47-A507-F3F432006B5A}"/>
              </a:ext>
            </a:extLst>
          </p:cNvPr>
          <p:cNvSpPr>
            <a:spLocks noGrp="1"/>
          </p:cNvSpPr>
          <p:nvPr>
            <p:ph idx="1"/>
          </p:nvPr>
        </p:nvSpPr>
        <p:spPr>
          <a:xfrm>
            <a:off x="1054358" y="2118049"/>
            <a:ext cx="10077062" cy="3868683"/>
          </a:xfrm>
        </p:spPr>
        <p:txBody>
          <a:bodyPr/>
          <a:lstStyle>
            <a:lvl1pPr>
              <a:defRPr sz="2200" b="0" i="0">
                <a:latin typeface="+mn-lt"/>
              </a:defRPr>
            </a:lvl1pPr>
            <a:lvl2pPr>
              <a:defRPr sz="2000" b="0" i="0">
                <a:solidFill>
                  <a:srgbClr val="FAF7EE"/>
                </a:solidFill>
                <a:latin typeface="+mn-lt"/>
              </a:defRPr>
            </a:lvl2pPr>
            <a:lvl3pPr>
              <a:defRPr b="0" i="0">
                <a:solidFill>
                  <a:srgbClr val="FAF7EE"/>
                </a:solidFill>
                <a:latin typeface="+mn-lt"/>
              </a:defRPr>
            </a:lvl3pPr>
            <a:lvl4pPr>
              <a:defRPr b="0" i="0">
                <a:solidFill>
                  <a:srgbClr val="FAF7EE"/>
                </a:solidFill>
                <a:latin typeface="+mn-lt"/>
              </a:defRPr>
            </a:lvl4pPr>
            <a:lvl5pPr>
              <a:defRPr b="0" i="0">
                <a:solidFill>
                  <a:srgbClr val="FAF7EE"/>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2E4E12D-3B5D-DA40-BA34-6330CDD60929}"/>
              </a:ext>
            </a:extLst>
          </p:cNvPr>
          <p:cNvSpPr>
            <a:spLocks noGrp="1"/>
          </p:cNvSpPr>
          <p:nvPr>
            <p:ph type="title"/>
          </p:nvPr>
        </p:nvSpPr>
        <p:spPr/>
        <p:txBody>
          <a:bodyPr/>
          <a:lstStyle/>
          <a:p>
            <a:r>
              <a:rPr lang="en-US" dirty="0"/>
              <a:t>Click to edit Master title style</a:t>
            </a:r>
          </a:p>
        </p:txBody>
      </p:sp>
      <p:sp>
        <p:nvSpPr>
          <p:cNvPr id="2" name="TextBox 1">
            <a:extLst>
              <a:ext uri="{FF2B5EF4-FFF2-40B4-BE49-F238E27FC236}">
                <a16:creationId xmlns:a16="http://schemas.microsoft.com/office/drawing/2014/main" id="{703052BA-08B3-794C-9992-5F2F2E34A8BC}"/>
              </a:ext>
            </a:extLst>
          </p:cNvPr>
          <p:cNvSpPr txBox="1"/>
          <p:nvPr userDrawn="1"/>
        </p:nvSpPr>
        <p:spPr>
          <a:xfrm>
            <a:off x="1275127" y="185787"/>
            <a:ext cx="10678416" cy="369332"/>
          </a:xfrm>
          <a:prstGeom prst="rect">
            <a:avLst/>
          </a:prstGeom>
          <a:noFill/>
        </p:spPr>
        <p:txBody>
          <a:bodyPr wrap="square" rtlCol="0">
            <a:spAutoFit/>
          </a:bodyPr>
          <a:lstStyle/>
          <a:p>
            <a:pPr algn="r"/>
            <a:r>
              <a:rPr lang="en-US" b="0" dirty="0">
                <a:solidFill>
                  <a:schemeClr val="bg2"/>
                </a:solidFill>
                <a:latin typeface="+mj-lt"/>
              </a:rPr>
              <a:t>Continued headline for slides that share the same section title</a:t>
            </a:r>
          </a:p>
        </p:txBody>
      </p:sp>
      <p:sp>
        <p:nvSpPr>
          <p:cNvPr id="12" name="Date Placeholder 3">
            <a:extLst>
              <a:ext uri="{FF2B5EF4-FFF2-40B4-BE49-F238E27FC236}">
                <a16:creationId xmlns:a16="http://schemas.microsoft.com/office/drawing/2014/main" id="{0B546601-8768-120B-7799-D4474DC74CC1}"/>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4336FD88-9894-2445-B815-DC0F936EF75E}" type="datetime4">
              <a:rPr lang="en-US" smtClean="0"/>
              <a:t>November 24, 2025</a:t>
            </a:fld>
            <a:endParaRPr lang="en-US" dirty="0"/>
          </a:p>
        </p:txBody>
      </p:sp>
      <p:sp>
        <p:nvSpPr>
          <p:cNvPr id="13" name="Footer Placeholder 4">
            <a:extLst>
              <a:ext uri="{FF2B5EF4-FFF2-40B4-BE49-F238E27FC236}">
                <a16:creationId xmlns:a16="http://schemas.microsoft.com/office/drawing/2014/main" id="{94A89588-CA74-AA1E-D52E-81E4487CB34F}"/>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14" name="Slide Number Placeholder 5">
            <a:extLst>
              <a:ext uri="{FF2B5EF4-FFF2-40B4-BE49-F238E27FC236}">
                <a16:creationId xmlns:a16="http://schemas.microsoft.com/office/drawing/2014/main" id="{CC774D6E-4B72-DCFC-866A-9695C89C4EAF}"/>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11961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E39C26-B195-A14C-9C06-92539D0A31C4}"/>
              </a:ext>
            </a:extLst>
          </p:cNvPr>
          <p:cNvSpPr>
            <a:spLocks noGrp="1"/>
          </p:cNvSpPr>
          <p:nvPr>
            <p:ph sz="half" idx="1"/>
          </p:nvPr>
        </p:nvSpPr>
        <p:spPr>
          <a:xfrm>
            <a:off x="1045028"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74EB298-6BB5-2042-8E99-5FF29C615E2C}"/>
              </a:ext>
            </a:extLst>
          </p:cNvPr>
          <p:cNvSpPr>
            <a:spLocks noGrp="1"/>
          </p:cNvSpPr>
          <p:nvPr>
            <p:ph sz="half" idx="2"/>
          </p:nvPr>
        </p:nvSpPr>
        <p:spPr>
          <a:xfrm>
            <a:off x="6172200" y="2103929"/>
            <a:ext cx="4974771" cy="3874177"/>
          </a:xfrm>
        </p:spPr>
        <p:txBody>
          <a:bodyPr/>
          <a:lstStyle>
            <a:lvl1pPr>
              <a:defRPr sz="2200"/>
            </a:lvl1pPr>
            <a:lvl2pPr>
              <a:defRPr>
                <a:solidFill>
                  <a:srgbClr val="FAF7EE"/>
                </a:solidFill>
              </a:defRPr>
            </a:lvl2pPr>
            <a:lvl3pPr>
              <a:defRPr>
                <a:solidFill>
                  <a:srgbClr val="FAF7EE"/>
                </a:solidFill>
              </a:defRPr>
            </a:lvl3pPr>
            <a:lvl4pPr>
              <a:defRPr>
                <a:solidFill>
                  <a:srgbClr val="FAF7EE"/>
                </a:solidFill>
              </a:defRPr>
            </a:lvl4pPr>
            <a:lvl5pPr>
              <a:defRPr>
                <a:solidFill>
                  <a:srgbClr val="FAF7E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a:extLst>
              <a:ext uri="{FF2B5EF4-FFF2-40B4-BE49-F238E27FC236}">
                <a16:creationId xmlns:a16="http://schemas.microsoft.com/office/drawing/2014/main" id="{446534E7-CD58-4F4D-A5FE-125B00096B8D}"/>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5" name="Date Placeholder 3">
            <a:extLst>
              <a:ext uri="{FF2B5EF4-FFF2-40B4-BE49-F238E27FC236}">
                <a16:creationId xmlns:a16="http://schemas.microsoft.com/office/drawing/2014/main" id="{2A00F504-C125-5F3E-F767-D8884D861146}"/>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2F92EEF7-3DD4-7741-8A61-4EEE3D36A84B}" type="datetime4">
              <a:rPr lang="en-US" smtClean="0"/>
              <a:t>November 24, 2025</a:t>
            </a:fld>
            <a:endParaRPr lang="en-US" dirty="0"/>
          </a:p>
        </p:txBody>
      </p:sp>
      <p:sp>
        <p:nvSpPr>
          <p:cNvPr id="6" name="Footer Placeholder 4">
            <a:extLst>
              <a:ext uri="{FF2B5EF4-FFF2-40B4-BE49-F238E27FC236}">
                <a16:creationId xmlns:a16="http://schemas.microsoft.com/office/drawing/2014/main" id="{4197D455-66D4-9D89-A48F-D019BA7A625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8E8B34E2-0406-50F0-B837-0E976F678BE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353161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DC7C5E-6F4D-BF45-AE18-604209EE2D8E}"/>
              </a:ext>
            </a:extLst>
          </p:cNvPr>
          <p:cNvSpPr>
            <a:spLocks noGrp="1"/>
          </p:cNvSpPr>
          <p:nvPr>
            <p:ph idx="1"/>
          </p:nvPr>
        </p:nvSpPr>
        <p:spPr>
          <a:xfrm>
            <a:off x="5183188" y="681039"/>
            <a:ext cx="6720196" cy="51800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18BFF73-EC43-3A4A-851B-7C797987BBE5}"/>
              </a:ext>
            </a:extLst>
          </p:cNvPr>
          <p:cNvSpPr>
            <a:spLocks noGrp="1"/>
          </p:cNvSpPr>
          <p:nvPr>
            <p:ph type="body" sz="half" idx="2"/>
          </p:nvPr>
        </p:nvSpPr>
        <p:spPr>
          <a:xfrm>
            <a:off x="1045029" y="2057400"/>
            <a:ext cx="37269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9">
            <a:extLst>
              <a:ext uri="{FF2B5EF4-FFF2-40B4-BE49-F238E27FC236}">
                <a16:creationId xmlns:a16="http://schemas.microsoft.com/office/drawing/2014/main" id="{CD3F150D-ABB7-864E-8755-60BB9203CF8B}"/>
              </a:ext>
            </a:extLst>
          </p:cNvPr>
          <p:cNvSpPr>
            <a:spLocks noGrp="1"/>
          </p:cNvSpPr>
          <p:nvPr>
            <p:ph type="title"/>
          </p:nvPr>
        </p:nvSpPr>
        <p:spPr>
          <a:xfrm>
            <a:off x="1045029" y="681039"/>
            <a:ext cx="3726996" cy="1269060"/>
          </a:xfrm>
        </p:spPr>
        <p:txBody>
          <a:bodyPr>
            <a:normAutofit/>
          </a:bodyPr>
          <a:lstStyle>
            <a:lvl1pPr>
              <a:lnSpc>
                <a:spcPct val="100000"/>
              </a:lnSpc>
              <a:defRPr sz="3200">
                <a:latin typeface="+mj-lt"/>
              </a:defRPr>
            </a:lvl1pPr>
          </a:lstStyle>
          <a:p>
            <a:r>
              <a:rPr lang="en-US" dirty="0"/>
              <a:t>Click to edit Master title style</a:t>
            </a:r>
          </a:p>
        </p:txBody>
      </p:sp>
      <p:sp>
        <p:nvSpPr>
          <p:cNvPr id="5" name="Date Placeholder 3">
            <a:extLst>
              <a:ext uri="{FF2B5EF4-FFF2-40B4-BE49-F238E27FC236}">
                <a16:creationId xmlns:a16="http://schemas.microsoft.com/office/drawing/2014/main" id="{8B0E6080-6C5D-6C78-F9D8-662206FDCF38}"/>
              </a:ext>
            </a:extLst>
          </p:cNvPr>
          <p:cNvSpPr>
            <a:spLocks noGrp="1"/>
          </p:cNvSpPr>
          <p:nvPr>
            <p:ph type="dt" sz="half" idx="10"/>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1CAAB158-5535-D743-AD73-C9D66AA5378A}" type="datetime4">
              <a:rPr lang="en-US" smtClean="0"/>
              <a:t>November 24, 2025</a:t>
            </a:fld>
            <a:endParaRPr lang="en-US" dirty="0"/>
          </a:p>
        </p:txBody>
      </p:sp>
      <p:sp>
        <p:nvSpPr>
          <p:cNvPr id="6" name="Footer Placeholder 4">
            <a:extLst>
              <a:ext uri="{FF2B5EF4-FFF2-40B4-BE49-F238E27FC236}">
                <a16:creationId xmlns:a16="http://schemas.microsoft.com/office/drawing/2014/main" id="{2BD3BA0B-B202-A1E9-E09A-2F78B8FBFE54}"/>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02B1F120-3C2A-4078-35C9-BC977E92E8AD}"/>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48285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6104AC7-8DA5-6B4D-BB5F-C75BB72EA530}"/>
              </a:ext>
            </a:extLst>
          </p:cNvPr>
          <p:cNvSpPr>
            <a:spLocks noGrp="1"/>
          </p:cNvSpPr>
          <p:nvPr>
            <p:ph type="pic" idx="1"/>
          </p:nvPr>
        </p:nvSpPr>
        <p:spPr>
          <a:xfrm>
            <a:off x="6235022"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81981" y="783766"/>
            <a:ext cx="5665665" cy="5113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Date Placeholder 3">
            <a:extLst>
              <a:ext uri="{FF2B5EF4-FFF2-40B4-BE49-F238E27FC236}">
                <a16:creationId xmlns:a16="http://schemas.microsoft.com/office/drawing/2014/main" id="{10CC57F8-4650-589F-8C3F-09CCFF5C5D7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B307EC56-4C2D-CF48-A79A-0D004C10379A}" type="datetime4">
              <a:rPr lang="en-US" smtClean="0"/>
              <a:t>November 24, 2025</a:t>
            </a:fld>
            <a:endParaRPr lang="en-US" dirty="0"/>
          </a:p>
        </p:txBody>
      </p:sp>
      <p:sp>
        <p:nvSpPr>
          <p:cNvPr id="5" name="Footer Placeholder 4">
            <a:extLst>
              <a:ext uri="{FF2B5EF4-FFF2-40B4-BE49-F238E27FC236}">
                <a16:creationId xmlns:a16="http://schemas.microsoft.com/office/drawing/2014/main" id="{2A3D5096-7AFD-3401-6999-613C8290DED1}"/>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6D40A9C8-5AF0-7631-60CA-F342107CEE6F}"/>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47094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A736AB55-4F93-C44B-BF9D-1D4B66FA259E}"/>
              </a:ext>
            </a:extLst>
          </p:cNvPr>
          <p:cNvSpPr>
            <a:spLocks noGrp="1"/>
          </p:cNvSpPr>
          <p:nvPr>
            <p:ph type="pic" idx="12"/>
          </p:nvPr>
        </p:nvSpPr>
        <p:spPr>
          <a:xfrm>
            <a:off x="275129" y="783774"/>
            <a:ext cx="11628255" cy="51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Date Placeholder 3">
            <a:extLst>
              <a:ext uri="{FF2B5EF4-FFF2-40B4-BE49-F238E27FC236}">
                <a16:creationId xmlns:a16="http://schemas.microsoft.com/office/drawing/2014/main" id="{B5A8F349-C3B0-CE8F-2580-5B45A272F024}"/>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E4755B65-8A88-A542-8E9A-12BBA3C28FA7}" type="datetime4">
              <a:rPr lang="en-US" smtClean="0"/>
              <a:t>November 24, 2025</a:t>
            </a:fld>
            <a:endParaRPr lang="en-US" dirty="0"/>
          </a:p>
        </p:txBody>
      </p:sp>
      <p:sp>
        <p:nvSpPr>
          <p:cNvPr id="4" name="Footer Placeholder 4">
            <a:extLst>
              <a:ext uri="{FF2B5EF4-FFF2-40B4-BE49-F238E27FC236}">
                <a16:creationId xmlns:a16="http://schemas.microsoft.com/office/drawing/2014/main" id="{6CC087E3-9551-FD1A-AA2C-0E21A96E5436}"/>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5" name="Slide Number Placeholder 5">
            <a:extLst>
              <a:ext uri="{FF2B5EF4-FFF2-40B4-BE49-F238E27FC236}">
                <a16:creationId xmlns:a16="http://schemas.microsoft.com/office/drawing/2014/main" id="{4525A225-B52A-C979-78D2-6007536E6B24}"/>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32621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36734785-12AB-F050-CC96-CC0F038E9B27}"/>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21BF57AF-E145-274F-BD08-CB78F0CD0955}" type="datetime4">
              <a:rPr lang="en-US" smtClean="0"/>
              <a:t>November 24, 2025</a:t>
            </a:fld>
            <a:endParaRPr lang="en-US" dirty="0"/>
          </a:p>
        </p:txBody>
      </p:sp>
      <p:sp>
        <p:nvSpPr>
          <p:cNvPr id="4" name="Footer Placeholder 4">
            <a:extLst>
              <a:ext uri="{FF2B5EF4-FFF2-40B4-BE49-F238E27FC236}">
                <a16:creationId xmlns:a16="http://schemas.microsoft.com/office/drawing/2014/main" id="{9D6CF9A3-FCB3-45C8-38F4-7C1A2633EA85}"/>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7" name="Slide Number Placeholder 5">
            <a:extLst>
              <a:ext uri="{FF2B5EF4-FFF2-40B4-BE49-F238E27FC236}">
                <a16:creationId xmlns:a16="http://schemas.microsoft.com/office/drawing/2014/main" id="{E93FE380-3210-331A-9B06-503F8287C04C}"/>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28432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jp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169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D46D9771-CD0D-44F2-D075-BD85C34BA365}"/>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2A3C8C60-02A9-6748-BA30-E9B65D38F0C0}" type="datetime4">
              <a:rPr lang="en-US" smtClean="0"/>
              <a:t>November 24, 2025</a:t>
            </a:fld>
            <a:endParaRPr lang="en-US" dirty="0"/>
          </a:p>
        </p:txBody>
      </p:sp>
      <p:sp>
        <p:nvSpPr>
          <p:cNvPr id="10" name="Footer Placeholder 4">
            <a:extLst>
              <a:ext uri="{FF2B5EF4-FFF2-40B4-BE49-F238E27FC236}">
                <a16:creationId xmlns:a16="http://schemas.microsoft.com/office/drawing/2014/main" id="{DD5C4618-A262-42AD-47C9-FFD1E8EC98D8}"/>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11" name="Slide Number Placeholder 5">
            <a:extLst>
              <a:ext uri="{FF2B5EF4-FFF2-40B4-BE49-F238E27FC236}">
                <a16:creationId xmlns:a16="http://schemas.microsoft.com/office/drawing/2014/main" id="{E38FCD15-3F31-234B-AF50-2073470A99DA}"/>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360405435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70" r:id="rId4"/>
    <p:sldLayoutId id="2147483652" r:id="rId5"/>
    <p:sldLayoutId id="2147483656" r:id="rId6"/>
    <p:sldLayoutId id="2147483658" r:id="rId7"/>
    <p:sldLayoutId id="2147483659" r:id="rId8"/>
    <p:sldLayoutId id="2147483655" r:id="rId9"/>
    <p:sldLayoutId id="2147483694" r:id="rId10"/>
    <p:sldLayoutId id="2147483695" r:id="rId11"/>
  </p:sldLayoutIdLst>
  <p:hf hdr="0" dt="0"/>
  <p:txStyles>
    <p:titleStyle>
      <a:lvl1pPr algn="l" defTabSz="914400" rtl="0" eaLnBrk="1" latinLnBrk="0" hangingPunct="1">
        <a:lnSpc>
          <a:spcPct val="100000"/>
        </a:lnSpc>
        <a:spcBef>
          <a:spcPct val="0"/>
        </a:spcBef>
        <a:buNone/>
        <a:defRPr sz="4000" b="0" i="0" kern="1200">
          <a:solidFill>
            <a:srgbClr val="FAF7EE"/>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1045029" y="681039"/>
            <a:ext cx="10067728" cy="1269060"/>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1045028" y="2118049"/>
            <a:ext cx="10067729" cy="387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710A27-6A4A-1B78-1790-C847ED27564E}"/>
              </a:ext>
            </a:extLst>
          </p:cNvPr>
          <p:cNvSpPr>
            <a:spLocks noGrp="1"/>
          </p:cNvSpPr>
          <p:nvPr>
            <p:ph type="dt" sz="half" idx="2"/>
          </p:nvPr>
        </p:nvSpPr>
        <p:spPr>
          <a:xfrm>
            <a:off x="8576109" y="6356350"/>
            <a:ext cx="2536650" cy="365125"/>
          </a:xfrm>
          <a:prstGeom prst="rect">
            <a:avLst/>
          </a:prstGeom>
        </p:spPr>
        <p:txBody>
          <a:bodyPr anchor="ctr"/>
          <a:lstStyle>
            <a:lvl1pPr algn="r">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fld id="{CE596AE1-2FB7-CC47-9300-8ED7249DAD2E}" type="datetime4">
              <a:rPr lang="en-US" smtClean="0"/>
              <a:t>November 24, 2025</a:t>
            </a:fld>
            <a:endParaRPr lang="en-US" dirty="0"/>
          </a:p>
        </p:txBody>
      </p:sp>
      <p:sp>
        <p:nvSpPr>
          <p:cNvPr id="5" name="Footer Placeholder 4">
            <a:extLst>
              <a:ext uri="{FF2B5EF4-FFF2-40B4-BE49-F238E27FC236}">
                <a16:creationId xmlns:a16="http://schemas.microsoft.com/office/drawing/2014/main" id="{DC9FADF0-248D-6B40-1539-24C166C070CE}"/>
              </a:ext>
            </a:extLst>
          </p:cNvPr>
          <p:cNvSpPr>
            <a:spLocks noGrp="1"/>
          </p:cNvSpPr>
          <p:nvPr>
            <p:ph type="ftr" sz="quarter" idx="3"/>
          </p:nvPr>
        </p:nvSpPr>
        <p:spPr>
          <a:xfrm>
            <a:off x="785016" y="6356350"/>
            <a:ext cx="7791093" cy="365125"/>
          </a:xfrm>
          <a:prstGeom prst="rect">
            <a:avLst/>
          </a:prstGeom>
        </p:spPr>
        <p:txBody>
          <a:bodyPr anchor="ctr"/>
          <a:lstStyle>
            <a:lvl1pPr algn="l">
              <a:defRPr sz="1200" b="0" i="0" spc="100" baseline="0">
                <a:solidFill>
                  <a:schemeClr val="tx2"/>
                </a:solidFill>
                <a:latin typeface="P22 Mackinac Pro Medium" panose="02000000000000000000" pitchFamily="2" charset="77"/>
                <a:ea typeface="P22 Mackinac Pro Medium" panose="02000000000000000000" pitchFamily="2" charset="77"/>
              </a:defRPr>
            </a:lvl1p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2CA5B29F-D0E0-BBA0-8F37-5A224452A4E5}"/>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tx2"/>
                </a:solidFill>
                <a:latin typeface="+mj-lt"/>
              </a:defRPr>
            </a:lvl1pPr>
          </a:lstStyle>
          <a:p>
            <a:fld id="{7EEFBB2F-4404-AE4F-A69E-D0CCDCE7EF2F}" type="slidenum">
              <a:rPr lang="en-US" smtClean="0"/>
              <a:pPr/>
              <a:t>‹#›</a:t>
            </a:fld>
            <a:endParaRPr lang="en-US" dirty="0"/>
          </a:p>
        </p:txBody>
      </p:sp>
    </p:spTree>
    <p:extLst>
      <p:ext uri="{BB962C8B-B14F-4D97-AF65-F5344CB8AC3E}">
        <p14:creationId xmlns:p14="http://schemas.microsoft.com/office/powerpoint/2010/main" val="15411493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96" r:id="rId4"/>
    <p:sldLayoutId id="2147483671" r:id="rId5"/>
    <p:sldLayoutId id="2147483665" r:id="rId6"/>
    <p:sldLayoutId id="2147483666" r:id="rId7"/>
    <p:sldLayoutId id="2147483667" r:id="rId8"/>
    <p:sldLayoutId id="2147483668" r:id="rId9"/>
    <p:sldLayoutId id="2147483669" r:id="rId10"/>
  </p:sldLayoutIdLst>
  <p:hf hdr="0" dt="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D518D3-0EB2-B54D-A090-F2CE58EF0F08}"/>
              </a:ext>
            </a:extLst>
          </p:cNvPr>
          <p:cNvSpPr>
            <a:spLocks noGrp="1"/>
          </p:cNvSpPr>
          <p:nvPr>
            <p:ph type="title"/>
          </p:nvPr>
        </p:nvSpPr>
        <p:spPr>
          <a:xfrm>
            <a:off x="385763" y="467355"/>
            <a:ext cx="11430000" cy="790574"/>
          </a:xfrm>
          <a:prstGeom prst="rect">
            <a:avLst/>
          </a:prstGeom>
        </p:spPr>
        <p:txBody>
          <a:bodyPr vert="horz" lIns="91440" tIns="45720" rIns="91440" bIns="45720" rtlCol="0" anchor="b">
            <a:normAutofit/>
          </a:bodyPr>
          <a:lstStyle/>
          <a:p>
            <a:r>
              <a:rPr lang="en-US" dirty="0"/>
              <a:t>Click to edit Master title</a:t>
            </a:r>
          </a:p>
        </p:txBody>
      </p:sp>
      <p:sp>
        <p:nvSpPr>
          <p:cNvPr id="3" name="Text Placeholder 2">
            <a:extLst>
              <a:ext uri="{FF2B5EF4-FFF2-40B4-BE49-F238E27FC236}">
                <a16:creationId xmlns:a16="http://schemas.microsoft.com/office/drawing/2014/main" id="{86F7C963-C9D4-0D49-A999-206A246695FA}"/>
              </a:ext>
            </a:extLst>
          </p:cNvPr>
          <p:cNvSpPr>
            <a:spLocks noGrp="1"/>
          </p:cNvSpPr>
          <p:nvPr>
            <p:ph type="body" idx="1"/>
          </p:nvPr>
        </p:nvSpPr>
        <p:spPr>
          <a:xfrm>
            <a:off x="385763" y="1488910"/>
            <a:ext cx="11430000" cy="4509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02201253-1DAD-198A-878E-5B822A48948A}"/>
              </a:ext>
            </a:extLst>
          </p:cNvPr>
          <p:cNvSpPr>
            <a:spLocks noGrp="1"/>
          </p:cNvSpPr>
          <p:nvPr>
            <p:ph type="dt" sz="half" idx="2"/>
          </p:nvPr>
        </p:nvSpPr>
        <p:spPr>
          <a:xfrm>
            <a:off x="8155712" y="6356350"/>
            <a:ext cx="2536650" cy="365125"/>
          </a:xfrm>
          <a:prstGeom prst="rect">
            <a:avLst/>
          </a:prstGeom>
        </p:spPr>
        <p:txBody>
          <a:bodyPr anchor="ctr"/>
          <a:lstStyle>
            <a:lvl1pPr algn="r">
              <a:defRPr sz="1200" b="0" i="0" spc="100" baseline="0">
                <a:solidFill>
                  <a:srgbClr val="FAF7EE"/>
                </a:solidFill>
                <a:latin typeface="P22 Mackinac Pro Medium" panose="02000000000000000000" pitchFamily="2" charset="77"/>
                <a:ea typeface="P22 Mackinac Pro Medium" panose="02000000000000000000" pitchFamily="2" charset="77"/>
              </a:defRPr>
            </a:lvl1pPr>
          </a:lstStyle>
          <a:p>
            <a:fld id="{802CB961-1BC6-7045-84BE-71083883FF02}" type="datetime4">
              <a:rPr lang="en-US" smtClean="0"/>
              <a:t>November 24, 2025</a:t>
            </a:fld>
            <a:endParaRPr lang="en-US" dirty="0"/>
          </a:p>
        </p:txBody>
      </p:sp>
      <p:sp>
        <p:nvSpPr>
          <p:cNvPr id="10" name="Footer Placeholder 4">
            <a:extLst>
              <a:ext uri="{FF2B5EF4-FFF2-40B4-BE49-F238E27FC236}">
                <a16:creationId xmlns:a16="http://schemas.microsoft.com/office/drawing/2014/main" id="{22A2D640-1092-B952-AC88-1A94F33A9ABC}"/>
              </a:ext>
            </a:extLst>
          </p:cNvPr>
          <p:cNvSpPr>
            <a:spLocks noGrp="1"/>
          </p:cNvSpPr>
          <p:nvPr>
            <p:ph type="ftr" sz="quarter" idx="3"/>
          </p:nvPr>
        </p:nvSpPr>
        <p:spPr>
          <a:xfrm>
            <a:off x="785016" y="6356350"/>
            <a:ext cx="7201697" cy="365125"/>
          </a:xfrm>
          <a:prstGeom prst="rect">
            <a:avLst/>
          </a:prstGeom>
        </p:spPr>
        <p:txBody>
          <a:bodyPr anchor="ctr"/>
          <a:lstStyle>
            <a:lvl1pPr algn="l">
              <a:defRPr sz="1200" b="0" i="0" spc="100" baseline="0">
                <a:solidFill>
                  <a:schemeClr val="bg1"/>
                </a:solidFill>
                <a:latin typeface="P22 Mackinac Pro Medium" panose="02000000000000000000" pitchFamily="2" charset="77"/>
                <a:ea typeface="P22 Mackinac Pro Medium" panose="02000000000000000000" pitchFamily="2" charset="77"/>
              </a:defRPr>
            </a:lvl1pPr>
          </a:lstStyle>
          <a:p>
            <a:r>
              <a:rPr lang="en-US" dirty="0"/>
              <a:t>SELECT INSERT, HEADER AND FOOTER TO EDIT THIS TEXT</a:t>
            </a:r>
          </a:p>
        </p:txBody>
      </p:sp>
      <p:sp>
        <p:nvSpPr>
          <p:cNvPr id="11" name="Slide Number Placeholder 5">
            <a:extLst>
              <a:ext uri="{FF2B5EF4-FFF2-40B4-BE49-F238E27FC236}">
                <a16:creationId xmlns:a16="http://schemas.microsoft.com/office/drawing/2014/main" id="{5151CF3D-E3F9-1056-B5B9-635F041A329E}"/>
              </a:ext>
            </a:extLst>
          </p:cNvPr>
          <p:cNvSpPr>
            <a:spLocks noGrp="1"/>
          </p:cNvSpPr>
          <p:nvPr>
            <p:ph type="sldNum" sz="quarter" idx="4"/>
          </p:nvPr>
        </p:nvSpPr>
        <p:spPr>
          <a:xfrm>
            <a:off x="167951" y="6356350"/>
            <a:ext cx="448066" cy="365125"/>
          </a:xfrm>
          <a:prstGeom prst="rect">
            <a:avLst/>
          </a:prstGeom>
        </p:spPr>
        <p:txBody>
          <a:bodyPr vert="horz" lIns="91440" tIns="45720" rIns="91440" bIns="45720" rtlCol="0" anchor="ctr"/>
          <a:lstStyle>
            <a:lvl1pPr algn="ctr">
              <a:defRPr sz="1400" b="1">
                <a:solidFill>
                  <a:schemeClr val="bg2"/>
                </a:solidFill>
                <a:latin typeface="+mj-lt"/>
              </a:defRPr>
            </a:lvl1pPr>
          </a:lstStyle>
          <a:p>
            <a:fld id="{7EEFBB2F-4404-AE4F-A69E-D0CCDCE7EF2F}" type="slidenum">
              <a:rPr lang="en-US" smtClean="0"/>
              <a:pPr/>
              <a:t>‹#›</a:t>
            </a:fld>
            <a:endParaRPr lang="en-US" dirty="0"/>
          </a:p>
        </p:txBody>
      </p:sp>
      <p:sp>
        <p:nvSpPr>
          <p:cNvPr id="7" name="Rectangle 6">
            <a:extLst>
              <a:ext uri="{FF2B5EF4-FFF2-40B4-BE49-F238E27FC236}">
                <a16:creationId xmlns:a16="http://schemas.microsoft.com/office/drawing/2014/main" id="{2035D4C3-F669-C84E-8826-5922531A2419}"/>
              </a:ext>
            </a:extLst>
          </p:cNvPr>
          <p:cNvSpPr/>
          <p:nvPr userDrawn="1"/>
        </p:nvSpPr>
        <p:spPr>
          <a:xfrm>
            <a:off x="10887075" y="6229350"/>
            <a:ext cx="1304925" cy="621792"/>
          </a:xfrm>
          <a:prstGeom prst="rect">
            <a:avLst/>
          </a:prstGeom>
          <a:solidFill>
            <a:srgbClr val="124735"/>
          </a:solidFill>
          <a:ln>
            <a:solidFill>
              <a:srgbClr val="1247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AI-generated content may be incorrect.">
            <a:extLst>
              <a:ext uri="{FF2B5EF4-FFF2-40B4-BE49-F238E27FC236}">
                <a16:creationId xmlns:a16="http://schemas.microsoft.com/office/drawing/2014/main" id="{24CC360B-C3F5-3E4B-EAFA-B5D55F98930A}"/>
              </a:ext>
            </a:extLst>
          </p:cNvPr>
          <p:cNvPicPr>
            <a:picLocks noChangeAspect="1"/>
          </p:cNvPicPr>
          <p:nvPr userDrawn="1"/>
        </p:nvPicPr>
        <p:blipFill>
          <a:blip r:embed="rId12"/>
          <a:stretch>
            <a:fillRect/>
          </a:stretch>
        </p:blipFill>
        <p:spPr>
          <a:xfrm>
            <a:off x="11093156" y="6356350"/>
            <a:ext cx="892762" cy="365125"/>
          </a:xfrm>
          <a:prstGeom prst="rect">
            <a:avLst/>
          </a:prstGeom>
        </p:spPr>
      </p:pic>
    </p:spTree>
    <p:extLst>
      <p:ext uri="{BB962C8B-B14F-4D97-AF65-F5344CB8AC3E}">
        <p14:creationId xmlns:p14="http://schemas.microsoft.com/office/powerpoint/2010/main" val="1606247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dt="0"/>
  <p:txStyles>
    <p:titleStyle>
      <a:lvl1pPr algn="l" defTabSz="914400" rtl="0" eaLnBrk="1" latinLnBrk="0" hangingPunct="1">
        <a:lnSpc>
          <a:spcPts val="4000"/>
        </a:lnSpc>
        <a:spcBef>
          <a:spcPct val="0"/>
        </a:spcBef>
        <a:buNone/>
        <a:defRPr sz="4000" b="0" i="0" kern="1200">
          <a:solidFill>
            <a:srgbClr val="006649"/>
          </a:solidFill>
          <a:latin typeface="+mj-lt"/>
          <a:ea typeface="P22 Mackinac Pro Book" panose="02000000000000000000" pitchFamily="2" charset="77"/>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b="0" i="0" kern="1200">
          <a:solidFill>
            <a:srgbClr val="006649"/>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rgbClr val="006649"/>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6649"/>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rgbClr val="006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help.ohio.edu/TDClient/30/Portal/Requests/ServiceDet?ID=162&amp;_gl=1*ltcbao*_gcl_au*MTQ3MDg4NjY1OC4xNzU5NjcxNzQw*_ga*MjQ1NTEzOTMwLjE3MDQ0MDA4NTM.*_ga_JR43SKW92E*czE3NjQwMTI3NTUkbzEwNjMkZzEkdDE3NjQwMTQ2MjQkajU2JGwwJGgw" TargetMode="Externa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ohiouniversity.photoshelter.com/index" TargetMode="External"/><Relationship Id="rId2" Type="http://schemas.openxmlformats.org/officeDocument/2006/relationships/hyperlink" Target="https://www.ohio.edu/ucm/ohio-brand/colors"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72E63-17AD-6F04-4A38-E12D143FE03F}"/>
              </a:ext>
            </a:extLst>
          </p:cNvPr>
          <p:cNvSpPr>
            <a:spLocks noGrp="1"/>
          </p:cNvSpPr>
          <p:nvPr>
            <p:ph type="title"/>
          </p:nvPr>
        </p:nvSpPr>
        <p:spPr/>
        <p:txBody>
          <a:bodyPr/>
          <a:lstStyle/>
          <a:p>
            <a:r>
              <a:rPr lang="en-US" dirty="0"/>
              <a:t>Power Point Template</a:t>
            </a:r>
          </a:p>
        </p:txBody>
      </p:sp>
      <p:sp>
        <p:nvSpPr>
          <p:cNvPr id="4" name="Footer Placeholder 3">
            <a:extLst>
              <a:ext uri="{FF2B5EF4-FFF2-40B4-BE49-F238E27FC236}">
                <a16:creationId xmlns:a16="http://schemas.microsoft.com/office/drawing/2014/main" id="{8CB22B2C-096D-B6F2-8F96-9032FCC5DEFF}"/>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54578C1-9CE0-4984-317A-A419EC3197D0}"/>
              </a:ext>
            </a:extLst>
          </p:cNvPr>
          <p:cNvSpPr>
            <a:spLocks noGrp="1"/>
          </p:cNvSpPr>
          <p:nvPr>
            <p:ph type="sldNum" sz="quarter" idx="4"/>
          </p:nvPr>
        </p:nvSpPr>
        <p:spPr/>
        <p:txBody>
          <a:bodyPr/>
          <a:lstStyle/>
          <a:p>
            <a:fld id="{7EEFBB2F-4404-AE4F-A69E-D0CCDCE7EF2F}" type="slidenum">
              <a:rPr lang="en-US" smtClean="0"/>
              <a:pPr/>
              <a:t>1</a:t>
            </a:fld>
            <a:endParaRPr lang="en-US" dirty="0"/>
          </a:p>
        </p:txBody>
      </p:sp>
    </p:spTree>
    <p:extLst>
      <p:ext uri="{BB962C8B-B14F-4D97-AF65-F5344CB8AC3E}">
        <p14:creationId xmlns:p14="http://schemas.microsoft.com/office/powerpoint/2010/main" val="406539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8ABB10-84FE-33B2-F7EC-400AE2383941}"/>
              </a:ext>
            </a:extLst>
          </p:cNvPr>
          <p:cNvSpPr>
            <a:spLocks noGrp="1"/>
          </p:cNvSpPr>
          <p:nvPr>
            <p:ph type="title"/>
          </p:nvPr>
        </p:nvSpPr>
        <p:spPr>
          <a:xfrm>
            <a:off x="1054100" y="865320"/>
            <a:ext cx="10067728" cy="907918"/>
          </a:xfrm>
        </p:spPr>
        <p:txBody>
          <a:bodyPr>
            <a:normAutofit fontScale="90000"/>
          </a:bodyPr>
          <a:lstStyle/>
          <a:p>
            <a:r>
              <a:rPr lang="en-US" dirty="0"/>
              <a:t>Sample Slide – Bar Chart, </a:t>
            </a:r>
            <a:br>
              <a:rPr lang="en-US" dirty="0"/>
            </a:br>
            <a:r>
              <a:rPr lang="en-US" dirty="0"/>
              <a:t>right click to edit data</a:t>
            </a:r>
          </a:p>
        </p:txBody>
      </p:sp>
      <p:sp>
        <p:nvSpPr>
          <p:cNvPr id="4" name="Footer Placeholder 3">
            <a:extLst>
              <a:ext uri="{FF2B5EF4-FFF2-40B4-BE49-F238E27FC236}">
                <a16:creationId xmlns:a16="http://schemas.microsoft.com/office/drawing/2014/main" id="{B8993AA4-70F6-7E32-CB4D-67AEB879F7A8}"/>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B4771C2-22D0-8700-586E-97DE315989F9}"/>
              </a:ext>
            </a:extLst>
          </p:cNvPr>
          <p:cNvSpPr>
            <a:spLocks noGrp="1"/>
          </p:cNvSpPr>
          <p:nvPr>
            <p:ph type="sldNum" sz="quarter" idx="4"/>
          </p:nvPr>
        </p:nvSpPr>
        <p:spPr/>
        <p:txBody>
          <a:bodyPr/>
          <a:lstStyle/>
          <a:p>
            <a:fld id="{7EEFBB2F-4404-AE4F-A69E-D0CCDCE7EF2F}" type="slidenum">
              <a:rPr lang="en-US" smtClean="0"/>
              <a:pPr/>
              <a:t>10</a:t>
            </a:fld>
            <a:endParaRPr lang="en-US" dirty="0"/>
          </a:p>
        </p:txBody>
      </p:sp>
      <p:graphicFrame>
        <p:nvGraphicFramePr>
          <p:cNvPr id="9" name="Content Placeholder 8">
            <a:extLst>
              <a:ext uri="{FF2B5EF4-FFF2-40B4-BE49-F238E27FC236}">
                <a16:creationId xmlns:a16="http://schemas.microsoft.com/office/drawing/2014/main" id="{10CC1EF1-BD57-7D60-CA5D-0CF98A3C499B}"/>
              </a:ext>
            </a:extLst>
          </p:cNvPr>
          <p:cNvGraphicFramePr>
            <a:graphicFrameLocks noGrp="1"/>
          </p:cNvGraphicFramePr>
          <p:nvPr>
            <p:ph idx="1"/>
            <p:extLst>
              <p:ext uri="{D42A27DB-BD31-4B8C-83A1-F6EECF244321}">
                <p14:modId xmlns:p14="http://schemas.microsoft.com/office/powerpoint/2010/main" val="3651748395"/>
              </p:ext>
            </p:extLst>
          </p:nvPr>
        </p:nvGraphicFramePr>
        <p:xfrm>
          <a:off x="1054100" y="2117725"/>
          <a:ext cx="10077450" cy="3894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087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A33FECF-77A6-F93A-1EF8-E62950F5B863}"/>
              </a:ext>
            </a:extLst>
          </p:cNvPr>
          <p:cNvGraphicFramePr>
            <a:graphicFrameLocks noGrp="1"/>
          </p:cNvGraphicFramePr>
          <p:nvPr>
            <p:ph idx="1"/>
            <p:extLst>
              <p:ext uri="{D42A27DB-BD31-4B8C-83A1-F6EECF244321}">
                <p14:modId xmlns:p14="http://schemas.microsoft.com/office/powerpoint/2010/main" val="512369899"/>
              </p:ext>
            </p:extLst>
          </p:nvPr>
        </p:nvGraphicFramePr>
        <p:xfrm>
          <a:off x="5183188" y="681038"/>
          <a:ext cx="6719887" cy="5180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DDD68A48-CF75-90C5-8C22-89709D19B15B}"/>
              </a:ext>
            </a:extLst>
          </p:cNvPr>
          <p:cNvSpPr>
            <a:spLocks noGrp="1"/>
          </p:cNvSpPr>
          <p:nvPr>
            <p:ph type="body" sz="half" idx="2"/>
          </p:nvPr>
        </p:nvSpPr>
        <p:spPr/>
        <p:txBody>
          <a:bodyPr/>
          <a:lstStyle/>
          <a:p>
            <a:r>
              <a:rPr lang="en-US" dirty="0"/>
              <a:t>Explanatory text can go here</a:t>
            </a:r>
          </a:p>
          <a:p>
            <a:r>
              <a:rPr lang="en-US" dirty="0"/>
              <a:t>This text box defaults to having no bullet points and smaller text.</a:t>
            </a:r>
          </a:p>
          <a:p>
            <a:endParaRPr lang="en-US" dirty="0"/>
          </a:p>
        </p:txBody>
      </p:sp>
      <p:sp>
        <p:nvSpPr>
          <p:cNvPr id="4" name="Title 3">
            <a:extLst>
              <a:ext uri="{FF2B5EF4-FFF2-40B4-BE49-F238E27FC236}">
                <a16:creationId xmlns:a16="http://schemas.microsoft.com/office/drawing/2014/main" id="{66B8E656-D92E-26BF-1555-36FCD4AB3EE8}"/>
              </a:ext>
            </a:extLst>
          </p:cNvPr>
          <p:cNvSpPr>
            <a:spLocks noGrp="1"/>
          </p:cNvSpPr>
          <p:nvPr>
            <p:ph type="title"/>
          </p:nvPr>
        </p:nvSpPr>
        <p:spPr/>
        <p:txBody>
          <a:bodyPr/>
          <a:lstStyle/>
          <a:p>
            <a:pPr>
              <a:lnSpc>
                <a:spcPct val="100000"/>
              </a:lnSpc>
            </a:pPr>
            <a:r>
              <a:rPr lang="en-US" dirty="0"/>
              <a:t>Sample slide with adjacent chart</a:t>
            </a:r>
          </a:p>
        </p:txBody>
      </p:sp>
      <p:sp>
        <p:nvSpPr>
          <p:cNvPr id="5" name="Footer Placeholder 4">
            <a:extLst>
              <a:ext uri="{FF2B5EF4-FFF2-40B4-BE49-F238E27FC236}">
                <a16:creationId xmlns:a16="http://schemas.microsoft.com/office/drawing/2014/main" id="{76987F04-654E-D4CF-A83C-FF65B73F550E}"/>
              </a:ext>
            </a:extLst>
          </p:cNvPr>
          <p:cNvSpPr>
            <a:spLocks noGrp="1"/>
          </p:cNvSpPr>
          <p:nvPr>
            <p:ph type="ftr" sz="quarter" idx="3"/>
          </p:nvPr>
        </p:nvSpPr>
        <p:spPr/>
        <p:txBody>
          <a:bodyPr/>
          <a:lstStyle/>
          <a:p>
            <a:r>
              <a:rPr lang="en-US"/>
              <a:t>SELECT INSERT, HEADER AND FOOTER TO EDIT THIS TEXT</a:t>
            </a:r>
            <a:endParaRPr lang="en-US" dirty="0"/>
          </a:p>
        </p:txBody>
      </p:sp>
      <p:sp>
        <p:nvSpPr>
          <p:cNvPr id="6" name="Slide Number Placeholder 5">
            <a:extLst>
              <a:ext uri="{FF2B5EF4-FFF2-40B4-BE49-F238E27FC236}">
                <a16:creationId xmlns:a16="http://schemas.microsoft.com/office/drawing/2014/main" id="{C7CD4D3B-9328-8F1C-EA59-66D87133A038}"/>
              </a:ext>
            </a:extLst>
          </p:cNvPr>
          <p:cNvSpPr>
            <a:spLocks noGrp="1"/>
          </p:cNvSpPr>
          <p:nvPr>
            <p:ph type="sldNum" sz="quarter" idx="4"/>
          </p:nvPr>
        </p:nvSpPr>
        <p:spPr/>
        <p:txBody>
          <a:bodyPr/>
          <a:lstStyle/>
          <a:p>
            <a:fld id="{7EEFBB2F-4404-AE4F-A69E-D0CCDCE7EF2F}" type="slidenum">
              <a:rPr lang="en-US" smtClean="0"/>
              <a:pPr/>
              <a:t>11</a:t>
            </a:fld>
            <a:endParaRPr lang="en-US" dirty="0"/>
          </a:p>
        </p:txBody>
      </p:sp>
    </p:spTree>
    <p:extLst>
      <p:ext uri="{BB962C8B-B14F-4D97-AF65-F5344CB8AC3E}">
        <p14:creationId xmlns:p14="http://schemas.microsoft.com/office/powerpoint/2010/main" val="1021529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A9A1E76-674F-89CC-6A78-BAE2A8A7445C}"/>
              </a:ext>
            </a:extLst>
          </p:cNvPr>
          <p:cNvSpPr>
            <a:spLocks noGrp="1"/>
          </p:cNvSpPr>
          <p:nvPr>
            <p:ph type="subTitle" idx="1"/>
          </p:nvPr>
        </p:nvSpPr>
        <p:spPr/>
        <p:txBody>
          <a:bodyPr/>
          <a:lstStyle/>
          <a:p>
            <a:r>
              <a:rPr lang="en-US" dirty="0"/>
              <a:t>Use this slide type if you’d like more space on your slide</a:t>
            </a:r>
          </a:p>
        </p:txBody>
      </p:sp>
      <p:sp>
        <p:nvSpPr>
          <p:cNvPr id="3" name="Title 2">
            <a:extLst>
              <a:ext uri="{FF2B5EF4-FFF2-40B4-BE49-F238E27FC236}">
                <a16:creationId xmlns:a16="http://schemas.microsoft.com/office/drawing/2014/main" id="{5617EDDF-BBE1-637A-5FAE-0CEAB2D31940}"/>
              </a:ext>
            </a:extLst>
          </p:cNvPr>
          <p:cNvSpPr>
            <a:spLocks noGrp="1"/>
          </p:cNvSpPr>
          <p:nvPr>
            <p:ph type="title"/>
          </p:nvPr>
        </p:nvSpPr>
        <p:spPr/>
        <p:txBody>
          <a:bodyPr/>
          <a:lstStyle/>
          <a:p>
            <a:r>
              <a:rPr lang="en-US" dirty="0"/>
              <a:t>Alternate Design</a:t>
            </a:r>
          </a:p>
        </p:txBody>
      </p:sp>
      <p:sp>
        <p:nvSpPr>
          <p:cNvPr id="4" name="Footer Placeholder 3">
            <a:extLst>
              <a:ext uri="{FF2B5EF4-FFF2-40B4-BE49-F238E27FC236}">
                <a16:creationId xmlns:a16="http://schemas.microsoft.com/office/drawing/2014/main" id="{D915433D-4252-8D95-A762-1B9FF1F893E4}"/>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D8BC3B3E-D09D-7424-DB42-5BA45529C228}"/>
              </a:ext>
            </a:extLst>
          </p:cNvPr>
          <p:cNvSpPr>
            <a:spLocks noGrp="1"/>
          </p:cNvSpPr>
          <p:nvPr>
            <p:ph type="sldNum" sz="quarter" idx="4"/>
          </p:nvPr>
        </p:nvSpPr>
        <p:spPr/>
        <p:txBody>
          <a:bodyPr/>
          <a:lstStyle/>
          <a:p>
            <a:fld id="{7EEFBB2F-4404-AE4F-A69E-D0CCDCE7EF2F}" type="slidenum">
              <a:rPr lang="en-US" smtClean="0"/>
              <a:pPr/>
              <a:t>12</a:t>
            </a:fld>
            <a:endParaRPr lang="en-US" dirty="0"/>
          </a:p>
        </p:txBody>
      </p:sp>
    </p:spTree>
    <p:extLst>
      <p:ext uri="{BB962C8B-B14F-4D97-AF65-F5344CB8AC3E}">
        <p14:creationId xmlns:p14="http://schemas.microsoft.com/office/powerpoint/2010/main" val="11945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92554-06E1-5C28-AB96-0211B571534D}"/>
              </a:ext>
            </a:extLst>
          </p:cNvPr>
          <p:cNvSpPr>
            <a:spLocks noGrp="1"/>
          </p:cNvSpPr>
          <p:nvPr>
            <p:ph type="title"/>
          </p:nvPr>
        </p:nvSpPr>
        <p:spPr/>
        <p:txBody>
          <a:bodyPr>
            <a:normAutofit/>
          </a:bodyPr>
          <a:lstStyle/>
          <a:p>
            <a:r>
              <a:rPr lang="en-US" dirty="0"/>
              <a:t>This slide type has slimmer margins and small headers</a:t>
            </a:r>
          </a:p>
        </p:txBody>
      </p:sp>
      <p:sp>
        <p:nvSpPr>
          <p:cNvPr id="3" name="Footer Placeholder 2">
            <a:extLst>
              <a:ext uri="{FF2B5EF4-FFF2-40B4-BE49-F238E27FC236}">
                <a16:creationId xmlns:a16="http://schemas.microsoft.com/office/drawing/2014/main" id="{6DFB1BCA-302B-E3D7-083B-77044EEE2F74}"/>
              </a:ext>
            </a:extLst>
          </p:cNvPr>
          <p:cNvSpPr>
            <a:spLocks noGrp="1"/>
          </p:cNvSpPr>
          <p:nvPr>
            <p:ph type="ftr" sz="quarter" idx="3"/>
          </p:nvPr>
        </p:nvSpPr>
        <p:spPr/>
        <p:txBody>
          <a:bodyPr/>
          <a:lstStyle/>
          <a:p>
            <a:r>
              <a:rPr lang="en-US"/>
              <a:t>SELECT INSERT, HEADER AND FOOTER TO EDIT THIS TEXT</a:t>
            </a:r>
            <a:endParaRPr lang="en-US" dirty="0"/>
          </a:p>
        </p:txBody>
      </p:sp>
      <p:sp>
        <p:nvSpPr>
          <p:cNvPr id="4" name="Slide Number Placeholder 3">
            <a:extLst>
              <a:ext uri="{FF2B5EF4-FFF2-40B4-BE49-F238E27FC236}">
                <a16:creationId xmlns:a16="http://schemas.microsoft.com/office/drawing/2014/main" id="{431AA9F8-15B5-46BD-CD8E-A53382FE1FEA}"/>
              </a:ext>
            </a:extLst>
          </p:cNvPr>
          <p:cNvSpPr>
            <a:spLocks noGrp="1"/>
          </p:cNvSpPr>
          <p:nvPr>
            <p:ph type="sldNum" sz="quarter" idx="4"/>
          </p:nvPr>
        </p:nvSpPr>
        <p:spPr/>
        <p:txBody>
          <a:bodyPr/>
          <a:lstStyle/>
          <a:p>
            <a:fld id="{7EEFBB2F-4404-AE4F-A69E-D0CCDCE7EF2F}" type="slidenum">
              <a:rPr lang="en-US" smtClean="0"/>
              <a:pPr/>
              <a:t>13</a:t>
            </a:fld>
            <a:endParaRPr lang="en-US" dirty="0"/>
          </a:p>
        </p:txBody>
      </p:sp>
      <p:sp>
        <p:nvSpPr>
          <p:cNvPr id="5" name=" 4">
            <a:extLst>
              <a:ext uri="{FF2B5EF4-FFF2-40B4-BE49-F238E27FC236}">
                <a16:creationId xmlns:a16="http://schemas.microsoft.com/office/drawing/2014/main" id="{F6DC69A7-610D-3D6D-EE02-DEA1960184F7}"/>
              </a:ext>
            </a:extLst>
          </p:cNvPr>
          <p:cNvSpPr>
            <a:spLocks noGrp="1"/>
          </p:cNvSpPr>
          <p:nvPr>
            <p:ph idx="4294967295"/>
          </p:nvPr>
        </p:nvSpPr>
        <p:spPr>
          <a:xfrm>
            <a:off x="385763" y="1271588"/>
            <a:ext cx="11430000" cy="4726780"/>
          </a:xfrm>
        </p:spPr>
        <p:txBody>
          <a:bodyPr/>
          <a:lstStyle/>
          <a:p>
            <a:r>
              <a:rPr lang="en-US" dirty="0"/>
              <a:t>Since the headline sits higher, two-line headlines will default to a smaller text size and are not preferred.</a:t>
            </a:r>
          </a:p>
          <a:p>
            <a:r>
              <a:rPr lang="en-US" dirty="0"/>
              <a:t>This slide type is designed to allow for more text / graphic space.</a:t>
            </a:r>
          </a:p>
          <a:p>
            <a:endParaRPr lang="en-US" dirty="0"/>
          </a:p>
        </p:txBody>
      </p:sp>
    </p:spTree>
    <p:extLst>
      <p:ext uri="{BB962C8B-B14F-4D97-AF65-F5344CB8AC3E}">
        <p14:creationId xmlns:p14="http://schemas.microsoft.com/office/powerpoint/2010/main" val="4294919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753DCD0-DFF8-56D2-86C3-C970C9CAAC4E}"/>
              </a:ext>
            </a:extLst>
          </p:cNvPr>
          <p:cNvSpPr>
            <a:spLocks noGrp="1"/>
          </p:cNvSpPr>
          <p:nvPr>
            <p:ph type="ftr" sz="quarter" idx="3"/>
          </p:nvPr>
        </p:nvSpPr>
        <p:spPr/>
        <p:txBody>
          <a:bodyPr/>
          <a:lstStyle/>
          <a:p>
            <a:r>
              <a:rPr lang="en-US"/>
              <a:t>SELECT INSERT, HEADER AND FOOTER TO EDIT THIS TEXT</a:t>
            </a:r>
            <a:endParaRPr lang="en-US" dirty="0"/>
          </a:p>
        </p:txBody>
      </p:sp>
      <p:sp>
        <p:nvSpPr>
          <p:cNvPr id="3" name="Slide Number Placeholder 2">
            <a:extLst>
              <a:ext uri="{FF2B5EF4-FFF2-40B4-BE49-F238E27FC236}">
                <a16:creationId xmlns:a16="http://schemas.microsoft.com/office/drawing/2014/main" id="{584F349C-442A-960B-6077-D63528A425A3}"/>
              </a:ext>
            </a:extLst>
          </p:cNvPr>
          <p:cNvSpPr>
            <a:spLocks noGrp="1"/>
          </p:cNvSpPr>
          <p:nvPr>
            <p:ph type="sldNum" sz="quarter" idx="4"/>
          </p:nvPr>
        </p:nvSpPr>
        <p:spPr/>
        <p:txBody>
          <a:bodyPr/>
          <a:lstStyle/>
          <a:p>
            <a:fld id="{7EEFBB2F-4404-AE4F-A69E-D0CCDCE7EF2F}" type="slidenum">
              <a:rPr lang="en-US" smtClean="0"/>
              <a:pPr/>
              <a:t>14</a:t>
            </a:fld>
            <a:endParaRPr lang="en-US" dirty="0"/>
          </a:p>
        </p:txBody>
      </p:sp>
      <p:sp>
        <p:nvSpPr>
          <p:cNvPr id="4" name="Title 3">
            <a:extLst>
              <a:ext uri="{FF2B5EF4-FFF2-40B4-BE49-F238E27FC236}">
                <a16:creationId xmlns:a16="http://schemas.microsoft.com/office/drawing/2014/main" id="{DEB4785B-1065-AAEB-8DCC-75998D3E873D}"/>
              </a:ext>
            </a:extLst>
          </p:cNvPr>
          <p:cNvSpPr>
            <a:spLocks noGrp="1"/>
          </p:cNvSpPr>
          <p:nvPr>
            <p:ph type="title"/>
          </p:nvPr>
        </p:nvSpPr>
        <p:spPr/>
        <p:txBody>
          <a:bodyPr/>
          <a:lstStyle/>
          <a:p>
            <a:r>
              <a:rPr lang="en-US" dirty="0"/>
              <a:t>Same slide type, with section title</a:t>
            </a:r>
          </a:p>
        </p:txBody>
      </p:sp>
      <p:sp>
        <p:nvSpPr>
          <p:cNvPr id="5" name="Text Placeholder 4">
            <a:extLst>
              <a:ext uri="{FF2B5EF4-FFF2-40B4-BE49-F238E27FC236}">
                <a16:creationId xmlns:a16="http://schemas.microsoft.com/office/drawing/2014/main" id="{D3375452-A6ED-5081-B2AA-9C63C5C7D15E}"/>
              </a:ext>
            </a:extLst>
          </p:cNvPr>
          <p:cNvSpPr>
            <a:spLocks noGrp="1"/>
          </p:cNvSpPr>
          <p:nvPr>
            <p:ph type="body" sz="quarter" idx="10"/>
          </p:nvPr>
        </p:nvSpPr>
        <p:spPr/>
        <p:txBody>
          <a:bodyPr/>
          <a:lstStyle/>
          <a:p>
            <a:r>
              <a:rPr lang="en-US" dirty="0"/>
              <a:t>Optional Section Title Here</a:t>
            </a:r>
          </a:p>
        </p:txBody>
      </p:sp>
      <p:sp>
        <p:nvSpPr>
          <p:cNvPr id="6" name=" 5">
            <a:extLst>
              <a:ext uri="{FF2B5EF4-FFF2-40B4-BE49-F238E27FC236}">
                <a16:creationId xmlns:a16="http://schemas.microsoft.com/office/drawing/2014/main" id="{A48E5336-0278-6C85-3920-2C0C5FA10772}"/>
              </a:ext>
            </a:extLst>
          </p:cNvPr>
          <p:cNvSpPr>
            <a:spLocks noGrp="1"/>
          </p:cNvSpPr>
          <p:nvPr>
            <p:ph idx="1"/>
          </p:nvPr>
        </p:nvSpPr>
        <p:spPr/>
        <p:txBody>
          <a:bodyPr/>
          <a:lstStyle/>
          <a:p>
            <a:r>
              <a:rPr lang="en-US" dirty="0"/>
              <a:t>There’s still room to add a section title if desired on these slides with slimmer margin.</a:t>
            </a:r>
          </a:p>
          <a:p>
            <a:r>
              <a:rPr lang="en-US" dirty="0"/>
              <a:t>Use whatever works best with your content!</a:t>
            </a:r>
          </a:p>
        </p:txBody>
      </p:sp>
    </p:spTree>
    <p:extLst>
      <p:ext uri="{BB962C8B-B14F-4D97-AF65-F5344CB8AC3E}">
        <p14:creationId xmlns:p14="http://schemas.microsoft.com/office/powerpoint/2010/main" val="375955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9F71C0E-EFFB-5BBF-E34D-0429D4135928}"/>
              </a:ext>
            </a:extLst>
          </p:cNvPr>
          <p:cNvGraphicFramePr>
            <a:graphicFrameLocks noGrp="1"/>
          </p:cNvGraphicFramePr>
          <p:nvPr>
            <p:ph sz="half" idx="1"/>
            <p:extLst>
              <p:ext uri="{D42A27DB-BD31-4B8C-83A1-F6EECF244321}">
                <p14:modId xmlns:p14="http://schemas.microsoft.com/office/powerpoint/2010/main" val="558880411"/>
              </p:ext>
            </p:extLst>
          </p:nvPr>
        </p:nvGraphicFramePr>
        <p:xfrm>
          <a:off x="385763" y="1482725"/>
          <a:ext cx="5634037" cy="4513263"/>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8486E157-2855-C700-0C35-E20AB5DE942B}"/>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0E09C3EE-A7DB-E94C-EE4D-8B58CBD055DB}"/>
              </a:ext>
            </a:extLst>
          </p:cNvPr>
          <p:cNvSpPr>
            <a:spLocks noGrp="1"/>
          </p:cNvSpPr>
          <p:nvPr>
            <p:ph type="sldNum" sz="quarter" idx="4"/>
          </p:nvPr>
        </p:nvSpPr>
        <p:spPr/>
        <p:txBody>
          <a:bodyPr/>
          <a:lstStyle/>
          <a:p>
            <a:fld id="{7EEFBB2F-4404-AE4F-A69E-D0CCDCE7EF2F}" type="slidenum">
              <a:rPr lang="en-US" smtClean="0"/>
              <a:pPr/>
              <a:t>15</a:t>
            </a:fld>
            <a:endParaRPr lang="en-US" dirty="0"/>
          </a:p>
        </p:txBody>
      </p:sp>
      <p:sp>
        <p:nvSpPr>
          <p:cNvPr id="6" name="Title 5">
            <a:extLst>
              <a:ext uri="{FF2B5EF4-FFF2-40B4-BE49-F238E27FC236}">
                <a16:creationId xmlns:a16="http://schemas.microsoft.com/office/drawing/2014/main" id="{24332883-AA1A-A55A-F3F2-9540699DC0A1}"/>
              </a:ext>
            </a:extLst>
          </p:cNvPr>
          <p:cNvSpPr>
            <a:spLocks noGrp="1"/>
          </p:cNvSpPr>
          <p:nvPr>
            <p:ph type="title"/>
          </p:nvPr>
        </p:nvSpPr>
        <p:spPr/>
        <p:txBody>
          <a:bodyPr>
            <a:normAutofit/>
          </a:bodyPr>
          <a:lstStyle/>
          <a:p>
            <a:r>
              <a:rPr lang="en-US" dirty="0"/>
              <a:t>Using “Chart Design” to create different style graphics</a:t>
            </a:r>
          </a:p>
        </p:txBody>
      </p:sp>
      <p:graphicFrame>
        <p:nvGraphicFramePr>
          <p:cNvPr id="14" name="Content Placeholder 13">
            <a:extLst>
              <a:ext uri="{FF2B5EF4-FFF2-40B4-BE49-F238E27FC236}">
                <a16:creationId xmlns:a16="http://schemas.microsoft.com/office/drawing/2014/main" id="{D0939C6A-0F42-8BA3-DE98-5E04C0B285F5}"/>
              </a:ext>
            </a:extLst>
          </p:cNvPr>
          <p:cNvGraphicFramePr>
            <a:graphicFrameLocks noGrp="1"/>
          </p:cNvGraphicFramePr>
          <p:nvPr>
            <p:ph sz="half" idx="2"/>
            <p:extLst>
              <p:ext uri="{D42A27DB-BD31-4B8C-83A1-F6EECF244321}">
                <p14:modId xmlns:p14="http://schemas.microsoft.com/office/powerpoint/2010/main" val="3113602957"/>
              </p:ext>
            </p:extLst>
          </p:nvPr>
        </p:nvGraphicFramePr>
        <p:xfrm>
          <a:off x="6172200" y="1482725"/>
          <a:ext cx="5643563" cy="4513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322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7B3141-B4E3-BD8D-BBF4-6E30355A7718}"/>
              </a:ext>
            </a:extLst>
          </p:cNvPr>
          <p:cNvSpPr>
            <a:spLocks noGrp="1"/>
          </p:cNvSpPr>
          <p:nvPr>
            <p:ph idx="1"/>
          </p:nvPr>
        </p:nvSpPr>
        <p:spPr/>
        <p:txBody>
          <a:bodyPr/>
          <a:lstStyle/>
          <a:p>
            <a:r>
              <a:rPr lang="en-US" dirty="0"/>
              <a:t>Step 1: Have you downloaded the brand fonts (P22 Mackinac and Proxima Nova) and installed them for use on your computer? If not, please follow the instructions here to do so: </a:t>
            </a:r>
            <a:r>
              <a:rPr lang="en-US" dirty="0">
                <a:hlinkClick r:id="rId2"/>
              </a:rPr>
              <a:t>GET FONTS </a:t>
            </a:r>
            <a:endParaRPr lang="en-US" dirty="0"/>
          </a:p>
          <a:p>
            <a:r>
              <a:rPr lang="en-US" dirty="0"/>
              <a:t>Here’s what the fonts should look like:</a:t>
            </a:r>
          </a:p>
        </p:txBody>
      </p:sp>
      <p:sp>
        <p:nvSpPr>
          <p:cNvPr id="3" name="Title 2">
            <a:extLst>
              <a:ext uri="{FF2B5EF4-FFF2-40B4-BE49-F238E27FC236}">
                <a16:creationId xmlns:a16="http://schemas.microsoft.com/office/drawing/2014/main" id="{5EC4A1C1-0564-C9A2-9786-BEE15F0DECE6}"/>
              </a:ext>
            </a:extLst>
          </p:cNvPr>
          <p:cNvSpPr>
            <a:spLocks noGrp="1"/>
          </p:cNvSpPr>
          <p:nvPr>
            <p:ph type="title"/>
          </p:nvPr>
        </p:nvSpPr>
        <p:spPr/>
        <p:txBody>
          <a:bodyPr/>
          <a:lstStyle/>
          <a:p>
            <a:r>
              <a:rPr lang="en-US" dirty="0"/>
              <a:t>How do I use this template?</a:t>
            </a:r>
          </a:p>
        </p:txBody>
      </p:sp>
      <p:sp>
        <p:nvSpPr>
          <p:cNvPr id="4" name="Footer Placeholder 3">
            <a:extLst>
              <a:ext uri="{FF2B5EF4-FFF2-40B4-BE49-F238E27FC236}">
                <a16:creationId xmlns:a16="http://schemas.microsoft.com/office/drawing/2014/main" id="{DBAACDD2-52ED-632A-658A-404402311F2E}"/>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624B7D0-E5CB-FE97-605D-57A9AA287A9E}"/>
              </a:ext>
            </a:extLst>
          </p:cNvPr>
          <p:cNvSpPr>
            <a:spLocks noGrp="1"/>
          </p:cNvSpPr>
          <p:nvPr>
            <p:ph type="sldNum" sz="quarter" idx="4"/>
          </p:nvPr>
        </p:nvSpPr>
        <p:spPr/>
        <p:txBody>
          <a:bodyPr/>
          <a:lstStyle/>
          <a:p>
            <a:fld id="{7EEFBB2F-4404-AE4F-A69E-D0CCDCE7EF2F}" type="slidenum">
              <a:rPr lang="en-US" smtClean="0"/>
              <a:pPr/>
              <a:t>2</a:t>
            </a:fld>
            <a:endParaRPr lang="en-US" dirty="0"/>
          </a:p>
        </p:txBody>
      </p:sp>
      <p:sp>
        <p:nvSpPr>
          <p:cNvPr id="16" name="Text Placeholder 15">
            <a:extLst>
              <a:ext uri="{FF2B5EF4-FFF2-40B4-BE49-F238E27FC236}">
                <a16:creationId xmlns:a16="http://schemas.microsoft.com/office/drawing/2014/main" id="{B7AF0451-EFB0-A142-610C-A95724437BF4}"/>
              </a:ext>
            </a:extLst>
          </p:cNvPr>
          <p:cNvSpPr>
            <a:spLocks noGrp="1"/>
          </p:cNvSpPr>
          <p:nvPr>
            <p:ph type="body" sz="quarter" idx="10"/>
          </p:nvPr>
        </p:nvSpPr>
        <p:spPr/>
        <p:txBody>
          <a:bodyPr/>
          <a:lstStyle/>
          <a:p>
            <a:r>
              <a:rPr lang="en-US" dirty="0"/>
              <a:t>The How To Section</a:t>
            </a:r>
          </a:p>
        </p:txBody>
      </p:sp>
      <p:pic>
        <p:nvPicPr>
          <p:cNvPr id="18" name="Picture 17" descr="A green and white text&#10;&#10;AI-generated content may be incorrect.">
            <a:extLst>
              <a:ext uri="{FF2B5EF4-FFF2-40B4-BE49-F238E27FC236}">
                <a16:creationId xmlns:a16="http://schemas.microsoft.com/office/drawing/2014/main" id="{91A5D76F-BE13-48C4-C778-C479581079A7}"/>
              </a:ext>
            </a:extLst>
          </p:cNvPr>
          <p:cNvPicPr>
            <a:picLocks noChangeAspect="1"/>
          </p:cNvPicPr>
          <p:nvPr/>
        </p:nvPicPr>
        <p:blipFill>
          <a:blip r:embed="rId3"/>
          <a:stretch>
            <a:fillRect/>
          </a:stretch>
        </p:blipFill>
        <p:spPr>
          <a:xfrm>
            <a:off x="785015" y="4100513"/>
            <a:ext cx="5396079" cy="1556852"/>
          </a:xfrm>
          <a:prstGeom prst="rect">
            <a:avLst/>
          </a:prstGeom>
        </p:spPr>
      </p:pic>
      <p:pic>
        <p:nvPicPr>
          <p:cNvPr id="22" name="Picture 21" descr="A close-up of a white background&#10;&#10;AI-generated content may be incorrect.">
            <a:extLst>
              <a:ext uri="{FF2B5EF4-FFF2-40B4-BE49-F238E27FC236}">
                <a16:creationId xmlns:a16="http://schemas.microsoft.com/office/drawing/2014/main" id="{8DC6BB8D-0C0B-01E4-E2F1-D8DB7893629A}"/>
              </a:ext>
            </a:extLst>
          </p:cNvPr>
          <p:cNvPicPr>
            <a:picLocks noChangeAspect="1"/>
          </p:cNvPicPr>
          <p:nvPr/>
        </p:nvPicPr>
        <p:blipFill>
          <a:blip r:embed="rId4"/>
          <a:stretch>
            <a:fillRect/>
          </a:stretch>
        </p:blipFill>
        <p:spPr>
          <a:xfrm>
            <a:off x="6450437" y="4100513"/>
            <a:ext cx="5235129" cy="1556852"/>
          </a:xfrm>
          <a:prstGeom prst="rect">
            <a:avLst/>
          </a:prstGeom>
          <a:ln>
            <a:solidFill>
              <a:srgbClr val="124735"/>
            </a:solidFill>
          </a:ln>
        </p:spPr>
      </p:pic>
    </p:spTree>
    <p:extLst>
      <p:ext uri="{BB962C8B-B14F-4D97-AF65-F5344CB8AC3E}">
        <p14:creationId xmlns:p14="http://schemas.microsoft.com/office/powerpoint/2010/main" val="393193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2597E-B5FF-BF6E-4610-3BF4EA2EE91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278B45-9883-219F-F856-B5244ED032E4}"/>
              </a:ext>
            </a:extLst>
          </p:cNvPr>
          <p:cNvSpPr>
            <a:spLocks noGrp="1"/>
          </p:cNvSpPr>
          <p:nvPr>
            <p:ph idx="1"/>
          </p:nvPr>
        </p:nvSpPr>
        <p:spPr/>
        <p:txBody>
          <a:bodyPr/>
          <a:lstStyle/>
          <a:p>
            <a:r>
              <a:rPr lang="en-US" dirty="0"/>
              <a:t>Step 2: Select the types of slides you need</a:t>
            </a:r>
          </a:p>
          <a:p>
            <a:pPr lvl="1"/>
            <a:r>
              <a:rPr lang="en-US" dirty="0"/>
              <a:t>This Sample Presentation includes several sample slides in different types. You can select the ones you like and update the content.</a:t>
            </a:r>
          </a:p>
          <a:p>
            <a:pPr lvl="1"/>
            <a:r>
              <a:rPr lang="en-US" dirty="0"/>
              <a:t>Or, under “Home” in the Power Point tool bar, you can select the “New Slide” drop down and select the slide type that meets your needs.</a:t>
            </a:r>
          </a:p>
          <a:p>
            <a:r>
              <a:rPr lang="en-US" dirty="0"/>
              <a:t>Step 3: Set your footer text</a:t>
            </a:r>
          </a:p>
          <a:p>
            <a:pPr lvl="1"/>
            <a:r>
              <a:rPr lang="en-US" dirty="0"/>
              <a:t>Under “Insert” select “Header &amp; Footer”, remove or update the Footer text using all caps.</a:t>
            </a:r>
          </a:p>
          <a:p>
            <a:pPr lvl="1"/>
            <a:r>
              <a:rPr lang="en-US" dirty="0"/>
              <a:t>If desired, you can click in the same dialogue box to set “Date and Time”</a:t>
            </a:r>
          </a:p>
          <a:p>
            <a:pPr lvl="1"/>
            <a:r>
              <a:rPr lang="en-US" dirty="0"/>
              <a:t>Click “Apply to All” to apply throughout your presentation</a:t>
            </a:r>
          </a:p>
        </p:txBody>
      </p:sp>
      <p:sp>
        <p:nvSpPr>
          <p:cNvPr id="3" name="Title 2">
            <a:extLst>
              <a:ext uri="{FF2B5EF4-FFF2-40B4-BE49-F238E27FC236}">
                <a16:creationId xmlns:a16="http://schemas.microsoft.com/office/drawing/2014/main" id="{CA06AA1C-F116-4138-72F0-90E0FBFFC028}"/>
              </a:ext>
            </a:extLst>
          </p:cNvPr>
          <p:cNvSpPr>
            <a:spLocks noGrp="1"/>
          </p:cNvSpPr>
          <p:nvPr>
            <p:ph type="title"/>
          </p:nvPr>
        </p:nvSpPr>
        <p:spPr/>
        <p:txBody>
          <a:bodyPr/>
          <a:lstStyle/>
          <a:p>
            <a:r>
              <a:rPr lang="en-US" dirty="0"/>
              <a:t>How do I use this template?</a:t>
            </a:r>
          </a:p>
        </p:txBody>
      </p:sp>
      <p:sp>
        <p:nvSpPr>
          <p:cNvPr id="4" name="Footer Placeholder 3">
            <a:extLst>
              <a:ext uri="{FF2B5EF4-FFF2-40B4-BE49-F238E27FC236}">
                <a16:creationId xmlns:a16="http://schemas.microsoft.com/office/drawing/2014/main" id="{627D1DAD-6163-4154-CD6B-7F1E9C09030C}"/>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998F720C-7810-1E63-F873-E93C439431AE}"/>
              </a:ext>
            </a:extLst>
          </p:cNvPr>
          <p:cNvSpPr>
            <a:spLocks noGrp="1"/>
          </p:cNvSpPr>
          <p:nvPr>
            <p:ph type="sldNum" sz="quarter" idx="4"/>
          </p:nvPr>
        </p:nvSpPr>
        <p:spPr/>
        <p:txBody>
          <a:bodyPr/>
          <a:lstStyle/>
          <a:p>
            <a:fld id="{7EEFBB2F-4404-AE4F-A69E-D0CCDCE7EF2F}" type="slidenum">
              <a:rPr lang="en-US" smtClean="0"/>
              <a:pPr/>
              <a:t>3</a:t>
            </a:fld>
            <a:endParaRPr lang="en-US" dirty="0"/>
          </a:p>
        </p:txBody>
      </p:sp>
      <p:sp>
        <p:nvSpPr>
          <p:cNvPr id="16" name="Text Placeholder 15">
            <a:extLst>
              <a:ext uri="{FF2B5EF4-FFF2-40B4-BE49-F238E27FC236}">
                <a16:creationId xmlns:a16="http://schemas.microsoft.com/office/drawing/2014/main" id="{75DFEAA5-DB82-4799-F8EF-2E25C862F780}"/>
              </a:ext>
            </a:extLst>
          </p:cNvPr>
          <p:cNvSpPr>
            <a:spLocks noGrp="1"/>
          </p:cNvSpPr>
          <p:nvPr>
            <p:ph type="body" sz="quarter" idx="10"/>
          </p:nvPr>
        </p:nvSpPr>
        <p:spPr/>
        <p:txBody>
          <a:bodyPr/>
          <a:lstStyle/>
          <a:p>
            <a:r>
              <a:rPr lang="en-US" dirty="0"/>
              <a:t>The How To Section</a:t>
            </a:r>
          </a:p>
        </p:txBody>
      </p:sp>
    </p:spTree>
    <p:extLst>
      <p:ext uri="{BB962C8B-B14F-4D97-AF65-F5344CB8AC3E}">
        <p14:creationId xmlns:p14="http://schemas.microsoft.com/office/powerpoint/2010/main" val="576642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0F3DF-4035-741F-DB68-712E6386934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0892CC-9232-4B89-A0EC-F82966E5EAB4}"/>
              </a:ext>
            </a:extLst>
          </p:cNvPr>
          <p:cNvSpPr>
            <a:spLocks noGrp="1"/>
          </p:cNvSpPr>
          <p:nvPr>
            <p:ph idx="1"/>
          </p:nvPr>
        </p:nvSpPr>
        <p:spPr>
          <a:xfrm>
            <a:off x="1054358" y="1757363"/>
            <a:ext cx="10077062" cy="4229369"/>
          </a:xfrm>
        </p:spPr>
        <p:txBody>
          <a:bodyPr>
            <a:normAutofit fontScale="92500" lnSpcReduction="10000"/>
          </a:bodyPr>
          <a:lstStyle/>
          <a:p>
            <a:pPr>
              <a:lnSpc>
                <a:spcPct val="110000"/>
              </a:lnSpc>
            </a:pPr>
            <a:r>
              <a:rPr lang="en-US" dirty="0"/>
              <a:t>When you insert  a chart or graph, the colors are set to </a:t>
            </a:r>
            <a:r>
              <a:rPr lang="en-US" dirty="0">
                <a:hlinkClick r:id="rId2"/>
              </a:rPr>
              <a:t>brand colors</a:t>
            </a:r>
            <a:r>
              <a:rPr lang="en-US" dirty="0"/>
              <a:t> in the master file. If you need to change the colors for better visibility, select the chart or graph, choose “Chart Design” in the Power Point menu at top (only visible when the chart is selected) and try one of the alternate options to remix the brand colors or change to a monochromatic scheme.</a:t>
            </a:r>
          </a:p>
          <a:p>
            <a:pPr lvl="1">
              <a:lnSpc>
                <a:spcPct val="110000"/>
              </a:lnSpc>
            </a:pPr>
            <a:r>
              <a:rPr lang="en-US" dirty="0"/>
              <a:t>DO NOT change the slide colors under “Design” in the Power Point menu as those options include non-branded colors by default and will change the entire slide deck.</a:t>
            </a:r>
          </a:p>
          <a:p>
            <a:pPr>
              <a:lnSpc>
                <a:spcPct val="110000"/>
              </a:lnSpc>
            </a:pPr>
            <a:r>
              <a:rPr lang="en-US" dirty="0"/>
              <a:t>Slides built in an alternative template do not always translate well using the drag-and-drop method and may need to be rebuilt.</a:t>
            </a:r>
          </a:p>
          <a:p>
            <a:pPr>
              <a:lnSpc>
                <a:spcPct val="110000"/>
              </a:lnSpc>
            </a:pPr>
            <a:r>
              <a:rPr lang="en-US" dirty="0"/>
              <a:t>Need University photography? Go to </a:t>
            </a:r>
            <a:r>
              <a:rPr lang="en-US" dirty="0">
                <a:hlinkClick r:id="rId3"/>
              </a:rPr>
              <a:t>ohiouniversity.photoshelter.com </a:t>
            </a:r>
            <a:r>
              <a:rPr lang="en-US" dirty="0"/>
              <a:t>and select “internal login” to use your University credentials to search and download photography.</a:t>
            </a:r>
          </a:p>
        </p:txBody>
      </p:sp>
      <p:sp>
        <p:nvSpPr>
          <p:cNvPr id="3" name="Title 2">
            <a:extLst>
              <a:ext uri="{FF2B5EF4-FFF2-40B4-BE49-F238E27FC236}">
                <a16:creationId xmlns:a16="http://schemas.microsoft.com/office/drawing/2014/main" id="{685EB16B-CBDE-F7DD-D706-3256F8DCE6F9}"/>
              </a:ext>
            </a:extLst>
          </p:cNvPr>
          <p:cNvSpPr>
            <a:spLocks noGrp="1"/>
          </p:cNvSpPr>
          <p:nvPr>
            <p:ph type="title"/>
          </p:nvPr>
        </p:nvSpPr>
        <p:spPr>
          <a:xfrm>
            <a:off x="1045029" y="681039"/>
            <a:ext cx="10067728" cy="890586"/>
          </a:xfrm>
        </p:spPr>
        <p:txBody>
          <a:bodyPr/>
          <a:lstStyle/>
          <a:p>
            <a:r>
              <a:rPr lang="en-US" dirty="0"/>
              <a:t>Tips to align with brand</a:t>
            </a:r>
          </a:p>
        </p:txBody>
      </p:sp>
      <p:sp>
        <p:nvSpPr>
          <p:cNvPr id="4" name="Footer Placeholder 3">
            <a:extLst>
              <a:ext uri="{FF2B5EF4-FFF2-40B4-BE49-F238E27FC236}">
                <a16:creationId xmlns:a16="http://schemas.microsoft.com/office/drawing/2014/main" id="{5329D804-174D-1DE9-9C60-2F22744FEE55}"/>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8F365AF4-CFB9-BEFF-CE15-DA8B33888568}"/>
              </a:ext>
            </a:extLst>
          </p:cNvPr>
          <p:cNvSpPr>
            <a:spLocks noGrp="1"/>
          </p:cNvSpPr>
          <p:nvPr>
            <p:ph type="sldNum" sz="quarter" idx="4"/>
          </p:nvPr>
        </p:nvSpPr>
        <p:spPr/>
        <p:txBody>
          <a:bodyPr/>
          <a:lstStyle/>
          <a:p>
            <a:fld id="{7EEFBB2F-4404-AE4F-A69E-D0CCDCE7EF2F}" type="slidenum">
              <a:rPr lang="en-US" smtClean="0"/>
              <a:pPr/>
              <a:t>4</a:t>
            </a:fld>
            <a:endParaRPr lang="en-US" dirty="0"/>
          </a:p>
        </p:txBody>
      </p:sp>
      <p:sp>
        <p:nvSpPr>
          <p:cNvPr id="16" name="Text Placeholder 15">
            <a:extLst>
              <a:ext uri="{FF2B5EF4-FFF2-40B4-BE49-F238E27FC236}">
                <a16:creationId xmlns:a16="http://schemas.microsoft.com/office/drawing/2014/main" id="{50985320-62EE-FDAA-13EB-E912B5EC58BE}"/>
              </a:ext>
            </a:extLst>
          </p:cNvPr>
          <p:cNvSpPr>
            <a:spLocks noGrp="1"/>
          </p:cNvSpPr>
          <p:nvPr>
            <p:ph type="body" sz="quarter" idx="10"/>
          </p:nvPr>
        </p:nvSpPr>
        <p:spPr/>
        <p:txBody>
          <a:bodyPr/>
          <a:lstStyle/>
          <a:p>
            <a:r>
              <a:rPr lang="en-US" dirty="0"/>
              <a:t>The How To Section</a:t>
            </a:r>
          </a:p>
        </p:txBody>
      </p:sp>
    </p:spTree>
    <p:extLst>
      <p:ext uri="{BB962C8B-B14F-4D97-AF65-F5344CB8AC3E}">
        <p14:creationId xmlns:p14="http://schemas.microsoft.com/office/powerpoint/2010/main" val="117590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F9342-252F-80F4-6E67-A18A00D18B6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981E01-44C1-BF5B-0611-E6C2095A9EED}"/>
              </a:ext>
            </a:extLst>
          </p:cNvPr>
          <p:cNvSpPr>
            <a:spLocks noGrp="1"/>
          </p:cNvSpPr>
          <p:nvPr>
            <p:ph idx="1"/>
          </p:nvPr>
        </p:nvSpPr>
        <p:spPr>
          <a:xfrm>
            <a:off x="1054358" y="1757363"/>
            <a:ext cx="10077062" cy="4229369"/>
          </a:xfrm>
        </p:spPr>
        <p:txBody>
          <a:bodyPr>
            <a:normAutofit fontScale="92500"/>
          </a:bodyPr>
          <a:lstStyle/>
          <a:p>
            <a:pPr>
              <a:lnSpc>
                <a:spcPct val="110000"/>
              </a:lnSpc>
            </a:pPr>
            <a:r>
              <a:rPr lang="en-US" dirty="0"/>
              <a:t>When you “drag and drop” slides from the old temple:</a:t>
            </a:r>
          </a:p>
          <a:p>
            <a:pPr lvl="1">
              <a:lnSpc>
                <a:spcPct val="110000"/>
              </a:lnSpc>
            </a:pPr>
            <a:r>
              <a:rPr lang="en-US" dirty="0"/>
              <a:t>The headline appears to disappear. It’s not gone; it’s just for some reason pulling over in a cream color. Select the headline and change to P22 Mackinac and Cutler Green.</a:t>
            </a:r>
          </a:p>
          <a:p>
            <a:pPr lvl="1">
              <a:lnSpc>
                <a:spcPct val="110000"/>
              </a:lnSpc>
            </a:pPr>
            <a:r>
              <a:rPr lang="en-US" dirty="0"/>
              <a:t>Body fonts come through in Arial. That’s an acceptable default font, but if you have the time, select all and convert to Proxima Nova. Change fonts to Cutler Green where appropriate. Gray is also acceptable.</a:t>
            </a:r>
          </a:p>
          <a:p>
            <a:pPr lvl="1">
              <a:lnSpc>
                <a:spcPct val="110000"/>
              </a:lnSpc>
            </a:pPr>
            <a:r>
              <a:rPr lang="en-US" dirty="0"/>
              <a:t>Photos or flat graphics will carry over.</a:t>
            </a:r>
          </a:p>
          <a:p>
            <a:pPr lvl="1">
              <a:lnSpc>
                <a:spcPct val="110000"/>
              </a:lnSpc>
            </a:pPr>
            <a:r>
              <a:rPr lang="en-US" dirty="0"/>
              <a:t>Graphics built in Power Point with the excel connection in the old template should convert to the correct brand colors when moved to the new template.</a:t>
            </a:r>
          </a:p>
          <a:p>
            <a:pPr lvl="1">
              <a:lnSpc>
                <a:spcPct val="110000"/>
              </a:lnSpc>
            </a:pPr>
            <a:r>
              <a:rPr lang="en-US" dirty="0"/>
              <a:t>**Page numbers do not carry over. You will need to create a slide in the new template and copy and paste the updated content to ensure it has the page number and footer.</a:t>
            </a:r>
          </a:p>
          <a:p>
            <a:pPr lvl="1">
              <a:lnSpc>
                <a:spcPct val="110000"/>
              </a:lnSpc>
            </a:pPr>
            <a:endParaRPr lang="en-US" dirty="0"/>
          </a:p>
        </p:txBody>
      </p:sp>
      <p:sp>
        <p:nvSpPr>
          <p:cNvPr id="3" name="Title 2">
            <a:extLst>
              <a:ext uri="{FF2B5EF4-FFF2-40B4-BE49-F238E27FC236}">
                <a16:creationId xmlns:a16="http://schemas.microsoft.com/office/drawing/2014/main" id="{16AC7CB3-27CE-F32F-0821-89103F40574F}"/>
              </a:ext>
            </a:extLst>
          </p:cNvPr>
          <p:cNvSpPr>
            <a:spLocks noGrp="1"/>
          </p:cNvSpPr>
          <p:nvPr>
            <p:ph type="title"/>
          </p:nvPr>
        </p:nvSpPr>
        <p:spPr>
          <a:xfrm>
            <a:off x="1045029" y="681039"/>
            <a:ext cx="10067728" cy="890586"/>
          </a:xfrm>
        </p:spPr>
        <p:txBody>
          <a:bodyPr/>
          <a:lstStyle/>
          <a:p>
            <a:r>
              <a:rPr lang="en-US" dirty="0"/>
              <a:t>Moving Slides from older decks</a:t>
            </a:r>
          </a:p>
        </p:txBody>
      </p:sp>
      <p:sp>
        <p:nvSpPr>
          <p:cNvPr id="4" name="Footer Placeholder 3">
            <a:extLst>
              <a:ext uri="{FF2B5EF4-FFF2-40B4-BE49-F238E27FC236}">
                <a16:creationId xmlns:a16="http://schemas.microsoft.com/office/drawing/2014/main" id="{B3446E6F-098E-037E-F2FD-D961A043D705}"/>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61E5C5DA-99FE-43B5-B02E-C72774B8C9ED}"/>
              </a:ext>
            </a:extLst>
          </p:cNvPr>
          <p:cNvSpPr>
            <a:spLocks noGrp="1"/>
          </p:cNvSpPr>
          <p:nvPr>
            <p:ph type="sldNum" sz="quarter" idx="4"/>
          </p:nvPr>
        </p:nvSpPr>
        <p:spPr/>
        <p:txBody>
          <a:bodyPr/>
          <a:lstStyle/>
          <a:p>
            <a:fld id="{7EEFBB2F-4404-AE4F-A69E-D0CCDCE7EF2F}" type="slidenum">
              <a:rPr lang="en-US" smtClean="0"/>
              <a:pPr/>
              <a:t>5</a:t>
            </a:fld>
            <a:endParaRPr lang="en-US" dirty="0"/>
          </a:p>
        </p:txBody>
      </p:sp>
      <p:sp>
        <p:nvSpPr>
          <p:cNvPr id="16" name="Text Placeholder 15">
            <a:extLst>
              <a:ext uri="{FF2B5EF4-FFF2-40B4-BE49-F238E27FC236}">
                <a16:creationId xmlns:a16="http://schemas.microsoft.com/office/drawing/2014/main" id="{890274FC-CC79-5F30-ED1A-F8E5D419417A}"/>
              </a:ext>
            </a:extLst>
          </p:cNvPr>
          <p:cNvSpPr>
            <a:spLocks noGrp="1"/>
          </p:cNvSpPr>
          <p:nvPr>
            <p:ph type="body" sz="quarter" idx="10"/>
          </p:nvPr>
        </p:nvSpPr>
        <p:spPr/>
        <p:txBody>
          <a:bodyPr/>
          <a:lstStyle/>
          <a:p>
            <a:r>
              <a:rPr lang="en-US" dirty="0"/>
              <a:t>The How To Section</a:t>
            </a:r>
          </a:p>
        </p:txBody>
      </p:sp>
    </p:spTree>
    <p:extLst>
      <p:ext uri="{BB962C8B-B14F-4D97-AF65-F5344CB8AC3E}">
        <p14:creationId xmlns:p14="http://schemas.microsoft.com/office/powerpoint/2010/main" val="220039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C75CE94-CFDE-425B-DE91-5260B099BD35}"/>
              </a:ext>
            </a:extLst>
          </p:cNvPr>
          <p:cNvSpPr>
            <a:spLocks noGrp="1"/>
          </p:cNvSpPr>
          <p:nvPr>
            <p:ph type="subTitle" idx="1"/>
          </p:nvPr>
        </p:nvSpPr>
        <p:spPr/>
        <p:txBody>
          <a:bodyPr/>
          <a:lstStyle/>
          <a:p>
            <a:r>
              <a:rPr lang="en-US" dirty="0"/>
              <a:t>With Subhead Option</a:t>
            </a:r>
          </a:p>
        </p:txBody>
      </p:sp>
      <p:sp>
        <p:nvSpPr>
          <p:cNvPr id="3" name="Title 2">
            <a:extLst>
              <a:ext uri="{FF2B5EF4-FFF2-40B4-BE49-F238E27FC236}">
                <a16:creationId xmlns:a16="http://schemas.microsoft.com/office/drawing/2014/main" id="{91805B37-18E4-DED0-9FFF-553D466DB725}"/>
              </a:ext>
            </a:extLst>
          </p:cNvPr>
          <p:cNvSpPr>
            <a:spLocks noGrp="1"/>
          </p:cNvSpPr>
          <p:nvPr>
            <p:ph type="title"/>
          </p:nvPr>
        </p:nvSpPr>
        <p:spPr/>
        <p:txBody>
          <a:bodyPr/>
          <a:lstStyle/>
          <a:p>
            <a:r>
              <a:rPr lang="en-US" dirty="0"/>
              <a:t>Sample Title Slide</a:t>
            </a:r>
          </a:p>
        </p:txBody>
      </p:sp>
      <p:sp>
        <p:nvSpPr>
          <p:cNvPr id="4" name="Footer Placeholder 3">
            <a:extLst>
              <a:ext uri="{FF2B5EF4-FFF2-40B4-BE49-F238E27FC236}">
                <a16:creationId xmlns:a16="http://schemas.microsoft.com/office/drawing/2014/main" id="{A6AC3875-BB15-CE9D-7985-D0A167038597}"/>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57733542-AECC-ACA0-CF30-053794780F68}"/>
              </a:ext>
            </a:extLst>
          </p:cNvPr>
          <p:cNvSpPr>
            <a:spLocks noGrp="1"/>
          </p:cNvSpPr>
          <p:nvPr>
            <p:ph type="sldNum" sz="quarter" idx="4"/>
          </p:nvPr>
        </p:nvSpPr>
        <p:spPr/>
        <p:txBody>
          <a:bodyPr/>
          <a:lstStyle/>
          <a:p>
            <a:fld id="{7EEFBB2F-4404-AE4F-A69E-D0CCDCE7EF2F}" type="slidenum">
              <a:rPr lang="en-US" smtClean="0"/>
              <a:pPr/>
              <a:t>6</a:t>
            </a:fld>
            <a:endParaRPr lang="en-US" dirty="0"/>
          </a:p>
        </p:txBody>
      </p:sp>
    </p:spTree>
    <p:extLst>
      <p:ext uri="{BB962C8B-B14F-4D97-AF65-F5344CB8AC3E}">
        <p14:creationId xmlns:p14="http://schemas.microsoft.com/office/powerpoint/2010/main" val="3918456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2B7DAB8-3DE4-0DF2-4790-0B866889752B}"/>
              </a:ext>
            </a:extLst>
          </p:cNvPr>
          <p:cNvSpPr>
            <a:spLocks noGrp="1"/>
          </p:cNvSpPr>
          <p:nvPr>
            <p:ph type="subTitle" idx="1"/>
          </p:nvPr>
        </p:nvSpPr>
        <p:spPr/>
        <p:txBody>
          <a:bodyPr/>
          <a:lstStyle/>
          <a:p>
            <a:r>
              <a:rPr lang="en-US" dirty="0"/>
              <a:t>You can also build title slides in this alternate color</a:t>
            </a:r>
          </a:p>
        </p:txBody>
      </p:sp>
      <p:sp>
        <p:nvSpPr>
          <p:cNvPr id="3" name="Title 2">
            <a:extLst>
              <a:ext uri="{FF2B5EF4-FFF2-40B4-BE49-F238E27FC236}">
                <a16:creationId xmlns:a16="http://schemas.microsoft.com/office/drawing/2014/main" id="{E59092EA-5F8D-E785-550A-385DC54B8297}"/>
              </a:ext>
            </a:extLst>
          </p:cNvPr>
          <p:cNvSpPr>
            <a:spLocks noGrp="1"/>
          </p:cNvSpPr>
          <p:nvPr>
            <p:ph type="title"/>
          </p:nvPr>
        </p:nvSpPr>
        <p:spPr/>
        <p:txBody>
          <a:bodyPr/>
          <a:lstStyle/>
          <a:p>
            <a:r>
              <a:rPr lang="en-US" dirty="0"/>
              <a:t>Sample Title Slide</a:t>
            </a:r>
          </a:p>
        </p:txBody>
      </p:sp>
      <p:sp>
        <p:nvSpPr>
          <p:cNvPr id="4" name="Footer Placeholder 3">
            <a:extLst>
              <a:ext uri="{FF2B5EF4-FFF2-40B4-BE49-F238E27FC236}">
                <a16:creationId xmlns:a16="http://schemas.microsoft.com/office/drawing/2014/main" id="{81B25FC8-A510-CC2B-4111-224346CFD4A9}"/>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22DCC0D6-5CF8-5746-5163-CBC56661ACB9}"/>
              </a:ext>
            </a:extLst>
          </p:cNvPr>
          <p:cNvSpPr>
            <a:spLocks noGrp="1"/>
          </p:cNvSpPr>
          <p:nvPr>
            <p:ph type="sldNum" sz="quarter" idx="4"/>
          </p:nvPr>
        </p:nvSpPr>
        <p:spPr/>
        <p:txBody>
          <a:bodyPr/>
          <a:lstStyle/>
          <a:p>
            <a:fld id="{7EEFBB2F-4404-AE4F-A69E-D0CCDCE7EF2F}" type="slidenum">
              <a:rPr lang="en-US" smtClean="0"/>
              <a:pPr/>
              <a:t>7</a:t>
            </a:fld>
            <a:endParaRPr lang="en-US" dirty="0"/>
          </a:p>
        </p:txBody>
      </p:sp>
    </p:spTree>
    <p:extLst>
      <p:ext uri="{BB962C8B-B14F-4D97-AF65-F5344CB8AC3E}">
        <p14:creationId xmlns:p14="http://schemas.microsoft.com/office/powerpoint/2010/main" val="60907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7CAC7E-B4CE-17BD-8E28-92E32714ED2F}"/>
              </a:ext>
            </a:extLst>
          </p:cNvPr>
          <p:cNvSpPr>
            <a:spLocks noGrp="1"/>
          </p:cNvSpPr>
          <p:nvPr>
            <p:ph idx="1"/>
          </p:nvPr>
        </p:nvSpPr>
        <p:spPr/>
        <p:txBody>
          <a:bodyPr/>
          <a:lstStyle/>
          <a:p>
            <a:r>
              <a:rPr lang="en-US" dirty="0"/>
              <a:t>Text is set up so that…</a:t>
            </a:r>
          </a:p>
          <a:p>
            <a:pPr lvl="1"/>
            <a:r>
              <a:rPr lang="en-US" dirty="0"/>
              <a:t>Sub bullets have slightly smaller text</a:t>
            </a:r>
          </a:p>
          <a:p>
            <a:r>
              <a:rPr lang="en-US" dirty="0"/>
              <a:t>Use the “indent less” icon in the “Home” menu of options to return to the left aligned bullet</a:t>
            </a:r>
          </a:p>
        </p:txBody>
      </p:sp>
      <p:sp>
        <p:nvSpPr>
          <p:cNvPr id="3" name="Title 2">
            <a:extLst>
              <a:ext uri="{FF2B5EF4-FFF2-40B4-BE49-F238E27FC236}">
                <a16:creationId xmlns:a16="http://schemas.microsoft.com/office/drawing/2014/main" id="{A587003E-6BE3-1E38-DD4F-45AF80A19C52}"/>
              </a:ext>
            </a:extLst>
          </p:cNvPr>
          <p:cNvSpPr>
            <a:spLocks noGrp="1"/>
          </p:cNvSpPr>
          <p:nvPr>
            <p:ph type="title"/>
          </p:nvPr>
        </p:nvSpPr>
        <p:spPr/>
        <p:txBody>
          <a:bodyPr/>
          <a:lstStyle/>
          <a:p>
            <a:r>
              <a:rPr lang="en-US" dirty="0"/>
              <a:t>Sample slide for bullet point text</a:t>
            </a:r>
          </a:p>
        </p:txBody>
      </p:sp>
      <p:sp>
        <p:nvSpPr>
          <p:cNvPr id="4" name="Footer Placeholder 3">
            <a:extLst>
              <a:ext uri="{FF2B5EF4-FFF2-40B4-BE49-F238E27FC236}">
                <a16:creationId xmlns:a16="http://schemas.microsoft.com/office/drawing/2014/main" id="{161DA450-776B-B26E-C969-13B12CB3885A}"/>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E0C57AFB-F4E5-0BC0-B350-5928C97EC2E6}"/>
              </a:ext>
            </a:extLst>
          </p:cNvPr>
          <p:cNvSpPr>
            <a:spLocks noGrp="1"/>
          </p:cNvSpPr>
          <p:nvPr>
            <p:ph type="sldNum" sz="quarter" idx="4"/>
          </p:nvPr>
        </p:nvSpPr>
        <p:spPr/>
        <p:txBody>
          <a:bodyPr/>
          <a:lstStyle/>
          <a:p>
            <a:fld id="{7EEFBB2F-4404-AE4F-A69E-D0CCDCE7EF2F}" type="slidenum">
              <a:rPr lang="en-US" smtClean="0"/>
              <a:pPr/>
              <a:t>8</a:t>
            </a:fld>
            <a:endParaRPr lang="en-US" dirty="0"/>
          </a:p>
        </p:txBody>
      </p:sp>
    </p:spTree>
    <p:extLst>
      <p:ext uri="{BB962C8B-B14F-4D97-AF65-F5344CB8AC3E}">
        <p14:creationId xmlns:p14="http://schemas.microsoft.com/office/powerpoint/2010/main" val="299891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743596-B843-1EFE-B6F7-507CC734ED99}"/>
              </a:ext>
            </a:extLst>
          </p:cNvPr>
          <p:cNvSpPr>
            <a:spLocks noGrp="1"/>
          </p:cNvSpPr>
          <p:nvPr>
            <p:ph idx="1"/>
          </p:nvPr>
        </p:nvSpPr>
        <p:spPr/>
        <p:txBody>
          <a:bodyPr/>
          <a:lstStyle/>
          <a:p>
            <a:r>
              <a:rPr lang="en-US" dirty="0"/>
              <a:t>You may have sections that need to be linked with a section title</a:t>
            </a:r>
          </a:p>
          <a:p>
            <a:r>
              <a:rPr lang="en-US" dirty="0"/>
              <a:t>Here is a slide design with section title at top</a:t>
            </a:r>
          </a:p>
        </p:txBody>
      </p:sp>
      <p:sp>
        <p:nvSpPr>
          <p:cNvPr id="3" name="Title 2">
            <a:extLst>
              <a:ext uri="{FF2B5EF4-FFF2-40B4-BE49-F238E27FC236}">
                <a16:creationId xmlns:a16="http://schemas.microsoft.com/office/drawing/2014/main" id="{1CD864F6-4B2B-3B5C-5DA9-CFF76BC7A305}"/>
              </a:ext>
            </a:extLst>
          </p:cNvPr>
          <p:cNvSpPr>
            <a:spLocks noGrp="1"/>
          </p:cNvSpPr>
          <p:nvPr>
            <p:ph type="title"/>
          </p:nvPr>
        </p:nvSpPr>
        <p:spPr/>
        <p:txBody>
          <a:bodyPr/>
          <a:lstStyle/>
          <a:p>
            <a:r>
              <a:rPr lang="en-US" dirty="0"/>
              <a:t>Sample slide with section title</a:t>
            </a:r>
          </a:p>
        </p:txBody>
      </p:sp>
      <p:sp>
        <p:nvSpPr>
          <p:cNvPr id="4" name="Footer Placeholder 3">
            <a:extLst>
              <a:ext uri="{FF2B5EF4-FFF2-40B4-BE49-F238E27FC236}">
                <a16:creationId xmlns:a16="http://schemas.microsoft.com/office/drawing/2014/main" id="{818B538A-17F0-0556-BCD0-C0F399CB3A7F}"/>
              </a:ext>
            </a:extLst>
          </p:cNvPr>
          <p:cNvSpPr>
            <a:spLocks noGrp="1"/>
          </p:cNvSpPr>
          <p:nvPr>
            <p:ph type="ftr" sz="quarter" idx="3"/>
          </p:nvPr>
        </p:nvSpPr>
        <p:spPr/>
        <p:txBody>
          <a:bodyPr/>
          <a:lstStyle/>
          <a:p>
            <a:r>
              <a:rPr lang="en-US"/>
              <a:t>SELECT INSERT, HEADER AND FOOTER TO EDIT THIS TEXT</a:t>
            </a:r>
            <a:endParaRPr lang="en-US" dirty="0"/>
          </a:p>
        </p:txBody>
      </p:sp>
      <p:sp>
        <p:nvSpPr>
          <p:cNvPr id="5" name="Slide Number Placeholder 4">
            <a:extLst>
              <a:ext uri="{FF2B5EF4-FFF2-40B4-BE49-F238E27FC236}">
                <a16:creationId xmlns:a16="http://schemas.microsoft.com/office/drawing/2014/main" id="{155E1673-7C90-81A2-8A1D-3513030E8C60}"/>
              </a:ext>
            </a:extLst>
          </p:cNvPr>
          <p:cNvSpPr>
            <a:spLocks noGrp="1"/>
          </p:cNvSpPr>
          <p:nvPr>
            <p:ph type="sldNum" sz="quarter" idx="4"/>
          </p:nvPr>
        </p:nvSpPr>
        <p:spPr/>
        <p:txBody>
          <a:bodyPr/>
          <a:lstStyle/>
          <a:p>
            <a:fld id="{7EEFBB2F-4404-AE4F-A69E-D0CCDCE7EF2F}" type="slidenum">
              <a:rPr lang="en-US" smtClean="0"/>
              <a:pPr/>
              <a:t>9</a:t>
            </a:fld>
            <a:endParaRPr lang="en-US" dirty="0"/>
          </a:p>
        </p:txBody>
      </p:sp>
      <p:sp>
        <p:nvSpPr>
          <p:cNvPr id="6" name="Text Placeholder 5">
            <a:extLst>
              <a:ext uri="{FF2B5EF4-FFF2-40B4-BE49-F238E27FC236}">
                <a16:creationId xmlns:a16="http://schemas.microsoft.com/office/drawing/2014/main" id="{7CD1D267-1184-EC8A-9396-047298337908}"/>
              </a:ext>
            </a:extLst>
          </p:cNvPr>
          <p:cNvSpPr>
            <a:spLocks noGrp="1"/>
          </p:cNvSpPr>
          <p:nvPr>
            <p:ph type="body" sz="quarter" idx="10"/>
          </p:nvPr>
        </p:nvSpPr>
        <p:spPr/>
        <p:txBody>
          <a:bodyPr/>
          <a:lstStyle/>
          <a:p>
            <a:r>
              <a:rPr lang="en-US" dirty="0"/>
              <a:t>Section Title Here</a:t>
            </a:r>
          </a:p>
        </p:txBody>
      </p:sp>
    </p:spTree>
    <p:extLst>
      <p:ext uri="{BB962C8B-B14F-4D97-AF65-F5344CB8AC3E}">
        <p14:creationId xmlns:p14="http://schemas.microsoft.com/office/powerpoint/2010/main" val="3775093989"/>
      </p:ext>
    </p:extLst>
  </p:cSld>
  <p:clrMapOvr>
    <a:masterClrMapping/>
  </p:clrMapOvr>
</p:sld>
</file>

<file path=ppt/theme/theme1.xml><?xml version="1.0" encoding="utf-8"?>
<a:theme xmlns:a="http://schemas.openxmlformats.org/drawingml/2006/main" name="Forever OHIO - Dark">
  <a:themeElements>
    <a:clrScheme name="Custom 1">
      <a:dk1>
        <a:srgbClr val="114734"/>
      </a:dk1>
      <a:lt1>
        <a:srgbClr val="F8F6F0"/>
      </a:lt1>
      <a:dk2>
        <a:srgbClr val="006648"/>
      </a:dk2>
      <a:lt2>
        <a:srgbClr val="FFFCF4"/>
      </a:lt2>
      <a:accent1>
        <a:srgbClr val="00694D"/>
      </a:accent1>
      <a:accent2>
        <a:srgbClr val="E7ECC3"/>
      </a:accent2>
      <a:accent3>
        <a:srgbClr val="766E63"/>
      </a:accent3>
      <a:accent4>
        <a:srgbClr val="A98A00"/>
      </a:accent4>
      <a:accent5>
        <a:srgbClr val="B4E3D7"/>
      </a:accent5>
      <a:accent6>
        <a:srgbClr val="FA4515"/>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E8E2D9A7-67EA-CE4B-BF5B-C4EC48EA6BC7}"/>
    </a:ext>
  </a:extLst>
</a:theme>
</file>

<file path=ppt/theme/theme2.xml><?xml version="1.0" encoding="utf-8"?>
<a:theme xmlns:a="http://schemas.openxmlformats.org/drawingml/2006/main" name="Forever OHIO - Light">
  <a:themeElements>
    <a:clrScheme name="Custom 1">
      <a:dk1>
        <a:srgbClr val="114734"/>
      </a:dk1>
      <a:lt1>
        <a:srgbClr val="F8F6F0"/>
      </a:lt1>
      <a:dk2>
        <a:srgbClr val="006648"/>
      </a:dk2>
      <a:lt2>
        <a:srgbClr val="FFFCF4"/>
      </a:lt2>
      <a:accent1>
        <a:srgbClr val="00694D"/>
      </a:accent1>
      <a:accent2>
        <a:srgbClr val="E7ECC3"/>
      </a:accent2>
      <a:accent3>
        <a:srgbClr val="766E63"/>
      </a:accent3>
      <a:accent4>
        <a:srgbClr val="A98A00"/>
      </a:accent4>
      <a:accent5>
        <a:srgbClr val="B4E3D7"/>
      </a:accent5>
      <a:accent6>
        <a:srgbClr val="FA4515"/>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r">
          <a:defRPr b="0" dirty="0">
            <a:solidFill>
              <a:schemeClr val="tx1"/>
            </a:solidFill>
            <a:latin typeface="+mj-lt"/>
          </a:defRPr>
        </a:defPPr>
      </a:lstStyle>
    </a:txDef>
  </a:objectDefaults>
  <a:extraClrSchemeLst/>
  <a:extLst>
    <a:ext uri="{05A4C25C-085E-4340-85A3-A5531E510DB2}">
      <thm15:themeFamily xmlns:thm15="http://schemas.microsoft.com/office/thememl/2012/main" name="Ohio_University_Powerpoint_Template" id="{96A2D130-C817-3A48-B073-5F38A56F9775}" vid="{DADA01F0-A89A-CD4F-A6F8-B5B34E2DC3D8}"/>
    </a:ext>
  </a:extLst>
</a:theme>
</file>

<file path=ppt/theme/theme3.xml><?xml version="1.0" encoding="utf-8"?>
<a:theme xmlns:a="http://schemas.openxmlformats.org/drawingml/2006/main" name="Forever OHIO - No Logos">
  <a:themeElements>
    <a:clrScheme name="Custom 2">
      <a:dk1>
        <a:srgbClr val="114734"/>
      </a:dk1>
      <a:lt1>
        <a:srgbClr val="F8F6F0"/>
      </a:lt1>
      <a:dk2>
        <a:srgbClr val="006648"/>
      </a:dk2>
      <a:lt2>
        <a:srgbClr val="FFFCF4"/>
      </a:lt2>
      <a:accent1>
        <a:srgbClr val="00694D"/>
      </a:accent1>
      <a:accent2>
        <a:srgbClr val="FA4616"/>
      </a:accent2>
      <a:accent3>
        <a:srgbClr val="766E63"/>
      </a:accent3>
      <a:accent4>
        <a:srgbClr val="A98A00"/>
      </a:accent4>
      <a:accent5>
        <a:srgbClr val="000000"/>
      </a:accent5>
      <a:accent6>
        <a:srgbClr val="E6ECC2"/>
      </a:accent6>
      <a:hlink>
        <a:srgbClr val="99CE5F"/>
      </a:hlink>
      <a:folHlink>
        <a:srgbClr val="8AB958"/>
      </a:folHlink>
    </a:clrScheme>
    <a:fontScheme name="ForeverOHIO">
      <a:majorFont>
        <a:latin typeface="P22 Mackinac Pro Book"/>
        <a:ea typeface=""/>
        <a:cs typeface=""/>
      </a:majorFont>
      <a:minorFont>
        <a:latin typeface="Proxima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_University_Powerpoint_Template" id="{96A2D130-C817-3A48-B073-5F38A56F9775}" vid="{08172613-8834-5B4A-8532-6F9723108C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6897</TotalTime>
  <Words>938</Words>
  <Application>Microsoft Macintosh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P22 Mackinac Pro Medium</vt:lpstr>
      <vt:lpstr>P22 Mackinac Pro Book</vt:lpstr>
      <vt:lpstr>Proxima Nova</vt:lpstr>
      <vt:lpstr>Forever OHIO - Dark</vt:lpstr>
      <vt:lpstr>Forever OHIO - Light</vt:lpstr>
      <vt:lpstr>Forever OHIO - No Logos</vt:lpstr>
      <vt:lpstr>Power Point Template</vt:lpstr>
      <vt:lpstr>How do I use this template?</vt:lpstr>
      <vt:lpstr>How do I use this template?</vt:lpstr>
      <vt:lpstr>Tips to align with brand</vt:lpstr>
      <vt:lpstr>Moving Slides from older decks</vt:lpstr>
      <vt:lpstr>Sample Title Slide</vt:lpstr>
      <vt:lpstr>Sample Title Slide</vt:lpstr>
      <vt:lpstr>Sample slide for bullet point text</vt:lpstr>
      <vt:lpstr>Sample slide with section title</vt:lpstr>
      <vt:lpstr>Sample Slide – Bar Chart,  right click to edit data</vt:lpstr>
      <vt:lpstr>Sample slide with adjacent chart</vt:lpstr>
      <vt:lpstr>Alternate Design</vt:lpstr>
      <vt:lpstr>This slide type has slimmer margins and small headers</vt:lpstr>
      <vt:lpstr>Same slide type, with section title</vt:lpstr>
      <vt:lpstr>Using “Chart Design” to create different style graphics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Harden, Aaron</dc:creator>
  <cp:lastModifiedBy>Oliver, Robin</cp:lastModifiedBy>
  <cp:revision>92</cp:revision>
  <dcterms:created xsi:type="dcterms:W3CDTF">2021-05-05T16:47:15Z</dcterms:created>
  <dcterms:modified xsi:type="dcterms:W3CDTF">2025-11-24T22:13:24Z</dcterms:modified>
</cp:coreProperties>
</file>