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365" r:id="rId2"/>
    <p:sldId id="2364" r:id="rId3"/>
    <p:sldId id="2362" r:id="rId4"/>
    <p:sldId id="2363" r:id="rId5"/>
    <p:sldId id="259" r:id="rId6"/>
    <p:sldId id="260" r:id="rId7"/>
    <p:sldId id="261" r:id="rId8"/>
    <p:sldId id="262" r:id="rId9"/>
    <p:sldId id="263" r:id="rId10"/>
    <p:sldId id="264" r:id="rId11"/>
    <p:sldId id="23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4F4"/>
    <a:srgbClr val="D1D7DA"/>
    <a:srgbClr val="232762"/>
    <a:srgbClr val="EF820F"/>
    <a:srgbClr val="2F4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301223-8CB7-45DE-A5BE-CA50D4B910E0}" v="813" dt="2021-07-22T09:19:49.061"/>
    <p1510:client id="{2BB33238-B9AC-4922-A83D-12700D52D4D3}" v="3" dt="2021-07-22T09:27:46.9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1633" autoAdjust="0"/>
  </p:normalViewPr>
  <p:slideViewPr>
    <p:cSldViewPr snapToGrid="0" showGuides="1">
      <p:cViewPr varScale="1">
        <p:scale>
          <a:sx n="109" d="100"/>
          <a:sy n="109" d="100"/>
        </p:scale>
        <p:origin x="93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azlina HANIFF" userId="3e03a57b-0efa-4861-b5fc-7f99e98bad80" providerId="ADAL" clId="{2BB33238-B9AC-4922-A83D-12700D52D4D3}"/>
    <pc:docChg chg="undo custSel addSld modSld modMainMaster">
      <pc:chgData name="Syazlina HANIFF" userId="3e03a57b-0efa-4861-b5fc-7f99e98bad80" providerId="ADAL" clId="{2BB33238-B9AC-4922-A83D-12700D52D4D3}" dt="2021-07-22T09:27:46.935" v="5"/>
      <pc:docMkLst>
        <pc:docMk/>
      </pc:docMkLst>
      <pc:sldChg chg="add">
        <pc:chgData name="Syazlina HANIFF" userId="3e03a57b-0efa-4861-b5fc-7f99e98bad80" providerId="ADAL" clId="{2BB33238-B9AC-4922-A83D-12700D52D4D3}" dt="2021-07-22T09:27:46.935" v="5"/>
        <pc:sldMkLst>
          <pc:docMk/>
          <pc:sldMk cId="2158692034" sldId="2366"/>
        </pc:sldMkLst>
      </pc:sldChg>
      <pc:sldMasterChg chg="delSldLayout modSldLayout">
        <pc:chgData name="Syazlina HANIFF" userId="3e03a57b-0efa-4861-b5fc-7f99e98bad80" providerId="ADAL" clId="{2BB33238-B9AC-4922-A83D-12700D52D4D3}" dt="2021-07-22T09:23:54.121" v="4" actId="2696"/>
        <pc:sldMasterMkLst>
          <pc:docMk/>
          <pc:sldMasterMk cId="1209231456" sldId="2147483660"/>
        </pc:sldMasterMkLst>
        <pc:sldLayoutChg chg="modSp mod">
          <pc:chgData name="Syazlina HANIFF" userId="3e03a57b-0efa-4861-b5fc-7f99e98bad80" providerId="ADAL" clId="{2BB33238-B9AC-4922-A83D-12700D52D4D3}" dt="2021-07-22T09:23:28.901" v="3" actId="14100"/>
          <pc:sldLayoutMkLst>
            <pc:docMk/>
            <pc:sldMasterMk cId="1209231456" sldId="2147483660"/>
            <pc:sldLayoutMk cId="299847212" sldId="2147483661"/>
          </pc:sldLayoutMkLst>
          <pc:spChg chg="mod">
            <ac:chgData name="Syazlina HANIFF" userId="3e03a57b-0efa-4861-b5fc-7f99e98bad80" providerId="ADAL" clId="{2BB33238-B9AC-4922-A83D-12700D52D4D3}" dt="2021-07-22T09:23:28.901" v="3" actId="14100"/>
            <ac:spMkLst>
              <pc:docMk/>
              <pc:sldMasterMk cId="1209231456" sldId="2147483660"/>
              <pc:sldLayoutMk cId="299847212" sldId="2147483661"/>
              <ac:spMk id="45" creationId="{235670EA-3107-4E9B-A40B-9F2CE6F21D0F}"/>
            </ac:spMkLst>
          </pc:spChg>
        </pc:sldLayoutChg>
        <pc:sldLayoutChg chg="del">
          <pc:chgData name="Syazlina HANIFF" userId="3e03a57b-0efa-4861-b5fc-7f99e98bad80" providerId="ADAL" clId="{2BB33238-B9AC-4922-A83D-12700D52D4D3}" dt="2021-07-22T09:23:54.121" v="4" actId="2696"/>
          <pc:sldLayoutMkLst>
            <pc:docMk/>
            <pc:sldMasterMk cId="1209231456" sldId="2147483660"/>
            <pc:sldLayoutMk cId="2846519515" sldId="2147483663"/>
          </pc:sldLayoutMkLst>
        </pc:sldLayoutChg>
      </pc:sldMasterChg>
    </pc:docChg>
  </pc:docChgLst>
  <pc:docChgLst>
    <pc:chgData name="Syazlina HANIFF" userId="3e03a57b-0efa-4861-b5fc-7f99e98bad80" providerId="ADAL" clId="{0C301223-8CB7-45DE-A5BE-CA50D4B910E0}"/>
    <pc:docChg chg="undo custSel addSld delSld modSld sldOrd modMainMaster">
      <pc:chgData name="Syazlina HANIFF" userId="3e03a57b-0efa-4861-b5fc-7f99e98bad80" providerId="ADAL" clId="{0C301223-8CB7-45DE-A5BE-CA50D4B910E0}" dt="2021-07-22T09:20:04.602" v="3471" actId="1076"/>
      <pc:docMkLst>
        <pc:docMk/>
      </pc:docMkLst>
      <pc:sldChg chg="addSp delSp modSp del mod delDesignElem">
        <pc:chgData name="Syazlina HANIFF" userId="3e03a57b-0efa-4861-b5fc-7f99e98bad80" providerId="ADAL" clId="{0C301223-8CB7-45DE-A5BE-CA50D4B910E0}" dt="2021-07-22T09:13:28.785" v="3292" actId="47"/>
        <pc:sldMkLst>
          <pc:docMk/>
          <pc:sldMk cId="3444107838" sldId="257"/>
        </pc:sldMkLst>
        <pc:spChg chg="add del">
          <ac:chgData name="Syazlina HANIFF" userId="3e03a57b-0efa-4861-b5fc-7f99e98bad80" providerId="ADAL" clId="{0C301223-8CB7-45DE-A5BE-CA50D4B910E0}" dt="2021-07-22T01:32:51.094" v="486" actId="478"/>
          <ac:spMkLst>
            <pc:docMk/>
            <pc:sldMk cId="3444107838" sldId="257"/>
            <ac:spMk id="2" creationId="{E695B353-D135-4DB2-B4D2-B5262FD4262A}"/>
          </ac:spMkLst>
        </pc:spChg>
        <pc:spChg chg="mod">
          <ac:chgData name="Syazlina HANIFF" userId="3e03a57b-0efa-4861-b5fc-7f99e98bad80" providerId="ADAL" clId="{0C301223-8CB7-45DE-A5BE-CA50D4B910E0}" dt="2021-07-22T09:10:25.851" v="3156"/>
          <ac:spMkLst>
            <pc:docMk/>
            <pc:sldMk cId="3444107838" sldId="257"/>
            <ac:spMk id="4" creationId="{751117C5-3A61-423D-9C73-6737DE174CEB}"/>
          </ac:spMkLst>
        </pc:spChg>
        <pc:spChg chg="add mod">
          <ac:chgData name="Syazlina HANIFF" userId="3e03a57b-0efa-4861-b5fc-7f99e98bad80" providerId="ADAL" clId="{0C301223-8CB7-45DE-A5BE-CA50D4B910E0}" dt="2021-07-22T01:33:52.676" v="515"/>
          <ac:spMkLst>
            <pc:docMk/>
            <pc:sldMk cId="3444107838" sldId="257"/>
            <ac:spMk id="5" creationId="{A6DC7651-9BEE-4884-A823-228985B7431F}"/>
          </ac:spMkLst>
        </pc:spChg>
        <pc:spChg chg="add del mod">
          <ac:chgData name="Syazlina HANIFF" userId="3e03a57b-0efa-4861-b5fc-7f99e98bad80" providerId="ADAL" clId="{0C301223-8CB7-45DE-A5BE-CA50D4B910E0}" dt="2021-07-22T09:10:28.908" v="3157" actId="1076"/>
          <ac:spMkLst>
            <pc:docMk/>
            <pc:sldMk cId="3444107838" sldId="257"/>
            <ac:spMk id="6" creationId="{A0FECCE9-D443-4BCA-9E11-C0C25DA15A59}"/>
          </ac:spMkLst>
        </pc:spChg>
        <pc:spChg chg="mod">
          <ac:chgData name="Syazlina HANIFF" userId="3e03a57b-0efa-4861-b5fc-7f99e98bad80" providerId="ADAL" clId="{0C301223-8CB7-45DE-A5BE-CA50D4B910E0}" dt="2021-07-22T09:10:25.851" v="3156"/>
          <ac:spMkLst>
            <pc:docMk/>
            <pc:sldMk cId="3444107838" sldId="257"/>
            <ac:spMk id="7" creationId="{840CFB62-FED4-4FA9-AFF9-B74978D8E5EF}"/>
          </ac:spMkLst>
        </pc:spChg>
        <pc:spChg chg="add del mod">
          <ac:chgData name="Syazlina HANIFF" userId="3e03a57b-0efa-4861-b5fc-7f99e98bad80" providerId="ADAL" clId="{0C301223-8CB7-45DE-A5BE-CA50D4B910E0}" dt="2021-07-22T01:34:37.407" v="533" actId="478"/>
          <ac:spMkLst>
            <pc:docMk/>
            <pc:sldMk cId="3444107838" sldId="257"/>
            <ac:spMk id="9" creationId="{9CFBBE79-AEA8-4137-8260-F5AEBCBE9143}"/>
          </ac:spMkLst>
        </pc:spChg>
        <pc:spChg chg="add del">
          <ac:chgData name="Syazlina HANIFF" userId="3e03a57b-0efa-4861-b5fc-7f99e98bad80" providerId="ADAL" clId="{0C301223-8CB7-45DE-A5BE-CA50D4B910E0}" dt="2021-07-22T09:10:25.851" v="3156"/>
          <ac:spMkLst>
            <pc:docMk/>
            <pc:sldMk cId="3444107838" sldId="257"/>
            <ac:spMk id="10" creationId="{71B2258F-86CA-4D4D-8270-BC05FCDEBFB3}"/>
          </ac:spMkLst>
        </pc:spChg>
        <pc:spChg chg="add mod">
          <ac:chgData name="Syazlina HANIFF" userId="3e03a57b-0efa-4861-b5fc-7f99e98bad80" providerId="ADAL" clId="{0C301223-8CB7-45DE-A5BE-CA50D4B910E0}" dt="2021-07-22T09:05:01.007" v="3141" actId="20577"/>
          <ac:spMkLst>
            <pc:docMk/>
            <pc:sldMk cId="3444107838" sldId="257"/>
            <ac:spMk id="11" creationId="{BD5078A3-00FA-463F-AD55-622B9992816A}"/>
          </ac:spMkLst>
        </pc:spChg>
        <pc:picChg chg="add del mod">
          <ac:chgData name="Syazlina HANIFF" userId="3e03a57b-0efa-4861-b5fc-7f99e98bad80" providerId="ADAL" clId="{0C301223-8CB7-45DE-A5BE-CA50D4B910E0}" dt="2021-07-22T09:10:53.420" v="3163" actId="1076"/>
          <ac:picMkLst>
            <pc:docMk/>
            <pc:sldMk cId="3444107838" sldId="257"/>
            <ac:picMk id="3" creationId="{7FF2E68A-9537-47D9-B97F-4184050F8055}"/>
          </ac:picMkLst>
        </pc:picChg>
      </pc:sldChg>
      <pc:sldChg chg="modSp del mod">
        <pc:chgData name="Syazlina HANIFF" userId="3e03a57b-0efa-4861-b5fc-7f99e98bad80" providerId="ADAL" clId="{0C301223-8CB7-45DE-A5BE-CA50D4B910E0}" dt="2021-07-22T08:52:30.834" v="2866" actId="47"/>
        <pc:sldMkLst>
          <pc:docMk/>
          <pc:sldMk cId="2962955986" sldId="258"/>
        </pc:sldMkLst>
        <pc:spChg chg="mod">
          <ac:chgData name="Syazlina HANIFF" userId="3e03a57b-0efa-4861-b5fc-7f99e98bad80" providerId="ADAL" clId="{0C301223-8CB7-45DE-A5BE-CA50D4B910E0}" dt="2021-07-21T03:23:06.754" v="81" actId="207"/>
          <ac:spMkLst>
            <pc:docMk/>
            <pc:sldMk cId="2962955986" sldId="258"/>
            <ac:spMk id="5" creationId="{6601585B-72CB-4FA2-AB03-6F7A8646904A}"/>
          </ac:spMkLst>
        </pc:spChg>
      </pc:sldChg>
      <pc:sldChg chg="delSp modSp new mod">
        <pc:chgData name="Syazlina HANIFF" userId="3e03a57b-0efa-4861-b5fc-7f99e98bad80" providerId="ADAL" clId="{0C301223-8CB7-45DE-A5BE-CA50D4B910E0}" dt="2021-07-21T05:57:40.293" v="216" actId="14100"/>
        <pc:sldMkLst>
          <pc:docMk/>
          <pc:sldMk cId="550709635" sldId="259"/>
        </pc:sldMkLst>
        <pc:spChg chg="mod">
          <ac:chgData name="Syazlina HANIFF" userId="3e03a57b-0efa-4861-b5fc-7f99e98bad80" providerId="ADAL" clId="{0C301223-8CB7-45DE-A5BE-CA50D4B910E0}" dt="2021-07-21T05:57:40.293" v="216" actId="14100"/>
          <ac:spMkLst>
            <pc:docMk/>
            <pc:sldMk cId="550709635" sldId="259"/>
            <ac:spMk id="2" creationId="{5D6EF198-BC78-4138-B297-CFD6410BA669}"/>
          </ac:spMkLst>
        </pc:spChg>
        <pc:spChg chg="del">
          <ac:chgData name="Syazlina HANIFF" userId="3e03a57b-0efa-4861-b5fc-7f99e98bad80" providerId="ADAL" clId="{0C301223-8CB7-45DE-A5BE-CA50D4B910E0}" dt="2021-07-21T05:49:34.088" v="208"/>
          <ac:spMkLst>
            <pc:docMk/>
            <pc:sldMk cId="550709635" sldId="259"/>
            <ac:spMk id="3" creationId="{081523E8-DCE0-4EF3-97F4-953268ADB69E}"/>
          </ac:spMkLst>
        </pc:spChg>
      </pc:sldChg>
      <pc:sldChg chg="addSp delSp modSp new del mod">
        <pc:chgData name="Syazlina HANIFF" userId="3e03a57b-0efa-4861-b5fc-7f99e98bad80" providerId="ADAL" clId="{0C301223-8CB7-45DE-A5BE-CA50D4B910E0}" dt="2021-07-21T05:28:17.718" v="164" actId="47"/>
        <pc:sldMkLst>
          <pc:docMk/>
          <pc:sldMk cId="2981093213" sldId="259"/>
        </pc:sldMkLst>
        <pc:spChg chg="del">
          <ac:chgData name="Syazlina HANIFF" userId="3e03a57b-0efa-4861-b5fc-7f99e98bad80" providerId="ADAL" clId="{0C301223-8CB7-45DE-A5BE-CA50D4B910E0}" dt="2021-07-21T03:23:55.495" v="83" actId="478"/>
          <ac:spMkLst>
            <pc:docMk/>
            <pc:sldMk cId="2981093213" sldId="259"/>
            <ac:spMk id="2" creationId="{F0D01BC9-0E40-4355-A50C-78ADDAAD9829}"/>
          </ac:spMkLst>
        </pc:spChg>
        <pc:spChg chg="del">
          <ac:chgData name="Syazlina HANIFF" userId="3e03a57b-0efa-4861-b5fc-7f99e98bad80" providerId="ADAL" clId="{0C301223-8CB7-45DE-A5BE-CA50D4B910E0}" dt="2021-07-21T03:23:55.495" v="83" actId="478"/>
          <ac:spMkLst>
            <pc:docMk/>
            <pc:sldMk cId="2981093213" sldId="259"/>
            <ac:spMk id="3" creationId="{C9587EC3-550B-4D15-A6F7-C52586936678}"/>
          </ac:spMkLst>
        </pc:spChg>
        <pc:spChg chg="add">
          <ac:chgData name="Syazlina HANIFF" userId="3e03a57b-0efa-4861-b5fc-7f99e98bad80" providerId="ADAL" clId="{0C301223-8CB7-45DE-A5BE-CA50D4B910E0}" dt="2021-07-21T03:24:04.352" v="84" actId="11529"/>
          <ac:spMkLst>
            <pc:docMk/>
            <pc:sldMk cId="2981093213" sldId="259"/>
            <ac:spMk id="4" creationId="{4307EAE7-EB82-427C-8A3F-DFEDD9D76245}"/>
          </ac:spMkLst>
        </pc:spChg>
        <pc:spChg chg="add mod">
          <ac:chgData name="Syazlina HANIFF" userId="3e03a57b-0efa-4861-b5fc-7f99e98bad80" providerId="ADAL" clId="{0C301223-8CB7-45DE-A5BE-CA50D4B910E0}" dt="2021-07-21T03:29:13.678" v="162" actId="1076"/>
          <ac:spMkLst>
            <pc:docMk/>
            <pc:sldMk cId="2981093213" sldId="259"/>
            <ac:spMk id="7" creationId="{EE457617-CB86-4586-82C2-F71B75E424C3}"/>
          </ac:spMkLst>
        </pc:spChg>
        <pc:spChg chg="add mod">
          <ac:chgData name="Syazlina HANIFF" userId="3e03a57b-0efa-4861-b5fc-7f99e98bad80" providerId="ADAL" clId="{0C301223-8CB7-45DE-A5BE-CA50D4B910E0}" dt="2021-07-21T03:29:10.425" v="161" actId="1076"/>
          <ac:spMkLst>
            <pc:docMk/>
            <pc:sldMk cId="2981093213" sldId="259"/>
            <ac:spMk id="8" creationId="{6C787D5C-59B5-4123-AE25-2459C03E2C9F}"/>
          </ac:spMkLst>
        </pc:spChg>
        <pc:spChg chg="add mod">
          <ac:chgData name="Syazlina HANIFF" userId="3e03a57b-0efa-4861-b5fc-7f99e98bad80" providerId="ADAL" clId="{0C301223-8CB7-45DE-A5BE-CA50D4B910E0}" dt="2021-07-21T03:29:26.361" v="163" actId="1076"/>
          <ac:spMkLst>
            <pc:docMk/>
            <pc:sldMk cId="2981093213" sldId="259"/>
            <ac:spMk id="9" creationId="{35580780-3763-40EE-AE12-7D0793FB7636}"/>
          </ac:spMkLst>
        </pc:spChg>
        <pc:picChg chg="add mod">
          <ac:chgData name="Syazlina HANIFF" userId="3e03a57b-0efa-4861-b5fc-7f99e98bad80" providerId="ADAL" clId="{0C301223-8CB7-45DE-A5BE-CA50D4B910E0}" dt="2021-07-21T03:24:24.496" v="87" actId="962"/>
          <ac:picMkLst>
            <pc:docMk/>
            <pc:sldMk cId="2981093213" sldId="259"/>
            <ac:picMk id="6" creationId="{43D70BE0-A25A-4666-8830-F64FB63256AC}"/>
          </ac:picMkLst>
        </pc:picChg>
      </pc:sldChg>
      <pc:sldChg chg="addSp delSp modSp new mod">
        <pc:chgData name="Syazlina HANIFF" userId="3e03a57b-0efa-4861-b5fc-7f99e98bad80" providerId="ADAL" clId="{0C301223-8CB7-45DE-A5BE-CA50D4B910E0}" dt="2021-07-22T01:20:39.659" v="363" actId="1076"/>
        <pc:sldMkLst>
          <pc:docMk/>
          <pc:sldMk cId="4053925559" sldId="260"/>
        </pc:sldMkLst>
        <pc:spChg chg="add mod">
          <ac:chgData name="Syazlina HANIFF" userId="3e03a57b-0efa-4861-b5fc-7f99e98bad80" providerId="ADAL" clId="{0C301223-8CB7-45DE-A5BE-CA50D4B910E0}" dt="2021-07-22T01:20:39.659" v="363" actId="1076"/>
          <ac:spMkLst>
            <pc:docMk/>
            <pc:sldMk cId="4053925559" sldId="260"/>
            <ac:spMk id="2" creationId="{53F65D21-F1EF-4256-9DFF-FA360F4B22F0}"/>
          </ac:spMkLst>
        </pc:spChg>
        <pc:spChg chg="del">
          <ac:chgData name="Syazlina HANIFF" userId="3e03a57b-0efa-4861-b5fc-7f99e98bad80" providerId="ADAL" clId="{0C301223-8CB7-45DE-A5BE-CA50D4B910E0}" dt="2021-07-21T05:57:49.188" v="218"/>
          <ac:spMkLst>
            <pc:docMk/>
            <pc:sldMk cId="4053925559" sldId="260"/>
            <ac:spMk id="2" creationId="{CA177880-F24C-4F0A-9514-3BCB9971AF61}"/>
          </ac:spMkLst>
        </pc:spChg>
        <pc:spChg chg="add mod">
          <ac:chgData name="Syazlina HANIFF" userId="3e03a57b-0efa-4861-b5fc-7f99e98bad80" providerId="ADAL" clId="{0C301223-8CB7-45DE-A5BE-CA50D4B910E0}" dt="2021-07-22T01:20:19.229" v="351" actId="20577"/>
          <ac:spMkLst>
            <pc:docMk/>
            <pc:sldMk cId="4053925559" sldId="260"/>
            <ac:spMk id="3" creationId="{D3D02AFE-2D26-4FF3-A09D-5F99BC40713C}"/>
          </ac:spMkLst>
        </pc:spChg>
        <pc:spChg chg="add del mod">
          <ac:chgData name="Syazlina HANIFF" userId="3e03a57b-0efa-4861-b5fc-7f99e98bad80" providerId="ADAL" clId="{0C301223-8CB7-45DE-A5BE-CA50D4B910E0}" dt="2021-07-21T05:59:51.998" v="317" actId="478"/>
          <ac:spMkLst>
            <pc:docMk/>
            <pc:sldMk cId="4053925559" sldId="260"/>
            <ac:spMk id="4" creationId="{3D82D54B-BED8-4331-B272-6CE09AB18411}"/>
          </ac:spMkLst>
        </pc:spChg>
        <pc:spChg chg="add mod">
          <ac:chgData name="Syazlina HANIFF" userId="3e03a57b-0efa-4861-b5fc-7f99e98bad80" providerId="ADAL" clId="{0C301223-8CB7-45DE-A5BE-CA50D4B910E0}" dt="2021-07-21T06:01:03.336" v="347" actId="313"/>
          <ac:spMkLst>
            <pc:docMk/>
            <pc:sldMk cId="4053925559" sldId="260"/>
            <ac:spMk id="5" creationId="{BAF4F449-D64F-481E-AD38-BBC8947B233A}"/>
          </ac:spMkLst>
        </pc:spChg>
        <pc:spChg chg="add mod">
          <ac:chgData name="Syazlina HANIFF" userId="3e03a57b-0efa-4861-b5fc-7f99e98bad80" providerId="ADAL" clId="{0C301223-8CB7-45DE-A5BE-CA50D4B910E0}" dt="2021-07-21T06:00:31.959" v="331" actId="1076"/>
          <ac:spMkLst>
            <pc:docMk/>
            <pc:sldMk cId="4053925559" sldId="260"/>
            <ac:spMk id="7" creationId="{0BA00061-E474-4FE5-BC52-45B201D5A23B}"/>
          </ac:spMkLst>
        </pc:spChg>
        <pc:picChg chg="add mod">
          <ac:chgData name="Syazlina HANIFF" userId="3e03a57b-0efa-4861-b5fc-7f99e98bad80" providerId="ADAL" clId="{0C301223-8CB7-45DE-A5BE-CA50D4B910E0}" dt="2021-07-21T06:00:06.430" v="323" actId="1076"/>
          <ac:picMkLst>
            <pc:docMk/>
            <pc:sldMk cId="4053925559" sldId="260"/>
            <ac:picMk id="6" creationId="{4C3DEF76-7C8F-4A04-92F2-47C6C04F585E}"/>
          </ac:picMkLst>
        </pc:picChg>
        <pc:picChg chg="add mod">
          <ac:chgData name="Syazlina HANIFF" userId="3e03a57b-0efa-4861-b5fc-7f99e98bad80" providerId="ADAL" clId="{0C301223-8CB7-45DE-A5BE-CA50D4B910E0}" dt="2021-07-21T06:00:20.529" v="328" actId="1076"/>
          <ac:picMkLst>
            <pc:docMk/>
            <pc:sldMk cId="4053925559" sldId="260"/>
            <ac:picMk id="8" creationId="{50873C8D-ED73-425B-9D58-72058A4E87DA}"/>
          </ac:picMkLst>
        </pc:picChg>
      </pc:sldChg>
      <pc:sldChg chg="addSp delSp modSp new mod modAnim">
        <pc:chgData name="Syazlina HANIFF" userId="3e03a57b-0efa-4861-b5fc-7f99e98bad80" providerId="ADAL" clId="{0C301223-8CB7-45DE-A5BE-CA50D4B910E0}" dt="2021-07-22T07:52:17.072" v="1414" actId="404"/>
        <pc:sldMkLst>
          <pc:docMk/>
          <pc:sldMk cId="4082292125" sldId="261"/>
        </pc:sldMkLst>
        <pc:spChg chg="mod">
          <ac:chgData name="Syazlina HANIFF" userId="3e03a57b-0efa-4861-b5fc-7f99e98bad80" providerId="ADAL" clId="{0C301223-8CB7-45DE-A5BE-CA50D4B910E0}" dt="2021-07-22T07:52:17.072" v="1414" actId="404"/>
          <ac:spMkLst>
            <pc:docMk/>
            <pc:sldMk cId="4082292125" sldId="261"/>
            <ac:spMk id="2" creationId="{1CA6161E-A986-4C9B-916C-1D8B3D3BA707}"/>
          </ac:spMkLst>
        </pc:spChg>
        <pc:spChg chg="del">
          <ac:chgData name="Syazlina HANIFF" userId="3e03a57b-0efa-4861-b5fc-7f99e98bad80" providerId="ADAL" clId="{0C301223-8CB7-45DE-A5BE-CA50D4B910E0}" dt="2021-07-22T01:21:23.837" v="407" actId="478"/>
          <ac:spMkLst>
            <pc:docMk/>
            <pc:sldMk cId="4082292125" sldId="261"/>
            <ac:spMk id="3" creationId="{6900A145-3BF6-4C2E-B6EF-A32B80DE2939}"/>
          </ac:spMkLst>
        </pc:spChg>
        <pc:spChg chg="add mod">
          <ac:chgData name="Syazlina HANIFF" userId="3e03a57b-0efa-4861-b5fc-7f99e98bad80" providerId="ADAL" clId="{0C301223-8CB7-45DE-A5BE-CA50D4B910E0}" dt="2021-07-22T02:00:07.078" v="930" actId="1037"/>
          <ac:spMkLst>
            <pc:docMk/>
            <pc:sldMk cId="4082292125" sldId="261"/>
            <ac:spMk id="5" creationId="{98BF622F-976D-41CB-ACA4-2BA8A091664C}"/>
          </ac:spMkLst>
        </pc:spChg>
        <pc:spChg chg="add mod">
          <ac:chgData name="Syazlina HANIFF" userId="3e03a57b-0efa-4861-b5fc-7f99e98bad80" providerId="ADAL" clId="{0C301223-8CB7-45DE-A5BE-CA50D4B910E0}" dt="2021-07-22T02:00:07.078" v="930" actId="1037"/>
          <ac:spMkLst>
            <pc:docMk/>
            <pc:sldMk cId="4082292125" sldId="261"/>
            <ac:spMk id="6" creationId="{8985B1D7-D84F-42D2-B607-E7BAF73545A4}"/>
          </ac:spMkLst>
        </pc:spChg>
        <pc:spChg chg="add mod">
          <ac:chgData name="Syazlina HANIFF" userId="3e03a57b-0efa-4861-b5fc-7f99e98bad80" providerId="ADAL" clId="{0C301223-8CB7-45DE-A5BE-CA50D4B910E0}" dt="2021-07-22T02:00:07.078" v="930" actId="1037"/>
          <ac:spMkLst>
            <pc:docMk/>
            <pc:sldMk cId="4082292125" sldId="261"/>
            <ac:spMk id="7" creationId="{1B2F37B1-4F7C-4C29-8381-F2DF74744F2E}"/>
          </ac:spMkLst>
        </pc:spChg>
        <pc:spChg chg="add mod ord">
          <ac:chgData name="Syazlina HANIFF" userId="3e03a57b-0efa-4861-b5fc-7f99e98bad80" providerId="ADAL" clId="{0C301223-8CB7-45DE-A5BE-CA50D4B910E0}" dt="2021-07-22T02:00:07.078" v="930" actId="1037"/>
          <ac:spMkLst>
            <pc:docMk/>
            <pc:sldMk cId="4082292125" sldId="261"/>
            <ac:spMk id="9" creationId="{36524E6A-0EC0-4119-9BB6-06C9C076932A}"/>
          </ac:spMkLst>
        </pc:spChg>
        <pc:spChg chg="add mod">
          <ac:chgData name="Syazlina HANIFF" userId="3e03a57b-0efa-4861-b5fc-7f99e98bad80" providerId="ADAL" clId="{0C301223-8CB7-45DE-A5BE-CA50D4B910E0}" dt="2021-07-22T01:42:45.110" v="597" actId="164"/>
          <ac:spMkLst>
            <pc:docMk/>
            <pc:sldMk cId="4082292125" sldId="261"/>
            <ac:spMk id="15" creationId="{3DF6524E-61A2-4035-832E-94BE4762128C}"/>
          </ac:spMkLst>
        </pc:spChg>
        <pc:spChg chg="add del mod">
          <ac:chgData name="Syazlina HANIFF" userId="3e03a57b-0efa-4861-b5fc-7f99e98bad80" providerId="ADAL" clId="{0C301223-8CB7-45DE-A5BE-CA50D4B910E0}" dt="2021-07-22T01:58:21.738" v="895"/>
          <ac:spMkLst>
            <pc:docMk/>
            <pc:sldMk cId="4082292125" sldId="261"/>
            <ac:spMk id="18" creationId="{FAC2E47B-3F3D-4435-A041-3B6FEE7141CA}"/>
          </ac:spMkLst>
        </pc:spChg>
        <pc:spChg chg="mod">
          <ac:chgData name="Syazlina HANIFF" userId="3e03a57b-0efa-4861-b5fc-7f99e98bad80" providerId="ADAL" clId="{0C301223-8CB7-45DE-A5BE-CA50D4B910E0}" dt="2021-07-22T01:59:55.768" v="916" actId="14100"/>
          <ac:spMkLst>
            <pc:docMk/>
            <pc:sldMk cId="4082292125" sldId="261"/>
            <ac:spMk id="22" creationId="{DA07790E-6BFD-402A-8DA7-0549A2DE5067}"/>
          </ac:spMkLst>
        </pc:spChg>
        <pc:spChg chg="mod">
          <ac:chgData name="Syazlina HANIFF" userId="3e03a57b-0efa-4861-b5fc-7f99e98bad80" providerId="ADAL" clId="{0C301223-8CB7-45DE-A5BE-CA50D4B910E0}" dt="2021-07-22T01:58:26.202" v="896"/>
          <ac:spMkLst>
            <pc:docMk/>
            <pc:sldMk cId="4082292125" sldId="261"/>
            <ac:spMk id="25" creationId="{1D7AF037-D57C-45E1-A69D-571D1A30ADCF}"/>
          </ac:spMkLst>
        </pc:spChg>
        <pc:grpChg chg="add mod ord">
          <ac:chgData name="Syazlina HANIFF" userId="3e03a57b-0efa-4861-b5fc-7f99e98bad80" providerId="ADAL" clId="{0C301223-8CB7-45DE-A5BE-CA50D4B910E0}" dt="2021-07-22T02:00:07.078" v="930" actId="1037"/>
          <ac:grpSpMkLst>
            <pc:docMk/>
            <pc:sldMk cId="4082292125" sldId="261"/>
            <ac:grpSpMk id="12" creationId="{25B3701B-6CF8-42CA-A4B9-2FDFBD4971BE}"/>
          </ac:grpSpMkLst>
        </pc:grpChg>
        <pc:grpChg chg="add mod ord">
          <ac:chgData name="Syazlina HANIFF" userId="3e03a57b-0efa-4861-b5fc-7f99e98bad80" providerId="ADAL" clId="{0C301223-8CB7-45DE-A5BE-CA50D4B910E0}" dt="2021-07-22T01:42:45.110" v="597" actId="164"/>
          <ac:grpSpMkLst>
            <pc:docMk/>
            <pc:sldMk cId="4082292125" sldId="261"/>
            <ac:grpSpMk id="14" creationId="{3AB235B2-7587-48DC-939E-7A42B917E4EF}"/>
          </ac:grpSpMkLst>
        </pc:grpChg>
        <pc:grpChg chg="add mod">
          <ac:chgData name="Syazlina HANIFF" userId="3e03a57b-0efa-4861-b5fc-7f99e98bad80" providerId="ADAL" clId="{0C301223-8CB7-45DE-A5BE-CA50D4B910E0}" dt="2021-07-22T02:00:07.078" v="930" actId="1037"/>
          <ac:grpSpMkLst>
            <pc:docMk/>
            <pc:sldMk cId="4082292125" sldId="261"/>
            <ac:grpSpMk id="16" creationId="{9BF2E25D-7D39-42F2-AEBD-50A2B805155D}"/>
          </ac:grpSpMkLst>
        </pc:grpChg>
        <pc:grpChg chg="add mod">
          <ac:chgData name="Syazlina HANIFF" userId="3e03a57b-0efa-4861-b5fc-7f99e98bad80" providerId="ADAL" clId="{0C301223-8CB7-45DE-A5BE-CA50D4B910E0}" dt="2021-07-22T02:00:07.078" v="930" actId="1037"/>
          <ac:grpSpMkLst>
            <pc:docMk/>
            <pc:sldMk cId="4082292125" sldId="261"/>
            <ac:grpSpMk id="19" creationId="{C9294B97-3906-4107-97FD-91F07FBC7852}"/>
          </ac:grpSpMkLst>
        </pc:grpChg>
        <pc:grpChg chg="mod">
          <ac:chgData name="Syazlina HANIFF" userId="3e03a57b-0efa-4861-b5fc-7f99e98bad80" providerId="ADAL" clId="{0C301223-8CB7-45DE-A5BE-CA50D4B910E0}" dt="2021-07-22T01:58:26.202" v="896"/>
          <ac:grpSpMkLst>
            <pc:docMk/>
            <pc:sldMk cId="4082292125" sldId="261"/>
            <ac:grpSpMk id="20" creationId="{26AFF732-8419-470A-A516-4F4452E209DD}"/>
          </ac:grpSpMkLst>
        </pc:grpChg>
        <pc:picChg chg="add mod ord">
          <ac:chgData name="Syazlina HANIFF" userId="3e03a57b-0efa-4861-b5fc-7f99e98bad80" providerId="ADAL" clId="{0C301223-8CB7-45DE-A5BE-CA50D4B910E0}" dt="2021-07-22T01:29:38.796" v="457" actId="164"/>
          <ac:picMkLst>
            <pc:docMk/>
            <pc:sldMk cId="4082292125" sldId="261"/>
            <ac:picMk id="4" creationId="{E42BFC37-BC4F-40D1-9158-AB854BFB35BE}"/>
          </ac:picMkLst>
        </pc:picChg>
        <pc:picChg chg="add mod ord modCrop">
          <ac:chgData name="Syazlina HANIFF" userId="3e03a57b-0efa-4861-b5fc-7f99e98bad80" providerId="ADAL" clId="{0C301223-8CB7-45DE-A5BE-CA50D4B910E0}" dt="2021-07-22T01:30:37.349" v="467" actId="164"/>
          <ac:picMkLst>
            <pc:docMk/>
            <pc:sldMk cId="4082292125" sldId="261"/>
            <ac:picMk id="8" creationId="{6B56BD16-E8D0-457D-8C3E-A9A2642B7829}"/>
          </ac:picMkLst>
        </pc:picChg>
        <pc:picChg chg="add mod">
          <ac:chgData name="Syazlina HANIFF" userId="3e03a57b-0efa-4861-b5fc-7f99e98bad80" providerId="ADAL" clId="{0C301223-8CB7-45DE-A5BE-CA50D4B910E0}" dt="2021-07-22T01:29:38.796" v="457" actId="164"/>
          <ac:picMkLst>
            <pc:docMk/>
            <pc:sldMk cId="4082292125" sldId="261"/>
            <ac:picMk id="11" creationId="{E6EFC9AE-8D00-433F-872C-A683CD728523}"/>
          </ac:picMkLst>
        </pc:picChg>
        <pc:picChg chg="add mod">
          <ac:chgData name="Syazlina HANIFF" userId="3e03a57b-0efa-4861-b5fc-7f99e98bad80" providerId="ADAL" clId="{0C301223-8CB7-45DE-A5BE-CA50D4B910E0}" dt="2021-07-22T01:30:37.349" v="467" actId="164"/>
          <ac:picMkLst>
            <pc:docMk/>
            <pc:sldMk cId="4082292125" sldId="261"/>
            <ac:picMk id="13" creationId="{3EE9DB70-FB0D-486C-9392-54893FE3BCF3}"/>
          </ac:picMkLst>
        </pc:picChg>
        <pc:picChg chg="add del mod">
          <ac:chgData name="Syazlina HANIFF" userId="3e03a57b-0efa-4861-b5fc-7f99e98bad80" providerId="ADAL" clId="{0C301223-8CB7-45DE-A5BE-CA50D4B910E0}" dt="2021-07-22T01:44:41.577" v="608" actId="478"/>
          <ac:picMkLst>
            <pc:docMk/>
            <pc:sldMk cId="4082292125" sldId="261"/>
            <ac:picMk id="17" creationId="{FC6419FC-E6C4-4950-B302-5374C0304421}"/>
          </ac:picMkLst>
        </pc:picChg>
        <pc:picChg chg="mod modCrop">
          <ac:chgData name="Syazlina HANIFF" userId="3e03a57b-0efa-4861-b5fc-7f99e98bad80" providerId="ADAL" clId="{0C301223-8CB7-45DE-A5BE-CA50D4B910E0}" dt="2021-07-22T01:59:48.134" v="915" actId="732"/>
          <ac:picMkLst>
            <pc:docMk/>
            <pc:sldMk cId="4082292125" sldId="261"/>
            <ac:picMk id="21" creationId="{995616A1-186C-4F07-9840-79AE2E2EB7AC}"/>
          </ac:picMkLst>
        </pc:picChg>
        <pc:picChg chg="mod">
          <ac:chgData name="Syazlina HANIFF" userId="3e03a57b-0efa-4861-b5fc-7f99e98bad80" providerId="ADAL" clId="{0C301223-8CB7-45DE-A5BE-CA50D4B910E0}" dt="2021-07-22T01:58:26.202" v="896"/>
          <ac:picMkLst>
            <pc:docMk/>
            <pc:sldMk cId="4082292125" sldId="261"/>
            <ac:picMk id="23" creationId="{431BC76C-1E4A-4C4F-82C6-ADE33979E94C}"/>
          </ac:picMkLst>
        </pc:picChg>
        <pc:picChg chg="mod">
          <ac:chgData name="Syazlina HANIFF" userId="3e03a57b-0efa-4861-b5fc-7f99e98bad80" providerId="ADAL" clId="{0C301223-8CB7-45DE-A5BE-CA50D4B910E0}" dt="2021-07-22T01:58:26.202" v="896"/>
          <ac:picMkLst>
            <pc:docMk/>
            <pc:sldMk cId="4082292125" sldId="261"/>
            <ac:picMk id="24" creationId="{86D9D2E2-B186-4B42-91BE-A8064BD896FD}"/>
          </ac:picMkLst>
        </pc:picChg>
      </pc:sldChg>
      <pc:sldChg chg="addSp delSp modSp new mod modAnim">
        <pc:chgData name="Syazlina HANIFF" userId="3e03a57b-0efa-4861-b5fc-7f99e98bad80" providerId="ADAL" clId="{0C301223-8CB7-45DE-A5BE-CA50D4B910E0}" dt="2021-07-22T09:18:52.274" v="3447" actId="20577"/>
        <pc:sldMkLst>
          <pc:docMk/>
          <pc:sldMk cId="4223629620" sldId="262"/>
        </pc:sldMkLst>
        <pc:spChg chg="mod">
          <ac:chgData name="Syazlina HANIFF" userId="3e03a57b-0efa-4861-b5fc-7f99e98bad80" providerId="ADAL" clId="{0C301223-8CB7-45DE-A5BE-CA50D4B910E0}" dt="2021-07-22T07:52:42.335" v="1449" actId="20577"/>
          <ac:spMkLst>
            <pc:docMk/>
            <pc:sldMk cId="4223629620" sldId="262"/>
            <ac:spMk id="2" creationId="{F293C9E8-4B3D-4224-8BF4-6EED3DBDDD14}"/>
          </ac:spMkLst>
        </pc:spChg>
        <pc:spChg chg="del">
          <ac:chgData name="Syazlina HANIFF" userId="3e03a57b-0efa-4861-b5fc-7f99e98bad80" providerId="ADAL" clId="{0C301223-8CB7-45DE-A5BE-CA50D4B910E0}" dt="2021-07-22T01:48:41.631" v="633" actId="478"/>
          <ac:spMkLst>
            <pc:docMk/>
            <pc:sldMk cId="4223629620" sldId="262"/>
            <ac:spMk id="3" creationId="{71C80287-8A8C-4750-AB83-6E0C8664D951}"/>
          </ac:spMkLst>
        </pc:spChg>
        <pc:spChg chg="add mod">
          <ac:chgData name="Syazlina HANIFF" userId="3e03a57b-0efa-4861-b5fc-7f99e98bad80" providerId="ADAL" clId="{0C301223-8CB7-45DE-A5BE-CA50D4B910E0}" dt="2021-07-22T01:53:57.209" v="713" actId="164"/>
          <ac:spMkLst>
            <pc:docMk/>
            <pc:sldMk cId="4223629620" sldId="262"/>
            <ac:spMk id="7" creationId="{DA8B689B-83C9-4500-B32B-EB6620554A33}"/>
          </ac:spMkLst>
        </pc:spChg>
        <pc:spChg chg="add mod">
          <ac:chgData name="Syazlina HANIFF" userId="3e03a57b-0efa-4861-b5fc-7f99e98bad80" providerId="ADAL" clId="{0C301223-8CB7-45DE-A5BE-CA50D4B910E0}" dt="2021-07-22T01:58:01.173" v="891" actId="164"/>
          <ac:spMkLst>
            <pc:docMk/>
            <pc:sldMk cId="4223629620" sldId="262"/>
            <ac:spMk id="9" creationId="{FE28EAF8-B936-47AE-8183-F7AD03CF5868}"/>
          </ac:spMkLst>
        </pc:spChg>
        <pc:spChg chg="add mod">
          <ac:chgData name="Syazlina HANIFF" userId="3e03a57b-0efa-4861-b5fc-7f99e98bad80" providerId="ADAL" clId="{0C301223-8CB7-45DE-A5BE-CA50D4B910E0}" dt="2021-07-22T09:04:48.357" v="3127" actId="1035"/>
          <ac:spMkLst>
            <pc:docMk/>
            <pc:sldMk cId="4223629620" sldId="262"/>
            <ac:spMk id="17" creationId="{E0961A1E-1DBB-4089-A12B-E4F42EEA3225}"/>
          </ac:spMkLst>
        </pc:spChg>
        <pc:spChg chg="add mod">
          <ac:chgData name="Syazlina HANIFF" userId="3e03a57b-0efa-4861-b5fc-7f99e98bad80" providerId="ADAL" clId="{0C301223-8CB7-45DE-A5BE-CA50D4B910E0}" dt="2021-07-22T03:48:32.521" v="1278" actId="1076"/>
          <ac:spMkLst>
            <pc:docMk/>
            <pc:sldMk cId="4223629620" sldId="262"/>
            <ac:spMk id="18" creationId="{198E2198-79D1-4395-BF63-F9FB0C55B44A}"/>
          </ac:spMkLst>
        </pc:spChg>
        <pc:spChg chg="add mod">
          <ac:chgData name="Syazlina HANIFF" userId="3e03a57b-0efa-4861-b5fc-7f99e98bad80" providerId="ADAL" clId="{0C301223-8CB7-45DE-A5BE-CA50D4B910E0}" dt="2021-07-22T03:48:32.521" v="1278" actId="1076"/>
          <ac:spMkLst>
            <pc:docMk/>
            <pc:sldMk cId="4223629620" sldId="262"/>
            <ac:spMk id="19" creationId="{30508BB0-5E35-42AC-85D3-BD7061346C49}"/>
          </ac:spMkLst>
        </pc:spChg>
        <pc:spChg chg="add mod">
          <ac:chgData name="Syazlina HANIFF" userId="3e03a57b-0efa-4861-b5fc-7f99e98bad80" providerId="ADAL" clId="{0C301223-8CB7-45DE-A5BE-CA50D4B910E0}" dt="2021-07-22T03:48:32.521" v="1278" actId="1076"/>
          <ac:spMkLst>
            <pc:docMk/>
            <pc:sldMk cId="4223629620" sldId="262"/>
            <ac:spMk id="32" creationId="{596259F3-17D1-4400-96F2-B5FE10D7F4DC}"/>
          </ac:spMkLst>
        </pc:spChg>
        <pc:spChg chg="add mod">
          <ac:chgData name="Syazlina HANIFF" userId="3e03a57b-0efa-4861-b5fc-7f99e98bad80" providerId="ADAL" clId="{0C301223-8CB7-45DE-A5BE-CA50D4B910E0}" dt="2021-07-22T09:18:18.115" v="3375" actId="14100"/>
          <ac:spMkLst>
            <pc:docMk/>
            <pc:sldMk cId="4223629620" sldId="262"/>
            <ac:spMk id="33" creationId="{2E15E882-DE8F-4C9A-875C-8925FEB35B57}"/>
          </ac:spMkLst>
        </pc:spChg>
        <pc:spChg chg="add del mod">
          <ac:chgData name="Syazlina HANIFF" userId="3e03a57b-0efa-4861-b5fc-7f99e98bad80" providerId="ADAL" clId="{0C301223-8CB7-45DE-A5BE-CA50D4B910E0}" dt="2021-07-22T09:17:54.044" v="3366" actId="478"/>
          <ac:spMkLst>
            <pc:docMk/>
            <pc:sldMk cId="4223629620" sldId="262"/>
            <ac:spMk id="34" creationId="{E0A9E36E-DF28-4178-8806-9767B9D3EE75}"/>
          </ac:spMkLst>
        </pc:spChg>
        <pc:spChg chg="add mod">
          <ac:chgData name="Syazlina HANIFF" userId="3e03a57b-0efa-4861-b5fc-7f99e98bad80" providerId="ADAL" clId="{0C301223-8CB7-45DE-A5BE-CA50D4B910E0}" dt="2021-07-22T09:18:52.274" v="3447" actId="20577"/>
          <ac:spMkLst>
            <pc:docMk/>
            <pc:sldMk cId="4223629620" sldId="262"/>
            <ac:spMk id="37" creationId="{9DB62AFA-BB73-4B64-9F8D-9964FA3B3A09}"/>
          </ac:spMkLst>
        </pc:spChg>
        <pc:grpChg chg="add mod">
          <ac:chgData name="Syazlina HANIFF" userId="3e03a57b-0efa-4861-b5fc-7f99e98bad80" providerId="ADAL" clId="{0C301223-8CB7-45DE-A5BE-CA50D4B910E0}" dt="2021-07-22T01:58:01.173" v="891" actId="164"/>
          <ac:grpSpMkLst>
            <pc:docMk/>
            <pc:sldMk cId="4223629620" sldId="262"/>
            <ac:grpSpMk id="8" creationId="{95D203C2-8B24-431F-93B8-DFA5F285DBEC}"/>
          </ac:grpSpMkLst>
        </pc:grpChg>
        <pc:grpChg chg="add del mod">
          <ac:chgData name="Syazlina HANIFF" userId="3e03a57b-0efa-4861-b5fc-7f99e98bad80" providerId="ADAL" clId="{0C301223-8CB7-45DE-A5BE-CA50D4B910E0}" dt="2021-07-22T02:00:23.229" v="931" actId="478"/>
          <ac:grpSpMkLst>
            <pc:docMk/>
            <pc:sldMk cId="4223629620" sldId="262"/>
            <ac:grpSpMk id="10" creationId="{A8D5E869-CFA7-402A-93AD-06040F4C0B9E}"/>
          </ac:grpSpMkLst>
        </pc:grpChg>
        <pc:grpChg chg="add mod ord">
          <ac:chgData name="Syazlina HANIFF" userId="3e03a57b-0efa-4861-b5fc-7f99e98bad80" providerId="ADAL" clId="{0C301223-8CB7-45DE-A5BE-CA50D4B910E0}" dt="2021-07-22T03:34:14.314" v="1184" actId="164"/>
          <ac:grpSpMkLst>
            <pc:docMk/>
            <pc:sldMk cId="4223629620" sldId="262"/>
            <ac:grpSpMk id="20" creationId="{DCC7AE01-B5F0-46AA-9B2C-15D5D3C9B9E4}"/>
          </ac:grpSpMkLst>
        </pc:grpChg>
        <pc:grpChg chg="add mod ord">
          <ac:chgData name="Syazlina HANIFF" userId="3e03a57b-0efa-4861-b5fc-7f99e98bad80" providerId="ADAL" clId="{0C301223-8CB7-45DE-A5BE-CA50D4B910E0}" dt="2021-07-22T03:34:20.554" v="1185" actId="164"/>
          <ac:grpSpMkLst>
            <pc:docMk/>
            <pc:sldMk cId="4223629620" sldId="262"/>
            <ac:grpSpMk id="23" creationId="{DC564739-81EB-4930-9B0E-18105395239A}"/>
          </ac:grpSpMkLst>
        </pc:grpChg>
        <pc:grpChg chg="add mod ord">
          <ac:chgData name="Syazlina HANIFF" userId="3e03a57b-0efa-4861-b5fc-7f99e98bad80" providerId="ADAL" clId="{0C301223-8CB7-45DE-A5BE-CA50D4B910E0}" dt="2021-07-22T03:34:26.253" v="1186" actId="164"/>
          <ac:grpSpMkLst>
            <pc:docMk/>
            <pc:sldMk cId="4223629620" sldId="262"/>
            <ac:grpSpMk id="26" creationId="{7121BC0E-3B23-4613-95FB-8E81126F7708}"/>
          </ac:grpSpMkLst>
        </pc:grpChg>
        <pc:grpChg chg="add mod">
          <ac:chgData name="Syazlina HANIFF" userId="3e03a57b-0efa-4861-b5fc-7f99e98bad80" providerId="ADAL" clId="{0C301223-8CB7-45DE-A5BE-CA50D4B910E0}" dt="2021-07-22T03:48:32.521" v="1278" actId="1076"/>
          <ac:grpSpMkLst>
            <pc:docMk/>
            <pc:sldMk cId="4223629620" sldId="262"/>
            <ac:grpSpMk id="29" creationId="{4CB742E3-8BA7-46A5-A614-3299D832F574}"/>
          </ac:grpSpMkLst>
        </pc:grpChg>
        <pc:grpChg chg="add mod">
          <ac:chgData name="Syazlina HANIFF" userId="3e03a57b-0efa-4861-b5fc-7f99e98bad80" providerId="ADAL" clId="{0C301223-8CB7-45DE-A5BE-CA50D4B910E0}" dt="2021-07-22T03:48:32.521" v="1278" actId="1076"/>
          <ac:grpSpMkLst>
            <pc:docMk/>
            <pc:sldMk cId="4223629620" sldId="262"/>
            <ac:grpSpMk id="30" creationId="{8EBFF31E-26C4-4D51-8560-05A517437A9C}"/>
          </ac:grpSpMkLst>
        </pc:grpChg>
        <pc:grpChg chg="add mod">
          <ac:chgData name="Syazlina HANIFF" userId="3e03a57b-0efa-4861-b5fc-7f99e98bad80" providerId="ADAL" clId="{0C301223-8CB7-45DE-A5BE-CA50D4B910E0}" dt="2021-07-22T03:48:32.521" v="1278" actId="1076"/>
          <ac:grpSpMkLst>
            <pc:docMk/>
            <pc:sldMk cId="4223629620" sldId="262"/>
            <ac:grpSpMk id="31" creationId="{88FC6B09-734C-41D2-8049-7544FBA77801}"/>
          </ac:grpSpMkLst>
        </pc:grpChg>
        <pc:picChg chg="add mod modCrop">
          <ac:chgData name="Syazlina HANIFF" userId="3e03a57b-0efa-4861-b5fc-7f99e98bad80" providerId="ADAL" clId="{0C301223-8CB7-45DE-A5BE-CA50D4B910E0}" dt="2021-07-22T01:53:57.209" v="713" actId="164"/>
          <ac:picMkLst>
            <pc:docMk/>
            <pc:sldMk cId="4223629620" sldId="262"/>
            <ac:picMk id="4" creationId="{01C3B0AD-3B9C-4D96-9064-FCEBE88C0FF5}"/>
          </ac:picMkLst>
        </pc:picChg>
        <pc:picChg chg="add mod ord">
          <ac:chgData name="Syazlina HANIFF" userId="3e03a57b-0efa-4861-b5fc-7f99e98bad80" providerId="ADAL" clId="{0C301223-8CB7-45DE-A5BE-CA50D4B910E0}" dt="2021-07-22T01:58:01.173" v="891" actId="164"/>
          <ac:picMkLst>
            <pc:docMk/>
            <pc:sldMk cId="4223629620" sldId="262"/>
            <ac:picMk id="5" creationId="{A70A5BFA-2E7C-48E0-B5CC-F39EEF4A990F}"/>
          </ac:picMkLst>
        </pc:picChg>
        <pc:picChg chg="add mod ord">
          <ac:chgData name="Syazlina HANIFF" userId="3e03a57b-0efa-4861-b5fc-7f99e98bad80" providerId="ADAL" clId="{0C301223-8CB7-45DE-A5BE-CA50D4B910E0}" dt="2021-07-22T01:53:57.209" v="713" actId="164"/>
          <ac:picMkLst>
            <pc:docMk/>
            <pc:sldMk cId="4223629620" sldId="262"/>
            <ac:picMk id="6" creationId="{2A6A8B38-062A-4EF3-808D-F9B4548A4DFA}"/>
          </ac:picMkLst>
        </pc:picChg>
        <pc:picChg chg="add del mod">
          <ac:chgData name="Syazlina HANIFF" userId="3e03a57b-0efa-4861-b5fc-7f99e98bad80" providerId="ADAL" clId="{0C301223-8CB7-45DE-A5BE-CA50D4B910E0}" dt="2021-07-22T02:01:01.709" v="938" actId="478"/>
          <ac:picMkLst>
            <pc:docMk/>
            <pc:sldMk cId="4223629620" sldId="262"/>
            <ac:picMk id="11" creationId="{210C99BA-E503-4C45-BC9F-E9812B541592}"/>
          </ac:picMkLst>
        </pc:picChg>
        <pc:picChg chg="add del mod">
          <ac:chgData name="Syazlina HANIFF" userId="3e03a57b-0efa-4861-b5fc-7f99e98bad80" providerId="ADAL" clId="{0C301223-8CB7-45DE-A5BE-CA50D4B910E0}" dt="2021-07-22T02:01:01.709" v="938" actId="478"/>
          <ac:picMkLst>
            <pc:docMk/>
            <pc:sldMk cId="4223629620" sldId="262"/>
            <ac:picMk id="12" creationId="{E0705E51-C56B-46B8-8F20-6D5E8F7BD5C1}"/>
          </ac:picMkLst>
        </pc:picChg>
        <pc:picChg chg="add del mod">
          <ac:chgData name="Syazlina HANIFF" userId="3e03a57b-0efa-4861-b5fc-7f99e98bad80" providerId="ADAL" clId="{0C301223-8CB7-45DE-A5BE-CA50D4B910E0}" dt="2021-07-22T02:01:01.709" v="938" actId="478"/>
          <ac:picMkLst>
            <pc:docMk/>
            <pc:sldMk cId="4223629620" sldId="262"/>
            <ac:picMk id="13" creationId="{8CD2442D-BA3A-4367-A5C1-6E79B55C40EC}"/>
          </ac:picMkLst>
        </pc:picChg>
        <pc:picChg chg="add mod modCrop">
          <ac:chgData name="Syazlina HANIFF" userId="3e03a57b-0efa-4861-b5fc-7f99e98bad80" providerId="ADAL" clId="{0C301223-8CB7-45DE-A5BE-CA50D4B910E0}" dt="2021-07-22T03:34:14.314" v="1184" actId="164"/>
          <ac:picMkLst>
            <pc:docMk/>
            <pc:sldMk cId="4223629620" sldId="262"/>
            <ac:picMk id="14" creationId="{85D6943D-E273-4455-90B6-8BF716E37308}"/>
          </ac:picMkLst>
        </pc:picChg>
        <pc:picChg chg="add mod">
          <ac:chgData name="Syazlina HANIFF" userId="3e03a57b-0efa-4861-b5fc-7f99e98bad80" providerId="ADAL" clId="{0C301223-8CB7-45DE-A5BE-CA50D4B910E0}" dt="2021-07-22T03:34:20.554" v="1185" actId="164"/>
          <ac:picMkLst>
            <pc:docMk/>
            <pc:sldMk cId="4223629620" sldId="262"/>
            <ac:picMk id="15" creationId="{5A9DFE86-15B9-4C76-95EC-AF99504C04E0}"/>
          </ac:picMkLst>
        </pc:picChg>
        <pc:picChg chg="add mod">
          <ac:chgData name="Syazlina HANIFF" userId="3e03a57b-0efa-4861-b5fc-7f99e98bad80" providerId="ADAL" clId="{0C301223-8CB7-45DE-A5BE-CA50D4B910E0}" dt="2021-07-22T03:34:26.253" v="1186" actId="164"/>
          <ac:picMkLst>
            <pc:docMk/>
            <pc:sldMk cId="4223629620" sldId="262"/>
            <ac:picMk id="16" creationId="{2FB66A62-397F-4DE6-A2D5-3EF86521C216}"/>
          </ac:picMkLst>
        </pc:picChg>
        <pc:picChg chg="mod">
          <ac:chgData name="Syazlina HANIFF" userId="3e03a57b-0efa-4861-b5fc-7f99e98bad80" providerId="ADAL" clId="{0C301223-8CB7-45DE-A5BE-CA50D4B910E0}" dt="2021-07-22T03:30:14.998" v="1036"/>
          <ac:picMkLst>
            <pc:docMk/>
            <pc:sldMk cId="4223629620" sldId="262"/>
            <ac:picMk id="21" creationId="{0F19BAA7-941C-4D73-AFDE-95DE23DB77B6}"/>
          </ac:picMkLst>
        </pc:picChg>
        <pc:picChg chg="mod">
          <ac:chgData name="Syazlina HANIFF" userId="3e03a57b-0efa-4861-b5fc-7f99e98bad80" providerId="ADAL" clId="{0C301223-8CB7-45DE-A5BE-CA50D4B910E0}" dt="2021-07-22T03:30:14.998" v="1036"/>
          <ac:picMkLst>
            <pc:docMk/>
            <pc:sldMk cId="4223629620" sldId="262"/>
            <ac:picMk id="22" creationId="{37BAC58D-33D2-476B-904F-F0A9623B22E2}"/>
          </ac:picMkLst>
        </pc:picChg>
        <pc:picChg chg="mod">
          <ac:chgData name="Syazlina HANIFF" userId="3e03a57b-0efa-4861-b5fc-7f99e98bad80" providerId="ADAL" clId="{0C301223-8CB7-45DE-A5BE-CA50D4B910E0}" dt="2021-07-22T03:32:45.454" v="1154"/>
          <ac:picMkLst>
            <pc:docMk/>
            <pc:sldMk cId="4223629620" sldId="262"/>
            <ac:picMk id="24" creationId="{0C40A135-79C8-4246-9D67-901019B47A1D}"/>
          </ac:picMkLst>
        </pc:picChg>
        <pc:picChg chg="mod">
          <ac:chgData name="Syazlina HANIFF" userId="3e03a57b-0efa-4861-b5fc-7f99e98bad80" providerId="ADAL" clId="{0C301223-8CB7-45DE-A5BE-CA50D4B910E0}" dt="2021-07-22T03:32:45.454" v="1154"/>
          <ac:picMkLst>
            <pc:docMk/>
            <pc:sldMk cId="4223629620" sldId="262"/>
            <ac:picMk id="25" creationId="{C6FE1250-BFF0-477D-9A22-417FB000FE07}"/>
          </ac:picMkLst>
        </pc:picChg>
        <pc:picChg chg="mod">
          <ac:chgData name="Syazlina HANIFF" userId="3e03a57b-0efa-4861-b5fc-7f99e98bad80" providerId="ADAL" clId="{0C301223-8CB7-45DE-A5BE-CA50D4B910E0}" dt="2021-07-22T03:32:46.861" v="1155"/>
          <ac:picMkLst>
            <pc:docMk/>
            <pc:sldMk cId="4223629620" sldId="262"/>
            <ac:picMk id="27" creationId="{5D2A82ED-E939-4035-AD11-7ABAE63AF328}"/>
          </ac:picMkLst>
        </pc:picChg>
        <pc:picChg chg="mod">
          <ac:chgData name="Syazlina HANIFF" userId="3e03a57b-0efa-4861-b5fc-7f99e98bad80" providerId="ADAL" clId="{0C301223-8CB7-45DE-A5BE-CA50D4B910E0}" dt="2021-07-22T03:32:46.861" v="1155"/>
          <ac:picMkLst>
            <pc:docMk/>
            <pc:sldMk cId="4223629620" sldId="262"/>
            <ac:picMk id="28" creationId="{308F9A1E-4E45-41E0-8468-F04D3E0112C8}"/>
          </ac:picMkLst>
        </pc:picChg>
        <pc:picChg chg="add del mod">
          <ac:chgData name="Syazlina HANIFF" userId="3e03a57b-0efa-4861-b5fc-7f99e98bad80" providerId="ADAL" clId="{0C301223-8CB7-45DE-A5BE-CA50D4B910E0}" dt="2021-07-22T09:17:57.543" v="3368"/>
          <ac:picMkLst>
            <pc:docMk/>
            <pc:sldMk cId="4223629620" sldId="262"/>
            <ac:picMk id="35" creationId="{F78E5F0E-208E-481C-B034-2BE2AF8CD5C1}"/>
          </ac:picMkLst>
        </pc:picChg>
        <pc:picChg chg="add del mod">
          <ac:chgData name="Syazlina HANIFF" userId="3e03a57b-0efa-4861-b5fc-7f99e98bad80" providerId="ADAL" clId="{0C301223-8CB7-45DE-A5BE-CA50D4B910E0}" dt="2021-07-22T09:17:59.582" v="3370"/>
          <ac:picMkLst>
            <pc:docMk/>
            <pc:sldMk cId="4223629620" sldId="262"/>
            <ac:picMk id="36" creationId="{28BF0DC7-126E-455B-9CCC-110A7582543D}"/>
          </ac:picMkLst>
        </pc:picChg>
      </pc:sldChg>
      <pc:sldChg chg="addSp delSp modSp add mod delAnim modAnim">
        <pc:chgData name="Syazlina HANIFF" userId="3e03a57b-0efa-4861-b5fc-7f99e98bad80" providerId="ADAL" clId="{0C301223-8CB7-45DE-A5BE-CA50D4B910E0}" dt="2021-07-22T07:57:49.260" v="1719" actId="14100"/>
        <pc:sldMkLst>
          <pc:docMk/>
          <pc:sldMk cId="3301480282" sldId="263"/>
        </pc:sldMkLst>
        <pc:spChg chg="mod">
          <ac:chgData name="Syazlina HANIFF" userId="3e03a57b-0efa-4861-b5fc-7f99e98bad80" providerId="ADAL" clId="{0C301223-8CB7-45DE-A5BE-CA50D4B910E0}" dt="2021-07-22T07:53:05.305" v="1531" actId="404"/>
          <ac:spMkLst>
            <pc:docMk/>
            <pc:sldMk cId="3301480282" sldId="263"/>
            <ac:spMk id="2" creationId="{F293C9E8-4B3D-4224-8BF4-6EED3DBDDD14}"/>
          </ac:spMkLst>
        </pc:spChg>
        <pc:spChg chg="mod">
          <ac:chgData name="Syazlina HANIFF" userId="3e03a57b-0efa-4861-b5fc-7f99e98bad80" providerId="ADAL" clId="{0C301223-8CB7-45DE-A5BE-CA50D4B910E0}" dt="2021-07-22T07:49:47.508" v="1378" actId="1036"/>
          <ac:spMkLst>
            <pc:docMk/>
            <pc:sldMk cId="3301480282" sldId="263"/>
            <ac:spMk id="17" creationId="{E0961A1E-1DBB-4089-A12B-E4F42EEA3225}"/>
          </ac:spMkLst>
        </pc:spChg>
        <pc:spChg chg="mod">
          <ac:chgData name="Syazlina HANIFF" userId="3e03a57b-0efa-4861-b5fc-7f99e98bad80" providerId="ADAL" clId="{0C301223-8CB7-45DE-A5BE-CA50D4B910E0}" dt="2021-07-22T07:49:54.282" v="1379" actId="14100"/>
          <ac:spMkLst>
            <pc:docMk/>
            <pc:sldMk cId="3301480282" sldId="263"/>
            <ac:spMk id="18" creationId="{198E2198-79D1-4395-BF63-F9FB0C55B44A}"/>
          </ac:spMkLst>
        </pc:spChg>
        <pc:spChg chg="del">
          <ac:chgData name="Syazlina HANIFF" userId="3e03a57b-0efa-4861-b5fc-7f99e98bad80" providerId="ADAL" clId="{0C301223-8CB7-45DE-A5BE-CA50D4B910E0}" dt="2021-07-22T03:50:39.177" v="1296" actId="478"/>
          <ac:spMkLst>
            <pc:docMk/>
            <pc:sldMk cId="3301480282" sldId="263"/>
            <ac:spMk id="19" creationId="{30508BB0-5E35-42AC-85D3-BD7061346C49}"/>
          </ac:spMkLst>
        </pc:spChg>
        <pc:spChg chg="del">
          <ac:chgData name="Syazlina HANIFF" userId="3e03a57b-0efa-4861-b5fc-7f99e98bad80" providerId="ADAL" clId="{0C301223-8CB7-45DE-A5BE-CA50D4B910E0}" dt="2021-07-22T07:45:28.318" v="1309" actId="478"/>
          <ac:spMkLst>
            <pc:docMk/>
            <pc:sldMk cId="3301480282" sldId="263"/>
            <ac:spMk id="32" creationId="{596259F3-17D1-4400-96F2-B5FE10D7F4DC}"/>
          </ac:spMkLst>
        </pc:spChg>
        <pc:spChg chg="mod ord">
          <ac:chgData name="Syazlina HANIFF" userId="3e03a57b-0efa-4861-b5fc-7f99e98bad80" providerId="ADAL" clId="{0C301223-8CB7-45DE-A5BE-CA50D4B910E0}" dt="2021-07-22T07:57:49.260" v="1719" actId="14100"/>
          <ac:spMkLst>
            <pc:docMk/>
            <pc:sldMk cId="3301480282" sldId="263"/>
            <ac:spMk id="33" creationId="{2E15E882-DE8F-4C9A-875C-8925FEB35B57}"/>
          </ac:spMkLst>
        </pc:spChg>
        <pc:spChg chg="del">
          <ac:chgData name="Syazlina HANIFF" userId="3e03a57b-0efa-4861-b5fc-7f99e98bad80" providerId="ADAL" clId="{0C301223-8CB7-45DE-A5BE-CA50D4B910E0}" dt="2021-07-22T07:54:04.653" v="1539" actId="478"/>
          <ac:spMkLst>
            <pc:docMk/>
            <pc:sldMk cId="3301480282" sldId="263"/>
            <ac:spMk id="34" creationId="{E0A9E36E-DF28-4178-8806-9767B9D3EE75}"/>
          </ac:spMkLst>
        </pc:spChg>
        <pc:spChg chg="add mod">
          <ac:chgData name="Syazlina HANIFF" userId="3e03a57b-0efa-4861-b5fc-7f99e98bad80" providerId="ADAL" clId="{0C301223-8CB7-45DE-A5BE-CA50D4B910E0}" dt="2021-07-22T07:53:53.980" v="1537" actId="14100"/>
          <ac:spMkLst>
            <pc:docMk/>
            <pc:sldMk cId="3301480282" sldId="263"/>
            <ac:spMk id="37" creationId="{C7E26B03-609D-4E6A-BEA8-9AED3CC67BF3}"/>
          </ac:spMkLst>
        </pc:spChg>
        <pc:spChg chg="add mod">
          <ac:chgData name="Syazlina HANIFF" userId="3e03a57b-0efa-4861-b5fc-7f99e98bad80" providerId="ADAL" clId="{0C301223-8CB7-45DE-A5BE-CA50D4B910E0}" dt="2021-07-22T07:57:41.259" v="1717" actId="14100"/>
          <ac:spMkLst>
            <pc:docMk/>
            <pc:sldMk cId="3301480282" sldId="263"/>
            <ac:spMk id="38" creationId="{133F3A64-D1F7-4D3B-9352-F3095280B2AF}"/>
          </ac:spMkLst>
        </pc:spChg>
        <pc:spChg chg="add del mod">
          <ac:chgData name="Syazlina HANIFF" userId="3e03a57b-0efa-4861-b5fc-7f99e98bad80" providerId="ADAL" clId="{0C301223-8CB7-45DE-A5BE-CA50D4B910E0}" dt="2021-07-22T07:49:01.667" v="1365" actId="478"/>
          <ac:spMkLst>
            <pc:docMk/>
            <pc:sldMk cId="3301480282" sldId="263"/>
            <ac:spMk id="39" creationId="{2783A001-8513-4AA6-9EB4-243835AB136A}"/>
          </ac:spMkLst>
        </pc:spChg>
        <pc:spChg chg="add del mod">
          <ac:chgData name="Syazlina HANIFF" userId="3e03a57b-0efa-4861-b5fc-7f99e98bad80" providerId="ADAL" clId="{0C301223-8CB7-45DE-A5BE-CA50D4B910E0}" dt="2021-07-22T07:49:01.667" v="1365" actId="478"/>
          <ac:spMkLst>
            <pc:docMk/>
            <pc:sldMk cId="3301480282" sldId="263"/>
            <ac:spMk id="40" creationId="{DF1F2661-E6F1-4125-BAE3-889824BA569B}"/>
          </ac:spMkLst>
        </pc:spChg>
        <pc:spChg chg="mod">
          <ac:chgData name="Syazlina HANIFF" userId="3e03a57b-0efa-4861-b5fc-7f99e98bad80" providerId="ADAL" clId="{0C301223-8CB7-45DE-A5BE-CA50D4B910E0}" dt="2021-07-22T07:48:33.609" v="1356"/>
          <ac:spMkLst>
            <pc:docMk/>
            <pc:sldMk cId="3301480282" sldId="263"/>
            <ac:spMk id="44" creationId="{61522877-C4D1-495C-BEED-5299B4538B2C}"/>
          </ac:spMkLst>
        </pc:spChg>
        <pc:grpChg chg="add mod ord">
          <ac:chgData name="Syazlina HANIFF" userId="3e03a57b-0efa-4861-b5fc-7f99e98bad80" providerId="ADAL" clId="{0C301223-8CB7-45DE-A5BE-CA50D4B910E0}" dt="2021-07-22T07:54:38.545" v="1542" actId="14100"/>
          <ac:grpSpMkLst>
            <pc:docMk/>
            <pc:sldMk cId="3301480282" sldId="263"/>
            <ac:grpSpMk id="3" creationId="{2D57201F-5E1D-408F-8074-69AA910635D5}"/>
          </ac:grpSpMkLst>
        </pc:grpChg>
        <pc:grpChg chg="add mod ord">
          <ac:chgData name="Syazlina HANIFF" userId="3e03a57b-0efa-4861-b5fc-7f99e98bad80" providerId="ADAL" clId="{0C301223-8CB7-45DE-A5BE-CA50D4B910E0}" dt="2021-07-22T07:51:21.553" v="1389" actId="1076"/>
          <ac:grpSpMkLst>
            <pc:docMk/>
            <pc:sldMk cId="3301480282" sldId="263"/>
            <ac:grpSpMk id="4" creationId="{095D7F50-A3D9-40DC-98ED-236B02E5548F}"/>
          </ac:grpSpMkLst>
        </pc:grpChg>
        <pc:grpChg chg="mod topLvl">
          <ac:chgData name="Syazlina HANIFF" userId="3e03a57b-0efa-4861-b5fc-7f99e98bad80" providerId="ADAL" clId="{0C301223-8CB7-45DE-A5BE-CA50D4B910E0}" dt="2021-07-22T07:47:49.816" v="1353" actId="164"/>
          <ac:grpSpMkLst>
            <pc:docMk/>
            <pc:sldMk cId="3301480282" sldId="263"/>
            <ac:grpSpMk id="20" creationId="{DCC7AE01-B5F0-46AA-9B2C-15D5D3C9B9E4}"/>
          </ac:grpSpMkLst>
        </pc:grpChg>
        <pc:grpChg chg="mod topLvl">
          <ac:chgData name="Syazlina HANIFF" userId="3e03a57b-0efa-4861-b5fc-7f99e98bad80" providerId="ADAL" clId="{0C301223-8CB7-45DE-A5BE-CA50D4B910E0}" dt="2021-07-22T07:47:07.374" v="1349" actId="164"/>
          <ac:grpSpMkLst>
            <pc:docMk/>
            <pc:sldMk cId="3301480282" sldId="263"/>
            <ac:grpSpMk id="23" creationId="{DC564739-81EB-4930-9B0E-18105395239A}"/>
          </ac:grpSpMkLst>
        </pc:grpChg>
        <pc:grpChg chg="del topLvl">
          <ac:chgData name="Syazlina HANIFF" userId="3e03a57b-0efa-4861-b5fc-7f99e98bad80" providerId="ADAL" clId="{0C301223-8CB7-45DE-A5BE-CA50D4B910E0}" dt="2021-07-22T07:47:01.392" v="1348" actId="478"/>
          <ac:grpSpMkLst>
            <pc:docMk/>
            <pc:sldMk cId="3301480282" sldId="263"/>
            <ac:grpSpMk id="26" creationId="{7121BC0E-3B23-4613-95FB-8E81126F7708}"/>
          </ac:grpSpMkLst>
        </pc:grpChg>
        <pc:grpChg chg="del">
          <ac:chgData name="Syazlina HANIFF" userId="3e03a57b-0efa-4861-b5fc-7f99e98bad80" providerId="ADAL" clId="{0C301223-8CB7-45DE-A5BE-CA50D4B910E0}" dt="2021-07-22T03:50:58.563" v="1298" actId="478"/>
          <ac:grpSpMkLst>
            <pc:docMk/>
            <pc:sldMk cId="3301480282" sldId="263"/>
            <ac:grpSpMk id="29" creationId="{4CB742E3-8BA7-46A5-A614-3299D832F574}"/>
          </ac:grpSpMkLst>
        </pc:grpChg>
        <pc:grpChg chg="del">
          <ac:chgData name="Syazlina HANIFF" userId="3e03a57b-0efa-4861-b5fc-7f99e98bad80" providerId="ADAL" clId="{0C301223-8CB7-45DE-A5BE-CA50D4B910E0}" dt="2021-07-22T03:50:55.735" v="1297" actId="478"/>
          <ac:grpSpMkLst>
            <pc:docMk/>
            <pc:sldMk cId="3301480282" sldId="263"/>
            <ac:grpSpMk id="30" creationId="{8EBFF31E-26C4-4D51-8560-05A517437A9C}"/>
          </ac:grpSpMkLst>
        </pc:grpChg>
        <pc:grpChg chg="add del">
          <ac:chgData name="Syazlina HANIFF" userId="3e03a57b-0efa-4861-b5fc-7f99e98bad80" providerId="ADAL" clId="{0C301223-8CB7-45DE-A5BE-CA50D4B910E0}" dt="2021-07-22T03:50:28.419" v="1294" actId="478"/>
          <ac:grpSpMkLst>
            <pc:docMk/>
            <pc:sldMk cId="3301480282" sldId="263"/>
            <ac:grpSpMk id="31" creationId="{88FC6B09-734C-41D2-8049-7544FBA77801}"/>
          </ac:grpSpMkLst>
        </pc:grpChg>
        <pc:grpChg chg="add del mod">
          <ac:chgData name="Syazlina HANIFF" userId="3e03a57b-0efa-4861-b5fc-7f99e98bad80" providerId="ADAL" clId="{0C301223-8CB7-45DE-A5BE-CA50D4B910E0}" dt="2021-07-22T07:48:39.055" v="1359" actId="478"/>
          <ac:grpSpMkLst>
            <pc:docMk/>
            <pc:sldMk cId="3301480282" sldId="263"/>
            <ac:grpSpMk id="42" creationId="{35A98CEF-B62C-49D8-A5F2-92020D736480}"/>
          </ac:grpSpMkLst>
        </pc:grpChg>
        <pc:grpChg chg="add del mod">
          <ac:chgData name="Syazlina HANIFF" userId="3e03a57b-0efa-4861-b5fc-7f99e98bad80" providerId="ADAL" clId="{0C301223-8CB7-45DE-A5BE-CA50D4B910E0}" dt="2021-07-22T07:55:17.482" v="1556" actId="478"/>
          <ac:grpSpMkLst>
            <pc:docMk/>
            <pc:sldMk cId="3301480282" sldId="263"/>
            <ac:grpSpMk id="45" creationId="{C8DE04E3-2D5D-4734-8133-E56CF101614F}"/>
          </ac:grpSpMkLst>
        </pc:grpChg>
        <pc:grpChg chg="mod ord topLvl">
          <ac:chgData name="Syazlina HANIFF" userId="3e03a57b-0efa-4861-b5fc-7f99e98bad80" providerId="ADAL" clId="{0C301223-8CB7-45DE-A5BE-CA50D4B910E0}" dt="2021-07-22T07:55:34.085" v="1559" actId="167"/>
          <ac:grpSpMkLst>
            <pc:docMk/>
            <pc:sldMk cId="3301480282" sldId="263"/>
            <ac:grpSpMk id="46" creationId="{D24DCB5A-050B-4D55-9A69-5554B0DC1755}"/>
          </ac:grpSpMkLst>
        </pc:grpChg>
        <pc:picChg chg="del topLvl">
          <ac:chgData name="Syazlina HANIFF" userId="3e03a57b-0efa-4861-b5fc-7f99e98bad80" providerId="ADAL" clId="{0C301223-8CB7-45DE-A5BE-CA50D4B910E0}" dt="2021-07-22T03:50:58.563" v="1298" actId="478"/>
          <ac:picMkLst>
            <pc:docMk/>
            <pc:sldMk cId="3301480282" sldId="263"/>
            <ac:picMk id="14" creationId="{85D6943D-E273-4455-90B6-8BF716E37308}"/>
          </ac:picMkLst>
        </pc:picChg>
        <pc:picChg chg="del topLvl">
          <ac:chgData name="Syazlina HANIFF" userId="3e03a57b-0efa-4861-b5fc-7f99e98bad80" providerId="ADAL" clId="{0C301223-8CB7-45DE-A5BE-CA50D4B910E0}" dt="2021-07-22T03:50:55.735" v="1297" actId="478"/>
          <ac:picMkLst>
            <pc:docMk/>
            <pc:sldMk cId="3301480282" sldId="263"/>
            <ac:picMk id="15" creationId="{5A9DFE86-15B9-4C76-95EC-AF99504C04E0}"/>
          </ac:picMkLst>
        </pc:picChg>
        <pc:picChg chg="del topLvl">
          <ac:chgData name="Syazlina HANIFF" userId="3e03a57b-0efa-4861-b5fc-7f99e98bad80" providerId="ADAL" clId="{0C301223-8CB7-45DE-A5BE-CA50D4B910E0}" dt="2021-07-22T03:50:28.419" v="1294" actId="478"/>
          <ac:picMkLst>
            <pc:docMk/>
            <pc:sldMk cId="3301480282" sldId="263"/>
            <ac:picMk id="16" creationId="{2FB66A62-397F-4DE6-A2D5-3EF86521C216}"/>
          </ac:picMkLst>
        </pc:picChg>
        <pc:picChg chg="add mod">
          <ac:chgData name="Syazlina HANIFF" userId="3e03a57b-0efa-4861-b5fc-7f99e98bad80" providerId="ADAL" clId="{0C301223-8CB7-45DE-A5BE-CA50D4B910E0}" dt="2021-07-22T07:47:49.816" v="1353" actId="164"/>
          <ac:picMkLst>
            <pc:docMk/>
            <pc:sldMk cId="3301480282" sldId="263"/>
            <ac:picMk id="35" creationId="{B3A96FFF-5F73-422A-A584-A7BCF179AD7D}"/>
          </ac:picMkLst>
        </pc:picChg>
        <pc:picChg chg="add mod modCrop">
          <ac:chgData name="Syazlina HANIFF" userId="3e03a57b-0efa-4861-b5fc-7f99e98bad80" providerId="ADAL" clId="{0C301223-8CB7-45DE-A5BE-CA50D4B910E0}" dt="2021-07-22T07:47:07.374" v="1349" actId="164"/>
          <ac:picMkLst>
            <pc:docMk/>
            <pc:sldMk cId="3301480282" sldId="263"/>
            <ac:picMk id="36" creationId="{9E955776-77EA-4658-A1E9-0F4812B85902}"/>
          </ac:picMkLst>
        </pc:picChg>
        <pc:picChg chg="add mod modCrop">
          <ac:chgData name="Syazlina HANIFF" userId="3e03a57b-0efa-4861-b5fc-7f99e98bad80" providerId="ADAL" clId="{0C301223-8CB7-45DE-A5BE-CA50D4B910E0}" dt="2021-07-22T07:56:14.426" v="1571" actId="732"/>
          <ac:picMkLst>
            <pc:docMk/>
            <pc:sldMk cId="3301480282" sldId="263"/>
            <ac:picMk id="41" creationId="{E1DA0BC8-AE26-40F8-8CB6-777D935A581B}"/>
          </ac:picMkLst>
        </pc:picChg>
        <pc:picChg chg="mod">
          <ac:chgData name="Syazlina HANIFF" userId="3e03a57b-0efa-4861-b5fc-7f99e98bad80" providerId="ADAL" clId="{0C301223-8CB7-45DE-A5BE-CA50D4B910E0}" dt="2021-07-22T07:48:33.609" v="1356"/>
          <ac:picMkLst>
            <pc:docMk/>
            <pc:sldMk cId="3301480282" sldId="263"/>
            <ac:picMk id="43" creationId="{97D3EA66-49EB-4CC4-A82D-883D1B267E3D}"/>
          </ac:picMkLst>
        </pc:picChg>
        <pc:picChg chg="del mod topLvl">
          <ac:chgData name="Syazlina HANIFF" userId="3e03a57b-0efa-4861-b5fc-7f99e98bad80" providerId="ADAL" clId="{0C301223-8CB7-45DE-A5BE-CA50D4B910E0}" dt="2021-07-22T07:55:17.482" v="1556" actId="478"/>
          <ac:picMkLst>
            <pc:docMk/>
            <pc:sldMk cId="3301480282" sldId="263"/>
            <ac:picMk id="47" creationId="{377C5D80-AC57-4A6B-82EB-78D3DBD7EDCC}"/>
          </ac:picMkLst>
        </pc:picChg>
        <pc:picChg chg="mod">
          <ac:chgData name="Syazlina HANIFF" userId="3e03a57b-0efa-4861-b5fc-7f99e98bad80" providerId="ADAL" clId="{0C301223-8CB7-45DE-A5BE-CA50D4B910E0}" dt="2021-07-22T07:55:13.579" v="1554"/>
          <ac:picMkLst>
            <pc:docMk/>
            <pc:sldMk cId="3301480282" sldId="263"/>
            <ac:picMk id="48" creationId="{F2BACF43-E0C2-4077-8C7F-3B430609AF0C}"/>
          </ac:picMkLst>
        </pc:picChg>
        <pc:picChg chg="mod">
          <ac:chgData name="Syazlina HANIFF" userId="3e03a57b-0efa-4861-b5fc-7f99e98bad80" providerId="ADAL" clId="{0C301223-8CB7-45DE-A5BE-CA50D4B910E0}" dt="2021-07-22T07:55:13.579" v="1554"/>
          <ac:picMkLst>
            <pc:docMk/>
            <pc:sldMk cId="3301480282" sldId="263"/>
            <ac:picMk id="49" creationId="{64F4A5F1-76E6-41FF-A120-EE376E872163}"/>
          </ac:picMkLst>
        </pc:picChg>
      </pc:sldChg>
      <pc:sldChg chg="addSp delSp modSp add mod delAnim modAnim">
        <pc:chgData name="Syazlina HANIFF" userId="3e03a57b-0efa-4861-b5fc-7f99e98bad80" providerId="ADAL" clId="{0C301223-8CB7-45DE-A5BE-CA50D4B910E0}" dt="2021-07-22T08:09:24.233" v="2012" actId="1076"/>
        <pc:sldMkLst>
          <pc:docMk/>
          <pc:sldMk cId="1548467624" sldId="264"/>
        </pc:sldMkLst>
        <pc:spChg chg="mod">
          <ac:chgData name="Syazlina HANIFF" userId="3e03a57b-0efa-4861-b5fc-7f99e98bad80" providerId="ADAL" clId="{0C301223-8CB7-45DE-A5BE-CA50D4B910E0}" dt="2021-07-22T08:05:12.105" v="1842" actId="20577"/>
          <ac:spMkLst>
            <pc:docMk/>
            <pc:sldMk cId="1548467624" sldId="264"/>
            <ac:spMk id="2" creationId="{F293C9E8-4B3D-4224-8BF4-6EED3DBDDD14}"/>
          </ac:spMkLst>
        </pc:spChg>
        <pc:spChg chg="del">
          <ac:chgData name="Syazlina HANIFF" userId="3e03a57b-0efa-4861-b5fc-7f99e98bad80" providerId="ADAL" clId="{0C301223-8CB7-45DE-A5BE-CA50D4B910E0}" dt="2021-07-22T08:04:48.953" v="1808" actId="478"/>
          <ac:spMkLst>
            <pc:docMk/>
            <pc:sldMk cId="1548467624" sldId="264"/>
            <ac:spMk id="17" creationId="{E0961A1E-1DBB-4089-A12B-E4F42EEA3225}"/>
          </ac:spMkLst>
        </pc:spChg>
        <pc:spChg chg="del">
          <ac:chgData name="Syazlina HANIFF" userId="3e03a57b-0efa-4861-b5fc-7f99e98bad80" providerId="ADAL" clId="{0C301223-8CB7-45DE-A5BE-CA50D4B910E0}" dt="2021-07-22T08:04:48.953" v="1808" actId="478"/>
          <ac:spMkLst>
            <pc:docMk/>
            <pc:sldMk cId="1548467624" sldId="264"/>
            <ac:spMk id="18" creationId="{198E2198-79D1-4395-BF63-F9FB0C55B44A}"/>
          </ac:spMkLst>
        </pc:spChg>
        <pc:spChg chg="add mod">
          <ac:chgData name="Syazlina HANIFF" userId="3e03a57b-0efa-4861-b5fc-7f99e98bad80" providerId="ADAL" clId="{0C301223-8CB7-45DE-A5BE-CA50D4B910E0}" dt="2021-07-22T08:09:24.233" v="2012" actId="1076"/>
          <ac:spMkLst>
            <pc:docMk/>
            <pc:sldMk cId="1548467624" sldId="264"/>
            <ac:spMk id="29" creationId="{3E9D1BCB-54B8-4BE2-BDE0-02D324469A87}"/>
          </ac:spMkLst>
        </pc:spChg>
        <pc:spChg chg="del">
          <ac:chgData name="Syazlina HANIFF" userId="3e03a57b-0efa-4861-b5fc-7f99e98bad80" providerId="ADAL" clId="{0C301223-8CB7-45DE-A5BE-CA50D4B910E0}" dt="2021-07-22T08:04:41.661" v="1805" actId="478"/>
          <ac:spMkLst>
            <pc:docMk/>
            <pc:sldMk cId="1548467624" sldId="264"/>
            <ac:spMk id="33" creationId="{2E15E882-DE8F-4C9A-875C-8925FEB35B57}"/>
          </ac:spMkLst>
        </pc:spChg>
        <pc:spChg chg="mod ord">
          <ac:chgData name="Syazlina HANIFF" userId="3e03a57b-0efa-4861-b5fc-7f99e98bad80" providerId="ADAL" clId="{0C301223-8CB7-45DE-A5BE-CA50D4B910E0}" dt="2021-07-22T08:09:24.233" v="2012" actId="1076"/>
          <ac:spMkLst>
            <pc:docMk/>
            <pc:sldMk cId="1548467624" sldId="264"/>
            <ac:spMk id="37" creationId="{C7E26B03-609D-4E6A-BEA8-9AED3CC67BF3}"/>
          </ac:spMkLst>
        </pc:spChg>
        <pc:spChg chg="del">
          <ac:chgData name="Syazlina HANIFF" userId="3e03a57b-0efa-4861-b5fc-7f99e98bad80" providerId="ADAL" clId="{0C301223-8CB7-45DE-A5BE-CA50D4B910E0}" dt="2021-07-22T08:04:41.661" v="1805" actId="478"/>
          <ac:spMkLst>
            <pc:docMk/>
            <pc:sldMk cId="1548467624" sldId="264"/>
            <ac:spMk id="38" creationId="{133F3A64-D1F7-4D3B-9352-F3095280B2AF}"/>
          </ac:spMkLst>
        </pc:spChg>
        <pc:grpChg chg="del mod">
          <ac:chgData name="Syazlina HANIFF" userId="3e03a57b-0efa-4861-b5fc-7f99e98bad80" providerId="ADAL" clId="{0C301223-8CB7-45DE-A5BE-CA50D4B910E0}" dt="2021-07-22T08:04:43.071" v="1806" actId="478"/>
          <ac:grpSpMkLst>
            <pc:docMk/>
            <pc:sldMk cId="1548467624" sldId="264"/>
            <ac:grpSpMk id="3" creationId="{2D57201F-5E1D-408F-8074-69AA910635D5}"/>
          </ac:grpSpMkLst>
        </pc:grpChg>
        <pc:grpChg chg="del mod">
          <ac:chgData name="Syazlina HANIFF" userId="3e03a57b-0efa-4861-b5fc-7f99e98bad80" providerId="ADAL" clId="{0C301223-8CB7-45DE-A5BE-CA50D4B910E0}" dt="2021-07-22T08:07:28.274" v="1917" actId="478"/>
          <ac:grpSpMkLst>
            <pc:docMk/>
            <pc:sldMk cId="1548467624" sldId="264"/>
            <ac:grpSpMk id="4" creationId="{095D7F50-A3D9-40DC-98ED-236B02E5548F}"/>
          </ac:grpSpMkLst>
        </pc:grpChg>
        <pc:grpChg chg="add mod">
          <ac:chgData name="Syazlina HANIFF" userId="3e03a57b-0efa-4861-b5fc-7f99e98bad80" providerId="ADAL" clId="{0C301223-8CB7-45DE-A5BE-CA50D4B910E0}" dt="2021-07-22T08:09:24.233" v="2012" actId="1076"/>
          <ac:grpSpMkLst>
            <pc:docMk/>
            <pc:sldMk cId="1548467624" sldId="264"/>
            <ac:grpSpMk id="7" creationId="{CE02CD3F-16F4-4E8A-95DD-FFF8CA1F5386}"/>
          </ac:grpSpMkLst>
        </pc:grpChg>
        <pc:grpChg chg="mod topLvl">
          <ac:chgData name="Syazlina HANIFF" userId="3e03a57b-0efa-4861-b5fc-7f99e98bad80" providerId="ADAL" clId="{0C301223-8CB7-45DE-A5BE-CA50D4B910E0}" dt="2021-07-22T08:09:11.863" v="2009" actId="164"/>
          <ac:grpSpMkLst>
            <pc:docMk/>
            <pc:sldMk cId="1548467624" sldId="264"/>
            <ac:grpSpMk id="20" creationId="{DCC7AE01-B5F0-46AA-9B2C-15D5D3C9B9E4}"/>
          </ac:grpSpMkLst>
        </pc:grpChg>
        <pc:grpChg chg="add mod">
          <ac:chgData name="Syazlina HANIFF" userId="3e03a57b-0efa-4861-b5fc-7f99e98bad80" providerId="ADAL" clId="{0C301223-8CB7-45DE-A5BE-CA50D4B910E0}" dt="2021-07-22T08:09:24.233" v="2012" actId="1076"/>
          <ac:grpSpMkLst>
            <pc:docMk/>
            <pc:sldMk cId="1548467624" sldId="264"/>
            <ac:grpSpMk id="26" creationId="{26E4D8AC-7AB1-4276-9055-6A136C9F2F21}"/>
          </ac:grpSpMkLst>
        </pc:grpChg>
        <pc:grpChg chg="del">
          <ac:chgData name="Syazlina HANIFF" userId="3e03a57b-0efa-4861-b5fc-7f99e98bad80" providerId="ADAL" clId="{0C301223-8CB7-45DE-A5BE-CA50D4B910E0}" dt="2021-07-22T08:04:41.661" v="1805" actId="478"/>
          <ac:grpSpMkLst>
            <pc:docMk/>
            <pc:sldMk cId="1548467624" sldId="264"/>
            <ac:grpSpMk id="46" creationId="{D24DCB5A-050B-4D55-9A69-5554B0DC1755}"/>
          </ac:grpSpMkLst>
        </pc:grpChg>
        <pc:picChg chg="add mod modCrop">
          <ac:chgData name="Syazlina HANIFF" userId="3e03a57b-0efa-4861-b5fc-7f99e98bad80" providerId="ADAL" clId="{0C301223-8CB7-45DE-A5BE-CA50D4B910E0}" dt="2021-07-22T08:09:11.863" v="2009" actId="164"/>
          <ac:picMkLst>
            <pc:docMk/>
            <pc:sldMk cId="1548467624" sldId="264"/>
            <ac:picMk id="6" creationId="{849371B2-5E75-492F-8AED-A6CA8F91000A}"/>
          </ac:picMkLst>
        </pc:picChg>
        <pc:picChg chg="mod">
          <ac:chgData name="Syazlina HANIFF" userId="3e03a57b-0efa-4861-b5fc-7f99e98bad80" providerId="ADAL" clId="{0C301223-8CB7-45DE-A5BE-CA50D4B910E0}" dt="2021-07-22T08:04:49.398" v="1809"/>
          <ac:picMkLst>
            <pc:docMk/>
            <pc:sldMk cId="1548467624" sldId="264"/>
            <ac:picMk id="27" creationId="{EF3414C2-38C7-46ED-8AC7-1376151120AC}"/>
          </ac:picMkLst>
        </pc:picChg>
        <pc:picChg chg="mod">
          <ac:chgData name="Syazlina HANIFF" userId="3e03a57b-0efa-4861-b5fc-7f99e98bad80" providerId="ADAL" clId="{0C301223-8CB7-45DE-A5BE-CA50D4B910E0}" dt="2021-07-22T08:04:49.398" v="1809"/>
          <ac:picMkLst>
            <pc:docMk/>
            <pc:sldMk cId="1548467624" sldId="264"/>
            <ac:picMk id="28" creationId="{36BE34B9-263D-4712-8537-5DD6C4039068}"/>
          </ac:picMkLst>
        </pc:picChg>
        <pc:picChg chg="del topLvl">
          <ac:chgData name="Syazlina HANIFF" userId="3e03a57b-0efa-4861-b5fc-7f99e98bad80" providerId="ADAL" clId="{0C301223-8CB7-45DE-A5BE-CA50D4B910E0}" dt="2021-07-22T08:07:28.274" v="1917" actId="478"/>
          <ac:picMkLst>
            <pc:docMk/>
            <pc:sldMk cId="1548467624" sldId="264"/>
            <ac:picMk id="35" creationId="{B3A96FFF-5F73-422A-A584-A7BCF179AD7D}"/>
          </ac:picMkLst>
        </pc:picChg>
        <pc:picChg chg="del">
          <ac:chgData name="Syazlina HANIFF" userId="3e03a57b-0efa-4861-b5fc-7f99e98bad80" providerId="ADAL" clId="{0C301223-8CB7-45DE-A5BE-CA50D4B910E0}" dt="2021-07-22T08:04:41.661" v="1805" actId="478"/>
          <ac:picMkLst>
            <pc:docMk/>
            <pc:sldMk cId="1548467624" sldId="264"/>
            <ac:picMk id="41" creationId="{E1DA0BC8-AE26-40F8-8CB6-777D935A581B}"/>
          </ac:picMkLst>
        </pc:picChg>
      </pc:sldChg>
      <pc:sldChg chg="addSp delSp modSp mod modNotesTx">
        <pc:chgData name="Syazlina HANIFF" userId="3e03a57b-0efa-4861-b5fc-7f99e98bad80" providerId="ADAL" clId="{0C301223-8CB7-45DE-A5BE-CA50D4B910E0}" dt="2021-07-22T09:19:59.407" v="3470" actId="1076"/>
        <pc:sldMkLst>
          <pc:docMk/>
          <pc:sldMk cId="4154753813" sldId="2362"/>
        </pc:sldMkLst>
        <pc:spChg chg="mod">
          <ac:chgData name="Syazlina HANIFF" userId="3e03a57b-0efa-4861-b5fc-7f99e98bad80" providerId="ADAL" clId="{0C301223-8CB7-45DE-A5BE-CA50D4B910E0}" dt="2021-07-22T08:14:37.918" v="2125" actId="1076"/>
          <ac:spMkLst>
            <pc:docMk/>
            <pc:sldMk cId="4154753813" sldId="2362"/>
            <ac:spMk id="34" creationId="{51CC271F-D8F1-9F4B-A7B9-305176D7B3B8}"/>
          </ac:spMkLst>
        </pc:spChg>
        <pc:spChg chg="mod">
          <ac:chgData name="Syazlina HANIFF" userId="3e03a57b-0efa-4861-b5fc-7f99e98bad80" providerId="ADAL" clId="{0C301223-8CB7-45DE-A5BE-CA50D4B910E0}" dt="2021-07-22T09:19:23.903" v="3464" actId="1076"/>
          <ac:spMkLst>
            <pc:docMk/>
            <pc:sldMk cId="4154753813" sldId="2362"/>
            <ac:spMk id="37" creationId="{00000000-0000-0000-0000-000000000000}"/>
          </ac:spMkLst>
        </pc:spChg>
        <pc:spChg chg="add del mod topLvl">
          <ac:chgData name="Syazlina HANIFF" userId="3e03a57b-0efa-4861-b5fc-7f99e98bad80" providerId="ADAL" clId="{0C301223-8CB7-45DE-A5BE-CA50D4B910E0}" dt="2021-07-22T08:19:08.093" v="2333" actId="478"/>
          <ac:spMkLst>
            <pc:docMk/>
            <pc:sldMk cId="4154753813" sldId="2362"/>
            <ac:spMk id="47" creationId="{00000000-0000-0000-0000-000000000000}"/>
          </ac:spMkLst>
        </pc:spChg>
        <pc:spChg chg="add del mod topLvl">
          <ac:chgData name="Syazlina HANIFF" userId="3e03a57b-0efa-4861-b5fc-7f99e98bad80" providerId="ADAL" clId="{0C301223-8CB7-45DE-A5BE-CA50D4B910E0}" dt="2021-07-22T08:19:08.093" v="2333" actId="478"/>
          <ac:spMkLst>
            <pc:docMk/>
            <pc:sldMk cId="4154753813" sldId="2362"/>
            <ac:spMk id="48" creationId="{00000000-0000-0000-0000-000000000000}"/>
          </ac:spMkLst>
        </pc:spChg>
        <pc:spChg chg="del">
          <ac:chgData name="Syazlina HANIFF" userId="3e03a57b-0efa-4861-b5fc-7f99e98bad80" providerId="ADAL" clId="{0C301223-8CB7-45DE-A5BE-CA50D4B910E0}" dt="2021-07-22T08:19:17.439" v="2337" actId="478"/>
          <ac:spMkLst>
            <pc:docMk/>
            <pc:sldMk cId="4154753813" sldId="2362"/>
            <ac:spMk id="49" creationId="{00000000-0000-0000-0000-000000000000}"/>
          </ac:spMkLst>
        </pc:spChg>
        <pc:spChg chg="del mod topLvl">
          <ac:chgData name="Syazlina HANIFF" userId="3e03a57b-0efa-4861-b5fc-7f99e98bad80" providerId="ADAL" clId="{0C301223-8CB7-45DE-A5BE-CA50D4B910E0}" dt="2021-07-22T08:23:46.922" v="2396" actId="478"/>
          <ac:spMkLst>
            <pc:docMk/>
            <pc:sldMk cId="4154753813" sldId="2362"/>
            <ac:spMk id="51" creationId="{5D08D23C-6323-48E4-A396-0F22CBA8A306}"/>
          </ac:spMkLst>
        </pc:spChg>
        <pc:spChg chg="mod topLvl">
          <ac:chgData name="Syazlina HANIFF" userId="3e03a57b-0efa-4861-b5fc-7f99e98bad80" providerId="ADAL" clId="{0C301223-8CB7-45DE-A5BE-CA50D4B910E0}" dt="2021-07-22T09:19:59.407" v="3470" actId="1076"/>
          <ac:spMkLst>
            <pc:docMk/>
            <pc:sldMk cId="4154753813" sldId="2362"/>
            <ac:spMk id="52" creationId="{00000000-0000-0000-0000-000000000000}"/>
          </ac:spMkLst>
        </pc:spChg>
        <pc:spChg chg="del">
          <ac:chgData name="Syazlina HANIFF" userId="3e03a57b-0efa-4861-b5fc-7f99e98bad80" providerId="ADAL" clId="{0C301223-8CB7-45DE-A5BE-CA50D4B910E0}" dt="2021-07-22T08:22:17.886" v="2382" actId="478"/>
          <ac:spMkLst>
            <pc:docMk/>
            <pc:sldMk cId="4154753813" sldId="2362"/>
            <ac:spMk id="53" creationId="{F94C2ED9-5DF1-4F58-A697-36DADDFC259C}"/>
          </ac:spMkLst>
        </pc:spChg>
        <pc:spChg chg="del mod">
          <ac:chgData name="Syazlina HANIFF" userId="3e03a57b-0efa-4861-b5fc-7f99e98bad80" providerId="ADAL" clId="{0C301223-8CB7-45DE-A5BE-CA50D4B910E0}" dt="2021-07-22T09:19:16.843" v="3463" actId="478"/>
          <ac:spMkLst>
            <pc:docMk/>
            <pc:sldMk cId="4154753813" sldId="2362"/>
            <ac:spMk id="54" creationId="{6111BA3C-8F64-074E-AA76-D9A614F663D0}"/>
          </ac:spMkLst>
        </pc:spChg>
        <pc:spChg chg="del">
          <ac:chgData name="Syazlina HANIFF" userId="3e03a57b-0efa-4861-b5fc-7f99e98bad80" providerId="ADAL" clId="{0C301223-8CB7-45DE-A5BE-CA50D4B910E0}" dt="2021-07-22T08:19:17.439" v="2337" actId="478"/>
          <ac:spMkLst>
            <pc:docMk/>
            <pc:sldMk cId="4154753813" sldId="2362"/>
            <ac:spMk id="66" creationId="{00000000-0000-0000-0000-000000000000}"/>
          </ac:spMkLst>
        </pc:spChg>
        <pc:spChg chg="del">
          <ac:chgData name="Syazlina HANIFF" userId="3e03a57b-0efa-4861-b5fc-7f99e98bad80" providerId="ADAL" clId="{0C301223-8CB7-45DE-A5BE-CA50D4B910E0}" dt="2021-07-22T08:19:17.439" v="2337" actId="478"/>
          <ac:spMkLst>
            <pc:docMk/>
            <pc:sldMk cId="4154753813" sldId="2362"/>
            <ac:spMk id="68" creationId="{00000000-0000-0000-0000-000000000000}"/>
          </ac:spMkLst>
        </pc:spChg>
        <pc:spChg chg="del">
          <ac:chgData name="Syazlina HANIFF" userId="3e03a57b-0efa-4861-b5fc-7f99e98bad80" providerId="ADAL" clId="{0C301223-8CB7-45DE-A5BE-CA50D4B910E0}" dt="2021-07-22T08:19:12.916" v="2335" actId="478"/>
          <ac:spMkLst>
            <pc:docMk/>
            <pc:sldMk cId="4154753813" sldId="2362"/>
            <ac:spMk id="69" creationId="{032B5160-E19E-463F-B73A-7BE4E5F52845}"/>
          </ac:spMkLst>
        </pc:spChg>
        <pc:spChg chg="add mod">
          <ac:chgData name="Syazlina HANIFF" userId="3e03a57b-0efa-4861-b5fc-7f99e98bad80" providerId="ADAL" clId="{0C301223-8CB7-45DE-A5BE-CA50D4B910E0}" dt="2021-07-22T09:19:23.903" v="3464" actId="1076"/>
          <ac:spMkLst>
            <pc:docMk/>
            <pc:sldMk cId="4154753813" sldId="2362"/>
            <ac:spMk id="70" creationId="{B17A7DC7-192A-4FCF-A347-CD57D5D4A95C}"/>
          </ac:spMkLst>
        </pc:spChg>
        <pc:spChg chg="add del mod">
          <ac:chgData name="Syazlina HANIFF" userId="3e03a57b-0efa-4861-b5fc-7f99e98bad80" providerId="ADAL" clId="{0C301223-8CB7-45DE-A5BE-CA50D4B910E0}" dt="2021-07-22T08:26:52.405" v="2438"/>
          <ac:spMkLst>
            <pc:docMk/>
            <pc:sldMk cId="4154753813" sldId="2362"/>
            <ac:spMk id="72" creationId="{BBE53A4F-1BA5-4C37-A2F4-92804F914D73}"/>
          </ac:spMkLst>
        </pc:spChg>
        <pc:spChg chg="del">
          <ac:chgData name="Syazlina HANIFF" userId="3e03a57b-0efa-4861-b5fc-7f99e98bad80" providerId="ADAL" clId="{0C301223-8CB7-45DE-A5BE-CA50D4B910E0}" dt="2021-07-22T08:22:17.886" v="2382" actId="478"/>
          <ac:spMkLst>
            <pc:docMk/>
            <pc:sldMk cId="4154753813" sldId="2362"/>
            <ac:spMk id="73" creationId="{00000000-0000-0000-0000-000000000000}"/>
          </ac:spMkLst>
        </pc:spChg>
        <pc:spChg chg="del">
          <ac:chgData name="Syazlina HANIFF" userId="3e03a57b-0efa-4861-b5fc-7f99e98bad80" providerId="ADAL" clId="{0C301223-8CB7-45DE-A5BE-CA50D4B910E0}" dt="2021-07-22T08:22:17.886" v="2382" actId="478"/>
          <ac:spMkLst>
            <pc:docMk/>
            <pc:sldMk cId="4154753813" sldId="2362"/>
            <ac:spMk id="74" creationId="{B5E6E268-AEB3-4DAD-AA97-E93B99FEFF02}"/>
          </ac:spMkLst>
        </pc:spChg>
        <pc:spChg chg="add mod">
          <ac:chgData name="Syazlina HANIFF" userId="3e03a57b-0efa-4861-b5fc-7f99e98bad80" providerId="ADAL" clId="{0C301223-8CB7-45DE-A5BE-CA50D4B910E0}" dt="2021-07-22T09:19:23.903" v="3464" actId="1076"/>
          <ac:spMkLst>
            <pc:docMk/>
            <pc:sldMk cId="4154753813" sldId="2362"/>
            <ac:spMk id="75" creationId="{6F6C7BC7-7530-41BF-BEB5-244AB6267707}"/>
          </ac:spMkLst>
        </pc:spChg>
        <pc:spChg chg="add mod">
          <ac:chgData name="Syazlina HANIFF" userId="3e03a57b-0efa-4861-b5fc-7f99e98bad80" providerId="ADAL" clId="{0C301223-8CB7-45DE-A5BE-CA50D4B910E0}" dt="2021-07-22T09:19:23.903" v="3464" actId="1076"/>
          <ac:spMkLst>
            <pc:docMk/>
            <pc:sldMk cId="4154753813" sldId="2362"/>
            <ac:spMk id="76" creationId="{111AE50D-E42F-4B71-B541-EA96F7936B88}"/>
          </ac:spMkLst>
        </pc:spChg>
        <pc:spChg chg="add del mod">
          <ac:chgData name="Syazlina HANIFF" userId="3e03a57b-0efa-4861-b5fc-7f99e98bad80" providerId="ADAL" clId="{0C301223-8CB7-45DE-A5BE-CA50D4B910E0}" dt="2021-07-22T08:38:08.949" v="2598" actId="478"/>
          <ac:spMkLst>
            <pc:docMk/>
            <pc:sldMk cId="4154753813" sldId="2362"/>
            <ac:spMk id="77" creationId="{26FC6550-3527-4CE9-A41B-FD3EBC2E336B}"/>
          </ac:spMkLst>
        </pc:spChg>
        <pc:grpChg chg="del mod">
          <ac:chgData name="Syazlina HANIFF" userId="3e03a57b-0efa-4861-b5fc-7f99e98bad80" providerId="ADAL" clId="{0C301223-8CB7-45DE-A5BE-CA50D4B910E0}" dt="2021-07-22T08:19:17.439" v="2337" actId="478"/>
          <ac:grpSpMkLst>
            <pc:docMk/>
            <pc:sldMk cId="4154753813" sldId="2362"/>
            <ac:grpSpMk id="2" creationId="{C383708D-22C5-1844-9C2D-A66F10ADB867}"/>
          </ac:grpSpMkLst>
        </pc:grpChg>
        <pc:grpChg chg="del">
          <ac:chgData name="Syazlina HANIFF" userId="3e03a57b-0efa-4861-b5fc-7f99e98bad80" providerId="ADAL" clId="{0C301223-8CB7-45DE-A5BE-CA50D4B910E0}" dt="2021-07-22T08:22:17.886" v="2382" actId="478"/>
          <ac:grpSpMkLst>
            <pc:docMk/>
            <pc:sldMk cId="4154753813" sldId="2362"/>
            <ac:grpSpMk id="6" creationId="{98E99D29-6B85-284A-8A09-718F893E55BD}"/>
          </ac:grpSpMkLst>
        </pc:grpChg>
        <pc:grpChg chg="add del">
          <ac:chgData name="Syazlina HANIFF" userId="3e03a57b-0efa-4861-b5fc-7f99e98bad80" providerId="ADAL" clId="{0C301223-8CB7-45DE-A5BE-CA50D4B910E0}" dt="2021-07-22T08:19:08.093" v="2333" actId="478"/>
          <ac:grpSpMkLst>
            <pc:docMk/>
            <pc:sldMk cId="4154753813" sldId="2362"/>
            <ac:grpSpMk id="46" creationId="{00000000-0000-0000-0000-000000000000}"/>
          </ac:grpSpMkLst>
        </pc:grpChg>
        <pc:grpChg chg="del mod">
          <ac:chgData name="Syazlina HANIFF" userId="3e03a57b-0efa-4861-b5fc-7f99e98bad80" providerId="ADAL" clId="{0C301223-8CB7-45DE-A5BE-CA50D4B910E0}" dt="2021-07-22T08:23:39.923" v="2394" actId="165"/>
          <ac:grpSpMkLst>
            <pc:docMk/>
            <pc:sldMk cId="4154753813" sldId="2362"/>
            <ac:grpSpMk id="50" creationId="{00000000-0000-0000-0000-000000000000}"/>
          </ac:grpSpMkLst>
        </pc:grpChg>
        <pc:grpChg chg="del">
          <ac:chgData name="Syazlina HANIFF" userId="3e03a57b-0efa-4861-b5fc-7f99e98bad80" providerId="ADAL" clId="{0C301223-8CB7-45DE-A5BE-CA50D4B910E0}" dt="2021-07-22T08:19:17.439" v="2337" actId="478"/>
          <ac:grpSpMkLst>
            <pc:docMk/>
            <pc:sldMk cId="4154753813" sldId="2362"/>
            <ac:grpSpMk id="63" creationId="{00000000-0000-0000-0000-000000000000}"/>
          </ac:grpSpMkLst>
        </pc:grpChg>
        <pc:picChg chg="del">
          <ac:chgData name="Syazlina HANIFF" userId="3e03a57b-0efa-4861-b5fc-7f99e98bad80" providerId="ADAL" clId="{0C301223-8CB7-45DE-A5BE-CA50D4B910E0}" dt="2021-07-22T08:19:12.916" v="2335" actId="478"/>
          <ac:picMkLst>
            <pc:docMk/>
            <pc:sldMk cId="4154753813" sldId="2362"/>
            <ac:picMk id="4" creationId="{FC856C21-F916-DE4A-A654-E3DB8DEEE6FB}"/>
          </ac:picMkLst>
        </pc:picChg>
        <pc:picChg chg="del">
          <ac:chgData name="Syazlina HANIFF" userId="3e03a57b-0efa-4861-b5fc-7f99e98bad80" providerId="ADAL" clId="{0C301223-8CB7-45DE-A5BE-CA50D4B910E0}" dt="2021-07-22T08:19:12.916" v="2335" actId="478"/>
          <ac:picMkLst>
            <pc:docMk/>
            <pc:sldMk cId="4154753813" sldId="2362"/>
            <ac:picMk id="7" creationId="{CFA9D5D2-64E1-6B4B-90C0-6F2B89520BC1}"/>
          </ac:picMkLst>
        </pc:picChg>
        <pc:picChg chg="add mod">
          <ac:chgData name="Syazlina HANIFF" userId="3e03a57b-0efa-4861-b5fc-7f99e98bad80" providerId="ADAL" clId="{0C301223-8CB7-45DE-A5BE-CA50D4B910E0}" dt="2021-07-22T08:15:02.869" v="2130" actId="1076"/>
          <ac:picMkLst>
            <pc:docMk/>
            <pc:sldMk cId="4154753813" sldId="2362"/>
            <ac:picMk id="8" creationId="{A8B03E4B-AA42-4742-AFDB-CF4E1595FFB5}"/>
          </ac:picMkLst>
        </pc:picChg>
        <pc:picChg chg="add del mod">
          <ac:chgData name="Syazlina HANIFF" userId="3e03a57b-0efa-4861-b5fc-7f99e98bad80" providerId="ADAL" clId="{0C301223-8CB7-45DE-A5BE-CA50D4B910E0}" dt="2021-07-22T08:21:07.003" v="2365" actId="478"/>
          <ac:picMkLst>
            <pc:docMk/>
            <pc:sldMk cId="4154753813" sldId="2362"/>
            <ac:picMk id="10" creationId="{168B01ED-3592-4F1F-A0BA-F568986C797A}"/>
          </ac:picMkLst>
        </pc:picChg>
        <pc:picChg chg="add mod">
          <ac:chgData name="Syazlina HANIFF" userId="3e03a57b-0efa-4861-b5fc-7f99e98bad80" providerId="ADAL" clId="{0C301223-8CB7-45DE-A5BE-CA50D4B910E0}" dt="2021-07-22T09:19:23.903" v="3464" actId="1076"/>
          <ac:picMkLst>
            <pc:docMk/>
            <pc:sldMk cId="4154753813" sldId="2362"/>
            <ac:picMk id="12" creationId="{5556B1DB-E7F0-4AA2-82EE-DAF092A72C9E}"/>
          </ac:picMkLst>
        </pc:picChg>
        <pc:picChg chg="add del mod">
          <ac:chgData name="Syazlina HANIFF" userId="3e03a57b-0efa-4861-b5fc-7f99e98bad80" providerId="ADAL" clId="{0C301223-8CB7-45DE-A5BE-CA50D4B910E0}" dt="2021-07-22T08:38:11.225" v="2599" actId="478"/>
          <ac:picMkLst>
            <pc:docMk/>
            <pc:sldMk cId="4154753813" sldId="2362"/>
            <ac:picMk id="14" creationId="{15F00B08-DF99-4DB3-AB12-5E0705ABEB43}"/>
          </ac:picMkLst>
        </pc:picChg>
        <pc:picChg chg="add mod">
          <ac:chgData name="Syazlina HANIFF" userId="3e03a57b-0efa-4861-b5fc-7f99e98bad80" providerId="ADAL" clId="{0C301223-8CB7-45DE-A5BE-CA50D4B910E0}" dt="2021-07-22T09:19:23.903" v="3464" actId="1076"/>
          <ac:picMkLst>
            <pc:docMk/>
            <pc:sldMk cId="4154753813" sldId="2362"/>
            <ac:picMk id="16" creationId="{904E353F-B0E7-450E-B401-DDC93071D335}"/>
          </ac:picMkLst>
        </pc:picChg>
        <pc:picChg chg="add del mod">
          <ac:chgData name="Syazlina HANIFF" userId="3e03a57b-0efa-4861-b5fc-7f99e98bad80" providerId="ADAL" clId="{0C301223-8CB7-45DE-A5BE-CA50D4B910E0}" dt="2021-07-22T08:25:11.095" v="2407" actId="478"/>
          <ac:picMkLst>
            <pc:docMk/>
            <pc:sldMk cId="4154753813" sldId="2362"/>
            <ac:picMk id="18" creationId="{1EAEFB2F-C15A-44DF-9AC3-AC7E3998C446}"/>
          </ac:picMkLst>
        </pc:picChg>
        <pc:picChg chg="add del mod">
          <ac:chgData name="Syazlina HANIFF" userId="3e03a57b-0efa-4861-b5fc-7f99e98bad80" providerId="ADAL" clId="{0C301223-8CB7-45DE-A5BE-CA50D4B910E0}" dt="2021-07-22T08:38:08.949" v="2598" actId="478"/>
          <ac:picMkLst>
            <pc:docMk/>
            <pc:sldMk cId="4154753813" sldId="2362"/>
            <ac:picMk id="20" creationId="{ACDDDC0D-C665-47F9-97B4-9422AC672B4F}"/>
          </ac:picMkLst>
        </pc:picChg>
        <pc:picChg chg="add del mod ord">
          <ac:chgData name="Syazlina HANIFF" userId="3e03a57b-0efa-4861-b5fc-7f99e98bad80" providerId="ADAL" clId="{0C301223-8CB7-45DE-A5BE-CA50D4B910E0}" dt="2021-07-22T08:38:13.527" v="2601" actId="478"/>
          <ac:picMkLst>
            <pc:docMk/>
            <pc:sldMk cId="4154753813" sldId="2362"/>
            <ac:picMk id="22" creationId="{564EE282-BAAF-44FA-B03A-C7B055A877B8}"/>
          </ac:picMkLst>
        </pc:picChg>
        <pc:picChg chg="add mod">
          <ac:chgData name="Syazlina HANIFF" userId="3e03a57b-0efa-4861-b5fc-7f99e98bad80" providerId="ADAL" clId="{0C301223-8CB7-45DE-A5BE-CA50D4B910E0}" dt="2021-07-22T09:19:23.903" v="3464" actId="1076"/>
          <ac:picMkLst>
            <pc:docMk/>
            <pc:sldMk cId="4154753813" sldId="2362"/>
            <ac:picMk id="24" creationId="{573E162B-5544-471A-885C-5E685E48C45D}"/>
          </ac:picMkLst>
        </pc:picChg>
        <pc:picChg chg="add mod">
          <ac:chgData name="Syazlina HANIFF" userId="3e03a57b-0efa-4861-b5fc-7f99e98bad80" providerId="ADAL" clId="{0C301223-8CB7-45DE-A5BE-CA50D4B910E0}" dt="2021-07-22T09:19:23.903" v="3464" actId="1076"/>
          <ac:picMkLst>
            <pc:docMk/>
            <pc:sldMk cId="4154753813" sldId="2362"/>
            <ac:picMk id="26" creationId="{CA04A191-49AA-4849-B1D4-68D0644406BF}"/>
          </ac:picMkLst>
        </pc:picChg>
        <pc:picChg chg="add del mod modCrop">
          <ac:chgData name="Syazlina HANIFF" userId="3e03a57b-0efa-4861-b5fc-7f99e98bad80" providerId="ADAL" clId="{0C301223-8CB7-45DE-A5BE-CA50D4B910E0}" dt="2021-07-22T08:19:05.242" v="2331" actId="478"/>
          <ac:picMkLst>
            <pc:docMk/>
            <pc:sldMk cId="4154753813" sldId="2362"/>
            <ac:picMk id="33" creationId="{B537AE45-F15D-B545-9F21-26826ADFCDFF}"/>
          </ac:picMkLst>
        </pc:picChg>
        <pc:picChg chg="del">
          <ac:chgData name="Syazlina HANIFF" userId="3e03a57b-0efa-4861-b5fc-7f99e98bad80" providerId="ADAL" clId="{0C301223-8CB7-45DE-A5BE-CA50D4B910E0}" dt="2021-07-22T08:12:04.693" v="2013" actId="478"/>
          <ac:picMkLst>
            <pc:docMk/>
            <pc:sldMk cId="4154753813" sldId="2362"/>
            <ac:picMk id="40" creationId="{94511E0B-612F-9945-AEE5-604D871E35BD}"/>
          </ac:picMkLst>
        </pc:picChg>
        <pc:picChg chg="del">
          <ac:chgData name="Syazlina HANIFF" userId="3e03a57b-0efa-4861-b5fc-7f99e98bad80" providerId="ADAL" clId="{0C301223-8CB7-45DE-A5BE-CA50D4B910E0}" dt="2021-07-22T08:19:10.493" v="2334" actId="478"/>
          <ac:picMkLst>
            <pc:docMk/>
            <pc:sldMk cId="4154753813" sldId="2362"/>
            <ac:picMk id="58" creationId="{00000000-0000-0000-0000-000000000000}"/>
          </ac:picMkLst>
        </pc:picChg>
        <pc:picChg chg="del">
          <ac:chgData name="Syazlina HANIFF" userId="3e03a57b-0efa-4861-b5fc-7f99e98bad80" providerId="ADAL" clId="{0C301223-8CB7-45DE-A5BE-CA50D4B910E0}" dt="2021-07-22T08:19:10.493" v="2334" actId="478"/>
          <ac:picMkLst>
            <pc:docMk/>
            <pc:sldMk cId="4154753813" sldId="2362"/>
            <ac:picMk id="59" creationId="{00000000-0000-0000-0000-000000000000}"/>
          </ac:picMkLst>
        </pc:picChg>
        <pc:picChg chg="del">
          <ac:chgData name="Syazlina HANIFF" userId="3e03a57b-0efa-4861-b5fc-7f99e98bad80" providerId="ADAL" clId="{0C301223-8CB7-45DE-A5BE-CA50D4B910E0}" dt="2021-07-22T08:19:10.493" v="2334" actId="478"/>
          <ac:picMkLst>
            <pc:docMk/>
            <pc:sldMk cId="4154753813" sldId="2362"/>
            <ac:picMk id="60" creationId="{00000000-0000-0000-0000-000000000000}"/>
          </ac:picMkLst>
        </pc:picChg>
        <pc:picChg chg="del">
          <ac:chgData name="Syazlina HANIFF" userId="3e03a57b-0efa-4861-b5fc-7f99e98bad80" providerId="ADAL" clId="{0C301223-8CB7-45DE-A5BE-CA50D4B910E0}" dt="2021-07-22T08:19:10.493" v="2334" actId="478"/>
          <ac:picMkLst>
            <pc:docMk/>
            <pc:sldMk cId="4154753813" sldId="2362"/>
            <ac:picMk id="61" creationId="{00000000-0000-0000-0000-000000000000}"/>
          </ac:picMkLst>
        </pc:picChg>
        <pc:picChg chg="del">
          <ac:chgData name="Syazlina HANIFF" userId="3e03a57b-0efa-4861-b5fc-7f99e98bad80" providerId="ADAL" clId="{0C301223-8CB7-45DE-A5BE-CA50D4B910E0}" dt="2021-07-22T08:19:10.493" v="2334" actId="478"/>
          <ac:picMkLst>
            <pc:docMk/>
            <pc:sldMk cId="4154753813" sldId="2362"/>
            <ac:picMk id="62" creationId="{00000000-0000-0000-0000-000000000000}"/>
          </ac:picMkLst>
        </pc:picChg>
        <pc:picChg chg="del">
          <ac:chgData name="Syazlina HANIFF" userId="3e03a57b-0efa-4861-b5fc-7f99e98bad80" providerId="ADAL" clId="{0C301223-8CB7-45DE-A5BE-CA50D4B910E0}" dt="2021-07-22T08:19:17.439" v="2337" actId="478"/>
          <ac:picMkLst>
            <pc:docMk/>
            <pc:sldMk cId="4154753813" sldId="2362"/>
            <ac:picMk id="67" creationId="{BBC0EA31-8605-41C9-B641-D41948AE572A}"/>
          </ac:picMkLst>
        </pc:picChg>
        <pc:picChg chg="mod">
          <ac:chgData name="Syazlina HANIFF" userId="3e03a57b-0efa-4861-b5fc-7f99e98bad80" providerId="ADAL" clId="{0C301223-8CB7-45DE-A5BE-CA50D4B910E0}" dt="2021-07-22T08:19:14.460" v="2336" actId="1076"/>
          <ac:picMkLst>
            <pc:docMk/>
            <pc:sldMk cId="4154753813" sldId="2362"/>
            <ac:picMk id="71" creationId="{E316A7EC-C470-4E48-9AD7-AB47E42BA229}"/>
          </ac:picMkLst>
        </pc:picChg>
        <pc:picChg chg="mod">
          <ac:chgData name="Syazlina HANIFF" userId="3e03a57b-0efa-4861-b5fc-7f99e98bad80" providerId="ADAL" clId="{0C301223-8CB7-45DE-A5BE-CA50D4B910E0}" dt="2021-07-22T08:19:14.460" v="2336" actId="1076"/>
          <ac:picMkLst>
            <pc:docMk/>
            <pc:sldMk cId="4154753813" sldId="2362"/>
            <ac:picMk id="4099" creationId="{00000000-0000-0000-0000-000000000000}"/>
          </ac:picMkLst>
        </pc:picChg>
      </pc:sldChg>
      <pc:sldChg chg="addSp delSp modSp add mod modNotesTx">
        <pc:chgData name="Syazlina HANIFF" userId="3e03a57b-0efa-4861-b5fc-7f99e98bad80" providerId="ADAL" clId="{0C301223-8CB7-45DE-A5BE-CA50D4B910E0}" dt="2021-07-22T09:20:04.602" v="3471" actId="1076"/>
        <pc:sldMkLst>
          <pc:docMk/>
          <pc:sldMk cId="1463301095" sldId="2363"/>
        </pc:sldMkLst>
        <pc:spChg chg="add mod">
          <ac:chgData name="Syazlina HANIFF" userId="3e03a57b-0efa-4861-b5fc-7f99e98bad80" providerId="ADAL" clId="{0C301223-8CB7-45DE-A5BE-CA50D4B910E0}" dt="2021-07-22T09:20:04.602" v="3471" actId="1076"/>
          <ac:spMkLst>
            <pc:docMk/>
            <pc:sldMk cId="1463301095" sldId="2363"/>
            <ac:spMk id="25" creationId="{744372FE-7950-40A1-8851-867EA9731442}"/>
          </ac:spMkLst>
        </pc:spChg>
        <pc:spChg chg="add mod">
          <ac:chgData name="Syazlina HANIFF" userId="3e03a57b-0efa-4861-b5fc-7f99e98bad80" providerId="ADAL" clId="{0C301223-8CB7-45DE-A5BE-CA50D4B910E0}" dt="2021-07-22T09:19:33.058" v="3467" actId="1076"/>
          <ac:spMkLst>
            <pc:docMk/>
            <pc:sldMk cId="1463301095" sldId="2363"/>
            <ac:spMk id="27" creationId="{359308E4-6790-411C-951D-AB2F43836D25}"/>
          </ac:spMkLst>
        </pc:spChg>
        <pc:spChg chg="add del mod">
          <ac:chgData name="Syazlina HANIFF" userId="3e03a57b-0efa-4861-b5fc-7f99e98bad80" providerId="ADAL" clId="{0C301223-8CB7-45DE-A5BE-CA50D4B910E0}" dt="2021-07-22T08:48:01.722" v="2714" actId="478"/>
          <ac:spMkLst>
            <pc:docMk/>
            <pc:sldMk cId="1463301095" sldId="2363"/>
            <ac:spMk id="30" creationId="{3F82ADB7-6388-4C80-962D-744BE65D5541}"/>
          </ac:spMkLst>
        </pc:spChg>
        <pc:spChg chg="add mod">
          <ac:chgData name="Syazlina HANIFF" userId="3e03a57b-0efa-4861-b5fc-7f99e98bad80" providerId="ADAL" clId="{0C301223-8CB7-45DE-A5BE-CA50D4B910E0}" dt="2021-07-22T09:19:33.058" v="3467" actId="1076"/>
          <ac:spMkLst>
            <pc:docMk/>
            <pc:sldMk cId="1463301095" sldId="2363"/>
            <ac:spMk id="35" creationId="{8BD58E1D-4364-4629-9773-71B89CB15A6A}"/>
          </ac:spMkLst>
        </pc:spChg>
        <pc:spChg chg="add mod">
          <ac:chgData name="Syazlina HANIFF" userId="3e03a57b-0efa-4861-b5fc-7f99e98bad80" providerId="ADAL" clId="{0C301223-8CB7-45DE-A5BE-CA50D4B910E0}" dt="2021-07-22T09:19:33.058" v="3467" actId="1076"/>
          <ac:spMkLst>
            <pc:docMk/>
            <pc:sldMk cId="1463301095" sldId="2363"/>
            <ac:spMk id="36" creationId="{940CCC8F-5400-4FB7-9A40-60B3E411F377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37" creationId="{00000000-0000-0000-0000-000000000000}"/>
          </ac:spMkLst>
        </pc:spChg>
        <pc:spChg chg="add mod">
          <ac:chgData name="Syazlina HANIFF" userId="3e03a57b-0efa-4861-b5fc-7f99e98bad80" providerId="ADAL" clId="{0C301223-8CB7-45DE-A5BE-CA50D4B910E0}" dt="2021-07-22T09:19:33.058" v="3467" actId="1076"/>
          <ac:spMkLst>
            <pc:docMk/>
            <pc:sldMk cId="1463301095" sldId="2363"/>
            <ac:spMk id="38" creationId="{125AF573-5AF3-46E1-8676-D20923D2B359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52" creationId="{00000000-0000-0000-0000-000000000000}"/>
          </ac:spMkLst>
        </pc:spChg>
        <pc:spChg chg="del mod">
          <ac:chgData name="Syazlina HANIFF" userId="3e03a57b-0efa-4861-b5fc-7f99e98bad80" providerId="ADAL" clId="{0C301223-8CB7-45DE-A5BE-CA50D4B910E0}" dt="2021-07-22T09:19:37.824" v="3468" actId="478"/>
          <ac:spMkLst>
            <pc:docMk/>
            <pc:sldMk cId="1463301095" sldId="2363"/>
            <ac:spMk id="54" creationId="{6111BA3C-8F64-074E-AA76-D9A614F663D0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70" creationId="{B17A7DC7-192A-4FCF-A347-CD57D5D4A95C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75" creationId="{6F6C7BC7-7530-41BF-BEB5-244AB6267707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76" creationId="{111AE50D-E42F-4B71-B541-EA96F7936B88}"/>
          </ac:spMkLst>
        </pc:spChg>
        <pc:spChg chg="del">
          <ac:chgData name="Syazlina HANIFF" userId="3e03a57b-0efa-4861-b5fc-7f99e98bad80" providerId="ADAL" clId="{0C301223-8CB7-45DE-A5BE-CA50D4B910E0}" dt="2021-07-22T08:43:02.012" v="2650" actId="478"/>
          <ac:spMkLst>
            <pc:docMk/>
            <pc:sldMk cId="1463301095" sldId="2363"/>
            <ac:spMk id="77" creationId="{26FC6550-3527-4CE9-A41B-FD3EBC2E336B}"/>
          </ac:spMkLst>
        </pc:spChg>
        <pc:picChg chg="add del mod">
          <ac:chgData name="Syazlina HANIFF" userId="3e03a57b-0efa-4861-b5fc-7f99e98bad80" providerId="ADAL" clId="{0C301223-8CB7-45DE-A5BE-CA50D4B910E0}" dt="2021-07-22T08:47:08.980" v="2709" actId="478"/>
          <ac:picMkLst>
            <pc:docMk/>
            <pc:sldMk cId="1463301095" sldId="2363"/>
            <ac:picMk id="3" creationId="{109DA114-906C-4B43-9A07-1003D3035361}"/>
          </ac:picMkLst>
        </pc:picChg>
        <pc:picChg chg="add mod modCrop">
          <ac:chgData name="Syazlina HANIFF" userId="3e03a57b-0efa-4861-b5fc-7f99e98bad80" providerId="ADAL" clId="{0C301223-8CB7-45DE-A5BE-CA50D4B910E0}" dt="2021-07-22T09:19:33.058" v="3467" actId="1076"/>
          <ac:picMkLst>
            <pc:docMk/>
            <pc:sldMk cId="1463301095" sldId="2363"/>
            <ac:picMk id="5" creationId="{23D9E78B-0192-4367-97C3-272F4BBBADD4}"/>
          </ac:picMkLst>
        </pc:picChg>
        <pc:picChg chg="del">
          <ac:chgData name="Syazlina HANIFF" userId="3e03a57b-0efa-4861-b5fc-7f99e98bad80" providerId="ADAL" clId="{0C301223-8CB7-45DE-A5BE-CA50D4B910E0}" dt="2021-07-22T08:43:02.012" v="2650" actId="478"/>
          <ac:picMkLst>
            <pc:docMk/>
            <pc:sldMk cId="1463301095" sldId="2363"/>
            <ac:picMk id="12" creationId="{5556B1DB-E7F0-4AA2-82EE-DAF092A72C9E}"/>
          </ac:picMkLst>
        </pc:picChg>
        <pc:picChg chg="mod">
          <ac:chgData name="Syazlina HANIFF" userId="3e03a57b-0efa-4861-b5fc-7f99e98bad80" providerId="ADAL" clId="{0C301223-8CB7-45DE-A5BE-CA50D4B910E0}" dt="2021-07-22T09:19:33.058" v="3467" actId="1076"/>
          <ac:picMkLst>
            <pc:docMk/>
            <pc:sldMk cId="1463301095" sldId="2363"/>
            <ac:picMk id="14" creationId="{15F00B08-DF99-4DB3-AB12-5E0705ABEB43}"/>
          </ac:picMkLst>
        </pc:picChg>
        <pc:picChg chg="del">
          <ac:chgData name="Syazlina HANIFF" userId="3e03a57b-0efa-4861-b5fc-7f99e98bad80" providerId="ADAL" clId="{0C301223-8CB7-45DE-A5BE-CA50D4B910E0}" dt="2021-07-22T08:43:02.012" v="2650" actId="478"/>
          <ac:picMkLst>
            <pc:docMk/>
            <pc:sldMk cId="1463301095" sldId="2363"/>
            <ac:picMk id="16" creationId="{904E353F-B0E7-450E-B401-DDC93071D335}"/>
          </ac:picMkLst>
        </pc:picChg>
        <pc:picChg chg="mod">
          <ac:chgData name="Syazlina HANIFF" userId="3e03a57b-0efa-4861-b5fc-7f99e98bad80" providerId="ADAL" clId="{0C301223-8CB7-45DE-A5BE-CA50D4B910E0}" dt="2021-07-22T09:19:33.058" v="3467" actId="1076"/>
          <ac:picMkLst>
            <pc:docMk/>
            <pc:sldMk cId="1463301095" sldId="2363"/>
            <ac:picMk id="20" creationId="{ACDDDC0D-C665-47F9-97B4-9422AC672B4F}"/>
          </ac:picMkLst>
        </pc:picChg>
        <pc:picChg chg="mod">
          <ac:chgData name="Syazlina HANIFF" userId="3e03a57b-0efa-4861-b5fc-7f99e98bad80" providerId="ADAL" clId="{0C301223-8CB7-45DE-A5BE-CA50D4B910E0}" dt="2021-07-22T09:19:33.058" v="3467" actId="1076"/>
          <ac:picMkLst>
            <pc:docMk/>
            <pc:sldMk cId="1463301095" sldId="2363"/>
            <ac:picMk id="22" creationId="{564EE282-BAAF-44FA-B03A-C7B055A877B8}"/>
          </ac:picMkLst>
        </pc:picChg>
        <pc:picChg chg="del">
          <ac:chgData name="Syazlina HANIFF" userId="3e03a57b-0efa-4861-b5fc-7f99e98bad80" providerId="ADAL" clId="{0C301223-8CB7-45DE-A5BE-CA50D4B910E0}" dt="2021-07-22T08:43:02.012" v="2650" actId="478"/>
          <ac:picMkLst>
            <pc:docMk/>
            <pc:sldMk cId="1463301095" sldId="2363"/>
            <ac:picMk id="24" creationId="{573E162B-5544-471A-885C-5E685E48C45D}"/>
          </ac:picMkLst>
        </pc:picChg>
        <pc:picChg chg="del">
          <ac:chgData name="Syazlina HANIFF" userId="3e03a57b-0efa-4861-b5fc-7f99e98bad80" providerId="ADAL" clId="{0C301223-8CB7-45DE-A5BE-CA50D4B910E0}" dt="2021-07-22T08:43:02.012" v="2650" actId="478"/>
          <ac:picMkLst>
            <pc:docMk/>
            <pc:sldMk cId="1463301095" sldId="2363"/>
            <ac:picMk id="26" creationId="{CA04A191-49AA-4849-B1D4-68D0644406BF}"/>
          </ac:picMkLst>
        </pc:picChg>
        <pc:picChg chg="add del mod ord">
          <ac:chgData name="Syazlina HANIFF" userId="3e03a57b-0efa-4861-b5fc-7f99e98bad80" providerId="ADAL" clId="{0C301223-8CB7-45DE-A5BE-CA50D4B910E0}" dt="2021-07-22T09:19:33.058" v="3467" actId="1076"/>
          <ac:picMkLst>
            <pc:docMk/>
            <pc:sldMk cId="1463301095" sldId="2363"/>
            <ac:picMk id="31" creationId="{54D85754-BC39-4290-833E-4A65C6D0FC0B}"/>
          </ac:picMkLst>
        </pc:picChg>
        <pc:picChg chg="add del mod">
          <ac:chgData name="Syazlina HANIFF" userId="3e03a57b-0efa-4861-b5fc-7f99e98bad80" providerId="ADAL" clId="{0C301223-8CB7-45DE-A5BE-CA50D4B910E0}" dt="2021-07-22T08:49:04.301" v="2783" actId="478"/>
          <ac:picMkLst>
            <pc:docMk/>
            <pc:sldMk cId="1463301095" sldId="2363"/>
            <ac:picMk id="32" creationId="{6CB266E0-F281-4FF0-B533-2CD9432F6DC3}"/>
          </ac:picMkLst>
        </pc:picChg>
      </pc:sldChg>
      <pc:sldChg chg="modSp add mod ord">
        <pc:chgData name="Syazlina HANIFF" userId="3e03a57b-0efa-4861-b5fc-7f99e98bad80" providerId="ADAL" clId="{0C301223-8CB7-45DE-A5BE-CA50D4B910E0}" dt="2021-07-22T08:52:43.279" v="2884" actId="20577"/>
        <pc:sldMkLst>
          <pc:docMk/>
          <pc:sldMk cId="3596779580" sldId="2364"/>
        </pc:sldMkLst>
        <pc:spChg chg="mod">
          <ac:chgData name="Syazlina HANIFF" userId="3e03a57b-0efa-4861-b5fc-7f99e98bad80" providerId="ADAL" clId="{0C301223-8CB7-45DE-A5BE-CA50D4B910E0}" dt="2021-07-22T08:52:43.279" v="2884" actId="20577"/>
          <ac:spMkLst>
            <pc:docMk/>
            <pc:sldMk cId="3596779580" sldId="2364"/>
            <ac:spMk id="2" creationId="{5D6EF198-BC78-4138-B297-CFD6410BA669}"/>
          </ac:spMkLst>
        </pc:spChg>
      </pc:sldChg>
      <pc:sldChg chg="modSp new mod">
        <pc:chgData name="Syazlina HANIFF" userId="3e03a57b-0efa-4861-b5fc-7f99e98bad80" providerId="ADAL" clId="{0C301223-8CB7-45DE-A5BE-CA50D4B910E0}" dt="2021-07-22T09:13:15.079" v="3291" actId="404"/>
        <pc:sldMkLst>
          <pc:docMk/>
          <pc:sldMk cId="568587384" sldId="2365"/>
        </pc:sldMkLst>
        <pc:spChg chg="mod">
          <ac:chgData name="Syazlina HANIFF" userId="3e03a57b-0efa-4861-b5fc-7f99e98bad80" providerId="ADAL" clId="{0C301223-8CB7-45DE-A5BE-CA50D4B910E0}" dt="2021-07-22T09:11:50.190" v="3193" actId="20577"/>
          <ac:spMkLst>
            <pc:docMk/>
            <pc:sldMk cId="568587384" sldId="2365"/>
            <ac:spMk id="2" creationId="{E5EF97A3-D266-43BB-92EA-4A472029728E}"/>
          </ac:spMkLst>
        </pc:spChg>
        <pc:spChg chg="mod">
          <ac:chgData name="Syazlina HANIFF" userId="3e03a57b-0efa-4861-b5fc-7f99e98bad80" providerId="ADAL" clId="{0C301223-8CB7-45DE-A5BE-CA50D4B910E0}" dt="2021-07-22T09:13:15.079" v="3291" actId="404"/>
          <ac:spMkLst>
            <pc:docMk/>
            <pc:sldMk cId="568587384" sldId="2365"/>
            <ac:spMk id="3" creationId="{B29B5B54-4F1B-45E1-BCD1-158BA5F6BF2F}"/>
          </ac:spMkLst>
        </pc:spChg>
      </pc:sldChg>
      <pc:sldMasterChg chg="addSldLayout delSldLayout modSldLayout">
        <pc:chgData name="Syazlina HANIFF" userId="3e03a57b-0efa-4861-b5fc-7f99e98bad80" providerId="ADAL" clId="{0C301223-8CB7-45DE-A5BE-CA50D4B910E0}" dt="2021-07-22T09:19:49.061" v="3469"/>
        <pc:sldMasterMkLst>
          <pc:docMk/>
          <pc:sldMasterMk cId="1209231456" sldId="2147483660"/>
        </pc:sldMasterMkLst>
        <pc:sldLayoutChg chg="addSp delSp modSp mod">
          <pc:chgData name="Syazlina HANIFF" userId="3e03a57b-0efa-4861-b5fc-7f99e98bad80" providerId="ADAL" clId="{0C301223-8CB7-45DE-A5BE-CA50D4B910E0}" dt="2021-07-22T09:11:34.361" v="3171" actId="14100"/>
          <pc:sldLayoutMkLst>
            <pc:docMk/>
            <pc:sldMasterMk cId="1209231456" sldId="2147483660"/>
            <pc:sldLayoutMk cId="299847212" sldId="2147483661"/>
          </pc:sldLayoutMkLst>
          <pc:spChg chg="mod">
            <ac:chgData name="Syazlina HANIFF" userId="3e03a57b-0efa-4861-b5fc-7f99e98bad80" providerId="ADAL" clId="{0C301223-8CB7-45DE-A5BE-CA50D4B910E0}" dt="2021-07-22T09:11:34.361" v="3171" actId="14100"/>
            <ac:spMkLst>
              <pc:docMk/>
              <pc:sldMasterMk cId="1209231456" sldId="2147483660"/>
              <pc:sldLayoutMk cId="299847212" sldId="2147483661"/>
              <ac:spMk id="45" creationId="{235670EA-3107-4E9B-A40B-9F2CE6F21D0F}"/>
            </ac:spMkLst>
          </pc:spChg>
          <pc:picChg chg="add mod ord">
            <ac:chgData name="Syazlina HANIFF" userId="3e03a57b-0efa-4861-b5fc-7f99e98bad80" providerId="ADAL" clId="{0C301223-8CB7-45DE-A5BE-CA50D4B910E0}" dt="2021-07-22T09:11:17.345" v="3168" actId="1076"/>
            <ac:picMkLst>
              <pc:docMk/>
              <pc:sldMasterMk cId="1209231456" sldId="2147483660"/>
              <pc:sldLayoutMk cId="299847212" sldId="2147483661"/>
              <ac:picMk id="38" creationId="{F084D21C-5D58-4587-98D1-9AB86E92A50E}"/>
            </ac:picMkLst>
          </pc:picChg>
          <pc:picChg chg="del">
            <ac:chgData name="Syazlina HANIFF" userId="3e03a57b-0efa-4861-b5fc-7f99e98bad80" providerId="ADAL" clId="{0C301223-8CB7-45DE-A5BE-CA50D4B910E0}" dt="2021-07-22T09:10:46.953" v="3162" actId="478"/>
            <ac:picMkLst>
              <pc:docMk/>
              <pc:sldMasterMk cId="1209231456" sldId="2147483660"/>
              <pc:sldLayoutMk cId="299847212" sldId="2147483661"/>
              <ac:picMk id="44" creationId="{325A0115-59E3-45B5-9FE2-9296DEFF7AB9}"/>
            </ac:picMkLst>
          </pc:picChg>
          <pc:picChg chg="mod">
            <ac:chgData name="Syazlina HANIFF" userId="3e03a57b-0efa-4861-b5fc-7f99e98bad80" providerId="ADAL" clId="{0C301223-8CB7-45DE-A5BE-CA50D4B910E0}" dt="2021-07-22T09:10:41.236" v="3159" actId="1076"/>
            <ac:picMkLst>
              <pc:docMk/>
              <pc:sldMasterMk cId="1209231456" sldId="2147483660"/>
              <pc:sldLayoutMk cId="299847212" sldId="2147483661"/>
              <ac:picMk id="51" creationId="{F9514F35-4D87-48D1-8A4A-D8443341082C}"/>
            </ac:picMkLst>
          </pc:picChg>
        </pc:sldLayoutChg>
        <pc:sldLayoutChg chg="addSp delSp modSp mod">
          <pc:chgData name="Syazlina HANIFF" userId="3e03a57b-0efa-4861-b5fc-7f99e98bad80" providerId="ADAL" clId="{0C301223-8CB7-45DE-A5BE-CA50D4B910E0}" dt="2021-07-22T01:26:57.776" v="424" actId="732"/>
          <pc:sldLayoutMkLst>
            <pc:docMk/>
            <pc:sldMasterMk cId="1209231456" sldId="2147483660"/>
            <pc:sldLayoutMk cId="1759025107" sldId="2147483664"/>
          </pc:sldLayoutMkLst>
          <pc:picChg chg="add mod ord modCrop">
            <ac:chgData name="Syazlina HANIFF" userId="3e03a57b-0efa-4861-b5fc-7f99e98bad80" providerId="ADAL" clId="{0C301223-8CB7-45DE-A5BE-CA50D4B910E0}" dt="2021-07-22T01:26:57.776" v="424" actId="732"/>
            <ac:picMkLst>
              <pc:docMk/>
              <pc:sldMasterMk cId="1209231456" sldId="2147483660"/>
              <pc:sldLayoutMk cId="1759025107" sldId="2147483664"/>
              <ac:picMk id="4" creationId="{5D0EDAA2-0ACD-4C2A-83E5-65916CDA5ED3}"/>
            </ac:picMkLst>
          </pc:picChg>
          <pc:picChg chg="mod">
            <ac:chgData name="Syazlina HANIFF" userId="3e03a57b-0efa-4861-b5fc-7f99e98bad80" providerId="ADAL" clId="{0C301223-8CB7-45DE-A5BE-CA50D4B910E0}" dt="2021-07-22T01:26:51.165" v="423" actId="1076"/>
            <ac:picMkLst>
              <pc:docMk/>
              <pc:sldMasterMk cId="1209231456" sldId="2147483660"/>
              <pc:sldLayoutMk cId="1759025107" sldId="2147483664"/>
              <ac:picMk id="5" creationId="{D8E41903-2AE5-405C-8F2B-01A8C51165E4}"/>
            </ac:picMkLst>
          </pc:picChg>
          <pc:picChg chg="del mod">
            <ac:chgData name="Syazlina HANIFF" userId="3e03a57b-0efa-4861-b5fc-7f99e98bad80" providerId="ADAL" clId="{0C301223-8CB7-45DE-A5BE-CA50D4B910E0}" dt="2021-07-22T01:25:52.723" v="412" actId="478"/>
            <ac:picMkLst>
              <pc:docMk/>
              <pc:sldMasterMk cId="1209231456" sldId="2147483660"/>
              <pc:sldLayoutMk cId="1759025107" sldId="2147483664"/>
              <ac:picMk id="41" creationId="{B79F214E-BC45-479E-8D61-6AADAED7D3D2}"/>
            </ac:picMkLst>
          </pc:picChg>
        </pc:sldLayoutChg>
        <pc:sldLayoutChg chg="del modTransition">
          <pc:chgData name="Syazlina HANIFF" userId="3e03a57b-0efa-4861-b5fc-7f99e98bad80" providerId="ADAL" clId="{0C301223-8CB7-45DE-A5BE-CA50D4B910E0}" dt="2021-07-22T09:14:07.040" v="3294" actId="2696"/>
          <pc:sldLayoutMkLst>
            <pc:docMk/>
            <pc:sldMasterMk cId="1209231456" sldId="2147483660"/>
            <pc:sldLayoutMk cId="1611969083" sldId="2147483674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07.717" v="3295" actId="2696"/>
          <pc:sldLayoutMkLst>
            <pc:docMk/>
            <pc:sldMasterMk cId="1209231456" sldId="2147483660"/>
            <pc:sldLayoutMk cId="2695215539" sldId="2147483675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08.497" v="3296" actId="2696"/>
          <pc:sldLayoutMkLst>
            <pc:docMk/>
            <pc:sldMasterMk cId="1209231456" sldId="2147483660"/>
            <pc:sldLayoutMk cId="2815941031" sldId="2147483676"/>
          </pc:sldLayoutMkLst>
        </pc:sldLayoutChg>
        <pc:sldLayoutChg chg="add del modTransition">
          <pc:chgData name="Syazlina HANIFF" userId="3e03a57b-0efa-4861-b5fc-7f99e98bad80" providerId="ADAL" clId="{0C301223-8CB7-45DE-A5BE-CA50D4B910E0}" dt="2021-07-22T09:14:11.681" v="3298" actId="2696"/>
          <pc:sldLayoutMkLst>
            <pc:docMk/>
            <pc:sldMasterMk cId="1209231456" sldId="2147483660"/>
            <pc:sldLayoutMk cId="2833360164" sldId="2147483677"/>
          </pc:sldLayoutMkLst>
        </pc:sldLayoutChg>
        <pc:sldLayoutChg chg="modTransition">
          <pc:chgData name="Syazlina HANIFF" userId="3e03a57b-0efa-4861-b5fc-7f99e98bad80" providerId="ADAL" clId="{0C301223-8CB7-45DE-A5BE-CA50D4B910E0}" dt="2021-07-22T09:13:36.057" v="3293"/>
          <pc:sldLayoutMkLst>
            <pc:docMk/>
            <pc:sldMasterMk cId="1209231456" sldId="2147483660"/>
            <pc:sldLayoutMk cId="801617041" sldId="2147483678"/>
          </pc:sldLayoutMkLst>
        </pc:sldLayoutChg>
        <pc:sldLayoutChg chg="modTransition">
          <pc:chgData name="Syazlina HANIFF" userId="3e03a57b-0efa-4861-b5fc-7f99e98bad80" providerId="ADAL" clId="{0C301223-8CB7-45DE-A5BE-CA50D4B910E0}" dt="2021-07-22T09:13:36.057" v="3293"/>
          <pc:sldLayoutMkLst>
            <pc:docMk/>
            <pc:sldMasterMk cId="1209231456" sldId="2147483660"/>
            <pc:sldLayoutMk cId="162909550" sldId="2147483679"/>
          </pc:sldLayoutMkLst>
        </pc:sldLayoutChg>
        <pc:sldLayoutChg chg="modTransition">
          <pc:chgData name="Syazlina HANIFF" userId="3e03a57b-0efa-4861-b5fc-7f99e98bad80" providerId="ADAL" clId="{0C301223-8CB7-45DE-A5BE-CA50D4B910E0}" dt="2021-07-22T09:13:36.057" v="3293"/>
          <pc:sldLayoutMkLst>
            <pc:docMk/>
            <pc:sldMasterMk cId="1209231456" sldId="2147483660"/>
            <pc:sldLayoutMk cId="1532670771" sldId="2147483680"/>
          </pc:sldLayoutMkLst>
        </pc:sldLayoutChg>
        <pc:sldLayoutChg chg="modTransition">
          <pc:chgData name="Syazlina HANIFF" userId="3e03a57b-0efa-4861-b5fc-7f99e98bad80" providerId="ADAL" clId="{0C301223-8CB7-45DE-A5BE-CA50D4B910E0}" dt="2021-07-22T09:13:36.057" v="3293"/>
          <pc:sldLayoutMkLst>
            <pc:docMk/>
            <pc:sldMasterMk cId="1209231456" sldId="2147483660"/>
            <pc:sldLayoutMk cId="3446457711" sldId="2147483681"/>
          </pc:sldLayoutMkLst>
        </pc:sldLayoutChg>
        <pc:sldLayoutChg chg="modTransition">
          <pc:chgData name="Syazlina HANIFF" userId="3e03a57b-0efa-4861-b5fc-7f99e98bad80" providerId="ADAL" clId="{0C301223-8CB7-45DE-A5BE-CA50D4B910E0}" dt="2021-07-22T09:13:36.057" v="3293"/>
          <pc:sldLayoutMkLst>
            <pc:docMk/>
            <pc:sldMasterMk cId="1209231456" sldId="2147483660"/>
            <pc:sldLayoutMk cId="2738543672" sldId="2147483682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4.707" v="3299" actId="2696"/>
          <pc:sldLayoutMkLst>
            <pc:docMk/>
            <pc:sldMasterMk cId="1209231456" sldId="2147483660"/>
            <pc:sldLayoutMk cId="892724901" sldId="2147483683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4.956" v="3300" actId="2696"/>
          <pc:sldLayoutMkLst>
            <pc:docMk/>
            <pc:sldMasterMk cId="1209231456" sldId="2147483660"/>
            <pc:sldLayoutMk cId="2974492217" sldId="2147483684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5.132" v="3301" actId="2696"/>
          <pc:sldLayoutMkLst>
            <pc:docMk/>
            <pc:sldMasterMk cId="1209231456" sldId="2147483660"/>
            <pc:sldLayoutMk cId="2240392553" sldId="2147483685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5.343" v="3302" actId="2696"/>
          <pc:sldLayoutMkLst>
            <pc:docMk/>
            <pc:sldMasterMk cId="1209231456" sldId="2147483660"/>
            <pc:sldLayoutMk cId="4083348761" sldId="2147483686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5.612" v="3303" actId="2696"/>
          <pc:sldLayoutMkLst>
            <pc:docMk/>
            <pc:sldMasterMk cId="1209231456" sldId="2147483660"/>
            <pc:sldLayoutMk cId="2545252436" sldId="2147483687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6.004" v="3304" actId="2696"/>
          <pc:sldLayoutMkLst>
            <pc:docMk/>
            <pc:sldMasterMk cId="1209231456" sldId="2147483660"/>
            <pc:sldLayoutMk cId="2955505580" sldId="2147483688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6.531" v="3305" actId="2696"/>
          <pc:sldLayoutMkLst>
            <pc:docMk/>
            <pc:sldMasterMk cId="1209231456" sldId="2147483660"/>
            <pc:sldLayoutMk cId="1909918177" sldId="2147483689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7.545" v="3306" actId="2696"/>
          <pc:sldLayoutMkLst>
            <pc:docMk/>
            <pc:sldMasterMk cId="1209231456" sldId="2147483660"/>
            <pc:sldLayoutMk cId="3869533105" sldId="2147483690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8.213" v="3307" actId="2696"/>
          <pc:sldLayoutMkLst>
            <pc:docMk/>
            <pc:sldMasterMk cId="1209231456" sldId="2147483660"/>
            <pc:sldLayoutMk cId="1525236730" sldId="2147483691"/>
          </pc:sldLayoutMkLst>
        </pc:sldLayoutChg>
        <pc:sldLayoutChg chg="del modTransition">
          <pc:chgData name="Syazlina HANIFF" userId="3e03a57b-0efa-4861-b5fc-7f99e98bad80" providerId="ADAL" clId="{0C301223-8CB7-45DE-A5BE-CA50D4B910E0}" dt="2021-07-22T09:14:28.718" v="3308" actId="2696"/>
          <pc:sldLayoutMkLst>
            <pc:docMk/>
            <pc:sldMasterMk cId="1209231456" sldId="2147483660"/>
            <pc:sldLayoutMk cId="1878161632" sldId="2147483692"/>
          </pc:sldLayoutMkLst>
        </pc:sldLayoutChg>
        <pc:sldLayoutChg chg="del">
          <pc:chgData name="Syazlina HANIFF" userId="3e03a57b-0efa-4861-b5fc-7f99e98bad80" providerId="ADAL" clId="{0C301223-8CB7-45DE-A5BE-CA50D4B910E0}" dt="2021-07-22T09:14:32.238" v="3309" actId="2696"/>
          <pc:sldLayoutMkLst>
            <pc:docMk/>
            <pc:sldMasterMk cId="1209231456" sldId="2147483660"/>
            <pc:sldLayoutMk cId="1794170306" sldId="2147483698"/>
          </pc:sldLayoutMkLst>
        </pc:sldLayoutChg>
        <pc:sldLayoutChg chg="addSp modSp">
          <pc:chgData name="Syazlina HANIFF" userId="3e03a57b-0efa-4861-b5fc-7f99e98bad80" providerId="ADAL" clId="{0C301223-8CB7-45DE-A5BE-CA50D4B910E0}" dt="2021-07-22T09:19:49.061" v="3469"/>
          <pc:sldLayoutMkLst>
            <pc:docMk/>
            <pc:sldMasterMk cId="1209231456" sldId="2147483660"/>
            <pc:sldLayoutMk cId="4182987406" sldId="2147483699"/>
          </pc:sldLayoutMkLst>
          <pc:picChg chg="add mod">
            <ac:chgData name="Syazlina HANIFF" userId="3e03a57b-0efa-4861-b5fc-7f99e98bad80" providerId="ADAL" clId="{0C301223-8CB7-45DE-A5BE-CA50D4B910E0}" dt="2021-07-22T09:19:49.061" v="3469"/>
            <ac:picMkLst>
              <pc:docMk/>
              <pc:sldMasterMk cId="1209231456" sldId="2147483660"/>
              <pc:sldLayoutMk cId="4182987406" sldId="2147483699"/>
              <ac:picMk id="3" creationId="{128243AC-7E84-418E-AAAC-FF9844057109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31D68-8D3A-467A-8CEE-ACE66F678738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7CD9-2D00-4390-B28F-885721EC3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Vaccination and Visa Requirements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 what you should know and how to prepare so you can reach your destination and avoid delays when travelling.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COVID-19 Restrictions and Impact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 tools to help you understand and prepare for the impact of COVID-19 on your next trip.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With Confidence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Planning to go somewhere new? The assistance app gives you everything you need to understand the culture, best practices, and availability of services all over the world.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 Trips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Manage all of your upcoming trip logistics in one place.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Checklists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medical and security professionals have created pre-travel checklists to help you prepare for your next trip. 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3485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Location-Based Push Alerts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Stay safe in an emergency with location-based alerts. When a medical or security alert is issued for your current location, the App will let you know first via a push notification.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 or Chat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problem or need advice? Get the help you need 24 hours a day, 7 days a week.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In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let your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 where you are? Use the app to share your current location with your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your Home page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 Emergency Check-In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cases of a serious security incident, use Auto Emergency Check-In to ensure your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knows your exact whereabouts. From the Home page, click on your Profile icon, open the Alerts and Notifications section and switch ON your Auto Emergency Check-In function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519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thumb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A picture containing text, person, electronics, hand&#10;&#10;Description automatically generated">
            <a:extLst>
              <a:ext uri="{FF2B5EF4-FFF2-40B4-BE49-F238E27FC236}">
                <a16:creationId xmlns:a16="http://schemas.microsoft.com/office/drawing/2014/main" id="{F084D21C-5D58-4587-98D1-9AB86E92A5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414"/>
          <a:stretch/>
        </p:blipFill>
        <p:spPr>
          <a:xfrm>
            <a:off x="20" y="0"/>
            <a:ext cx="12191980" cy="6857999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235670EA-3107-4E9B-A40B-9F2CE6F21D0F}"/>
              </a:ext>
            </a:extLst>
          </p:cNvPr>
          <p:cNvSpPr/>
          <p:nvPr userDrawn="1"/>
        </p:nvSpPr>
        <p:spPr>
          <a:xfrm>
            <a:off x="22571" y="0"/>
            <a:ext cx="12192000" cy="6857999"/>
          </a:xfrm>
          <a:prstGeom prst="rect">
            <a:avLst/>
          </a:prstGeom>
          <a:solidFill>
            <a:srgbClr val="282B6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579A0C9-17C6-4306-97CE-2683A0088E3F}"/>
              </a:ext>
            </a:extLst>
          </p:cNvPr>
          <p:cNvCxnSpPr>
            <a:cxnSpLocks/>
          </p:cNvCxnSpPr>
          <p:nvPr userDrawn="1"/>
        </p:nvCxnSpPr>
        <p:spPr>
          <a:xfrm>
            <a:off x="3747749" y="4669125"/>
            <a:ext cx="7606052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253911E5-1459-462A-AD40-D53B981394B3}"/>
              </a:ext>
            </a:extLst>
          </p:cNvPr>
          <p:cNvSpPr/>
          <p:nvPr userDrawn="1"/>
        </p:nvSpPr>
        <p:spPr>
          <a:xfrm>
            <a:off x="11085840" y="4440105"/>
            <a:ext cx="458040" cy="458040"/>
          </a:xfrm>
          <a:prstGeom prst="ellipse">
            <a:avLst/>
          </a:prstGeom>
          <a:solidFill>
            <a:schemeClr val="bg1"/>
          </a:solidFill>
          <a:ln>
            <a:solidFill>
              <a:srgbClr val="6A88C1"/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FF3EE0C-24DD-4044-91F4-FB655664E758}"/>
              </a:ext>
            </a:extLst>
          </p:cNvPr>
          <p:cNvSpPr/>
          <p:nvPr userDrawn="1"/>
        </p:nvSpPr>
        <p:spPr>
          <a:xfrm>
            <a:off x="-986499" y="797068"/>
            <a:ext cx="5179596" cy="5329819"/>
          </a:xfrm>
          <a:prstGeom prst="ellipse">
            <a:avLst/>
          </a:prstGeom>
          <a:solidFill>
            <a:schemeClr val="bg1"/>
          </a:solidFill>
          <a:ln w="19050">
            <a:solidFill>
              <a:srgbClr val="6A88C1"/>
            </a:solidFill>
          </a:ln>
          <a:effectLst>
            <a:outerShdw blurRad="139700" dist="38100" dir="5400000" sx="101000" sy="101000" algn="t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F9514F35-4D87-48D1-8A4A-D844334108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9441" y="1205727"/>
            <a:ext cx="3285660" cy="4512499"/>
          </a:xfrm>
          <a:prstGeom prst="rect">
            <a:avLst/>
          </a:prstGeom>
          <a:ln>
            <a:noFill/>
          </a:ln>
          <a:effectLst>
            <a:glow>
              <a:schemeClr val="accent1"/>
            </a:glow>
            <a:outerShdw dist="50800" sx="1000" sy="1000" algn="ctr" rotWithShape="0">
              <a:srgbClr val="000000"/>
            </a:outerShdw>
            <a:softEdge rad="0"/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0398FFEF-D499-4842-87BC-FA05EFE650F5}"/>
              </a:ext>
            </a:extLst>
          </p:cNvPr>
          <p:cNvGrpSpPr/>
          <p:nvPr userDrawn="1"/>
        </p:nvGrpSpPr>
        <p:grpSpPr>
          <a:xfrm>
            <a:off x="9371025" y="6537280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54" name="Freeform 6">
              <a:extLst>
                <a:ext uri="{FF2B5EF4-FFF2-40B4-BE49-F238E27FC236}">
                  <a16:creationId xmlns:a16="http://schemas.microsoft.com/office/drawing/2014/main" id="{C5912F5F-C809-4840-B143-F099EA412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B580A5E0-DA41-495C-A3FB-F125BCD481F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Freeform 8">
              <a:extLst>
                <a:ext uri="{FF2B5EF4-FFF2-40B4-BE49-F238E27FC236}">
                  <a16:creationId xmlns:a16="http://schemas.microsoft.com/office/drawing/2014/main" id="{35477869-3E5A-4745-8622-D4A2C7B7D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41F050E2-F5C1-4C20-A0F7-421275F51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10">
              <a:extLst>
                <a:ext uri="{FF2B5EF4-FFF2-40B4-BE49-F238E27FC236}">
                  <a16:creationId xmlns:a16="http://schemas.microsoft.com/office/drawing/2014/main" id="{C6A4066A-2B40-4DD4-B9A0-00E1CA0E4DE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11">
              <a:extLst>
                <a:ext uri="{FF2B5EF4-FFF2-40B4-BE49-F238E27FC236}">
                  <a16:creationId xmlns:a16="http://schemas.microsoft.com/office/drawing/2014/main" id="{F8FB3E15-9FA3-4734-917E-A3F3104D12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12">
              <a:extLst>
                <a:ext uri="{FF2B5EF4-FFF2-40B4-BE49-F238E27FC236}">
                  <a16:creationId xmlns:a16="http://schemas.microsoft.com/office/drawing/2014/main" id="{9E224B30-3BBD-4EDF-8F50-E4070A983D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13">
              <a:extLst>
                <a:ext uri="{FF2B5EF4-FFF2-40B4-BE49-F238E27FC236}">
                  <a16:creationId xmlns:a16="http://schemas.microsoft.com/office/drawing/2014/main" id="{8257B634-6B38-4779-B575-0E6FD0815C3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FF986044-0506-48DC-BBEF-A32409A6B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AC2311F4-C42A-4801-BD1D-AD50F8842C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16">
              <a:extLst>
                <a:ext uri="{FF2B5EF4-FFF2-40B4-BE49-F238E27FC236}">
                  <a16:creationId xmlns:a16="http://schemas.microsoft.com/office/drawing/2014/main" id="{F97B3A1F-8C77-4714-A4E6-CE671BB06C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17">
              <a:extLst>
                <a:ext uri="{FF2B5EF4-FFF2-40B4-BE49-F238E27FC236}">
                  <a16:creationId xmlns:a16="http://schemas.microsoft.com/office/drawing/2014/main" id="{1E87894A-671A-476F-9279-5278744C4A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18">
              <a:extLst>
                <a:ext uri="{FF2B5EF4-FFF2-40B4-BE49-F238E27FC236}">
                  <a16:creationId xmlns:a16="http://schemas.microsoft.com/office/drawing/2014/main" id="{59D858E5-BAB4-4FED-A04B-1FCDFED0C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9">
              <a:extLst>
                <a:ext uri="{FF2B5EF4-FFF2-40B4-BE49-F238E27FC236}">
                  <a16:creationId xmlns:a16="http://schemas.microsoft.com/office/drawing/2014/main" id="{0868C015-E418-477C-A3CF-533687600C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0">
              <a:extLst>
                <a:ext uri="{FF2B5EF4-FFF2-40B4-BE49-F238E27FC236}">
                  <a16:creationId xmlns:a16="http://schemas.microsoft.com/office/drawing/2014/main" id="{818FD142-5BB5-48A8-A677-CCA91AB281F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21">
              <a:extLst>
                <a:ext uri="{FF2B5EF4-FFF2-40B4-BE49-F238E27FC236}">
                  <a16:creationId xmlns:a16="http://schemas.microsoft.com/office/drawing/2014/main" id="{78981530-8C3A-46C5-A739-493491E47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22">
              <a:extLst>
                <a:ext uri="{FF2B5EF4-FFF2-40B4-BE49-F238E27FC236}">
                  <a16:creationId xmlns:a16="http://schemas.microsoft.com/office/drawing/2014/main" id="{EA39722E-0731-4471-8705-0405977AE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23">
              <a:extLst>
                <a:ext uri="{FF2B5EF4-FFF2-40B4-BE49-F238E27FC236}">
                  <a16:creationId xmlns:a16="http://schemas.microsoft.com/office/drawing/2014/main" id="{542CEA33-AC59-4A5C-908F-00649122FF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24">
              <a:extLst>
                <a:ext uri="{FF2B5EF4-FFF2-40B4-BE49-F238E27FC236}">
                  <a16:creationId xmlns:a16="http://schemas.microsoft.com/office/drawing/2014/main" id="{03F50B03-F1A2-4656-BC02-35E8E0D1A2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25">
              <a:extLst>
                <a:ext uri="{FF2B5EF4-FFF2-40B4-BE49-F238E27FC236}">
                  <a16:creationId xmlns:a16="http://schemas.microsoft.com/office/drawing/2014/main" id="{2D9D18D9-D680-4C26-BBFA-F621C4575A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26">
              <a:extLst>
                <a:ext uri="{FF2B5EF4-FFF2-40B4-BE49-F238E27FC236}">
                  <a16:creationId xmlns:a16="http://schemas.microsoft.com/office/drawing/2014/main" id="{6F1D9BB3-5536-4D42-A6AB-FBD53262C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27">
              <a:extLst>
                <a:ext uri="{FF2B5EF4-FFF2-40B4-BE49-F238E27FC236}">
                  <a16:creationId xmlns:a16="http://schemas.microsoft.com/office/drawing/2014/main" id="{E91AAB62-932B-44D3-A543-BF522CA238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28">
              <a:extLst>
                <a:ext uri="{FF2B5EF4-FFF2-40B4-BE49-F238E27FC236}">
                  <a16:creationId xmlns:a16="http://schemas.microsoft.com/office/drawing/2014/main" id="{F066D16F-F9A3-4724-B51C-8FC555067B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29">
              <a:extLst>
                <a:ext uri="{FF2B5EF4-FFF2-40B4-BE49-F238E27FC236}">
                  <a16:creationId xmlns:a16="http://schemas.microsoft.com/office/drawing/2014/main" id="{3502FE96-0732-4C91-99D4-3D84949911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30">
              <a:extLst>
                <a:ext uri="{FF2B5EF4-FFF2-40B4-BE49-F238E27FC236}">
                  <a16:creationId xmlns:a16="http://schemas.microsoft.com/office/drawing/2014/main" id="{A0749F83-D54E-48B6-9A15-208B6EF85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31">
              <a:extLst>
                <a:ext uri="{FF2B5EF4-FFF2-40B4-BE49-F238E27FC236}">
                  <a16:creationId xmlns:a16="http://schemas.microsoft.com/office/drawing/2014/main" id="{F6ECEA32-3174-410E-83EC-3A0B5234F3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13C755E-A7B1-C247-911D-DC932ACAE8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84675" y="2155565"/>
            <a:ext cx="6778869" cy="2387600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548BCC-7C91-4342-8AB0-E067E3E4B7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84675" y="4897534"/>
            <a:ext cx="6778869" cy="85740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EF820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  <p:pic>
        <p:nvPicPr>
          <p:cNvPr id="82" name="Picture 81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AB682C-4490-4A21-B3E9-D34754AD4D7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lob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Picture 54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9F39E596-A783-477F-810E-A2AC4366B8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764" y="0"/>
            <a:ext cx="5692574" cy="6858000"/>
          </a:xfrm>
          <a:prstGeom prst="rect">
            <a:avLst/>
          </a:prstGeom>
        </p:spPr>
      </p:pic>
      <p:sp>
        <p:nvSpPr>
          <p:cNvPr id="44" name="Title 1">
            <a:extLst>
              <a:ext uri="{FF2B5EF4-FFF2-40B4-BE49-F238E27FC236}">
                <a16:creationId xmlns:a16="http://schemas.microsoft.com/office/drawing/2014/main" id="{AE135024-5C1D-4E8C-AAAC-A7B8A60494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80" y="95023"/>
            <a:ext cx="429902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A2343DD8-7010-449F-9AE8-D7AF20779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0" y="1849518"/>
            <a:ext cx="5767892" cy="4351339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6F0E164-C641-464D-9B92-8650028C22DC}"/>
              </a:ext>
            </a:extLst>
          </p:cNvPr>
          <p:cNvGrpSpPr/>
          <p:nvPr userDrawn="1"/>
        </p:nvGrpSpPr>
        <p:grpSpPr>
          <a:xfrm>
            <a:off x="-12614" y="766761"/>
            <a:ext cx="5181684" cy="597335"/>
            <a:chOff x="-4294049" y="671805"/>
            <a:chExt cx="5181684" cy="597334"/>
          </a:xfrm>
          <a:effectLst/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8854B8F-A8B1-4EF9-A6C3-0F363F5C0ADC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F81D072-B53F-45D1-A93B-5E6D170A03B2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-4294049" y="979096"/>
              <a:ext cx="4847642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BF140E8-DEB8-4DDF-8F6D-0DFED9DE6431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rgbClr val="2F4696">
                    <a:lumMod val="5000"/>
                    <a:lumOff val="95000"/>
                  </a:srgbClr>
                </a:gs>
                <a:gs pos="100000">
                  <a:srgbClr val="D1D7D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76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E9DD6B66-3AD9-4EA3-A39E-E5955350D4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A4E3B1-9D33-41C8-A1D9-8DA6F0C17F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3510D7-2BBD-475C-99C5-8D2C18680E39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3" name="Freeform 6">
              <a:extLst>
                <a:ext uri="{FF2B5EF4-FFF2-40B4-BE49-F238E27FC236}">
                  <a16:creationId xmlns:a16="http://schemas.microsoft.com/office/drawing/2014/main" id="{63277E58-A076-48DC-A516-C7CDD8EB5B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7">
              <a:extLst>
                <a:ext uri="{FF2B5EF4-FFF2-40B4-BE49-F238E27FC236}">
                  <a16:creationId xmlns:a16="http://schemas.microsoft.com/office/drawing/2014/main" id="{4E862663-7578-4A1D-BBA9-021A57A075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8">
              <a:extLst>
                <a:ext uri="{FF2B5EF4-FFF2-40B4-BE49-F238E27FC236}">
                  <a16:creationId xmlns:a16="http://schemas.microsoft.com/office/drawing/2014/main" id="{AAF66D09-B9D7-4953-8B2F-4E4351FE7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">
              <a:extLst>
                <a:ext uri="{FF2B5EF4-FFF2-40B4-BE49-F238E27FC236}">
                  <a16:creationId xmlns:a16="http://schemas.microsoft.com/office/drawing/2014/main" id="{15B70295-27E9-4A49-80F1-0CFFB1D399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10">
              <a:extLst>
                <a:ext uri="{FF2B5EF4-FFF2-40B4-BE49-F238E27FC236}">
                  <a16:creationId xmlns:a16="http://schemas.microsoft.com/office/drawing/2014/main" id="{C9502385-74B3-4AFB-ACA8-F66E5804B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11">
              <a:extLst>
                <a:ext uri="{FF2B5EF4-FFF2-40B4-BE49-F238E27FC236}">
                  <a16:creationId xmlns:a16="http://schemas.microsoft.com/office/drawing/2014/main" id="{F7065EC4-0E50-4231-9D33-B382103DE1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Rectangle 12">
              <a:extLst>
                <a:ext uri="{FF2B5EF4-FFF2-40B4-BE49-F238E27FC236}">
                  <a16:creationId xmlns:a16="http://schemas.microsoft.com/office/drawing/2014/main" id="{57D96CE4-3244-4A6F-A1BD-524B87A9D4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3">
              <a:extLst>
                <a:ext uri="{FF2B5EF4-FFF2-40B4-BE49-F238E27FC236}">
                  <a16:creationId xmlns:a16="http://schemas.microsoft.com/office/drawing/2014/main" id="{8DA5E947-0102-4591-B8AE-FB68E196FF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4">
              <a:extLst>
                <a:ext uri="{FF2B5EF4-FFF2-40B4-BE49-F238E27FC236}">
                  <a16:creationId xmlns:a16="http://schemas.microsoft.com/office/drawing/2014/main" id="{E939092E-B75B-488A-9C36-EE5B9279D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5">
              <a:extLst>
                <a:ext uri="{FF2B5EF4-FFF2-40B4-BE49-F238E27FC236}">
                  <a16:creationId xmlns:a16="http://schemas.microsoft.com/office/drawing/2014/main" id="{D57482A2-C1B0-429A-9469-3359866768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6">
              <a:extLst>
                <a:ext uri="{FF2B5EF4-FFF2-40B4-BE49-F238E27FC236}">
                  <a16:creationId xmlns:a16="http://schemas.microsoft.com/office/drawing/2014/main" id="{3B43319A-DE7B-4C30-B0A0-FE6A32ECD0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7">
              <a:extLst>
                <a:ext uri="{FF2B5EF4-FFF2-40B4-BE49-F238E27FC236}">
                  <a16:creationId xmlns:a16="http://schemas.microsoft.com/office/drawing/2014/main" id="{5DCA3640-B3AA-4384-A2E7-6A9AE401394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8">
              <a:extLst>
                <a:ext uri="{FF2B5EF4-FFF2-40B4-BE49-F238E27FC236}">
                  <a16:creationId xmlns:a16="http://schemas.microsoft.com/office/drawing/2014/main" id="{2EC3B6EB-D7F5-48C0-B8A3-92FE0E1930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9">
              <a:extLst>
                <a:ext uri="{FF2B5EF4-FFF2-40B4-BE49-F238E27FC236}">
                  <a16:creationId xmlns:a16="http://schemas.microsoft.com/office/drawing/2014/main" id="{DB9E1D7B-08A7-460C-95C1-B3B237EE7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Rectangle 20">
              <a:extLst>
                <a:ext uri="{FF2B5EF4-FFF2-40B4-BE49-F238E27FC236}">
                  <a16:creationId xmlns:a16="http://schemas.microsoft.com/office/drawing/2014/main" id="{74D828B5-6148-4381-A454-B7A3F4B397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21">
              <a:extLst>
                <a:ext uri="{FF2B5EF4-FFF2-40B4-BE49-F238E27FC236}">
                  <a16:creationId xmlns:a16="http://schemas.microsoft.com/office/drawing/2014/main" id="{221150AE-B73F-435A-912A-ED0F016AAA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22">
              <a:extLst>
                <a:ext uri="{FF2B5EF4-FFF2-40B4-BE49-F238E27FC236}">
                  <a16:creationId xmlns:a16="http://schemas.microsoft.com/office/drawing/2014/main" id="{CA677A49-C176-4050-A8B7-5B400FE8B6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23">
              <a:extLst>
                <a:ext uri="{FF2B5EF4-FFF2-40B4-BE49-F238E27FC236}">
                  <a16:creationId xmlns:a16="http://schemas.microsoft.com/office/drawing/2014/main" id="{CFE98103-77B4-4CCD-A3C7-AF3F18AE2A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24">
              <a:extLst>
                <a:ext uri="{FF2B5EF4-FFF2-40B4-BE49-F238E27FC236}">
                  <a16:creationId xmlns:a16="http://schemas.microsoft.com/office/drawing/2014/main" id="{CA192FFC-6451-4BED-8A61-307021090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25">
              <a:extLst>
                <a:ext uri="{FF2B5EF4-FFF2-40B4-BE49-F238E27FC236}">
                  <a16:creationId xmlns:a16="http://schemas.microsoft.com/office/drawing/2014/main" id="{C0EEB7E1-A2B2-48A8-987D-45EECC07FA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26">
              <a:extLst>
                <a:ext uri="{FF2B5EF4-FFF2-40B4-BE49-F238E27FC236}">
                  <a16:creationId xmlns:a16="http://schemas.microsoft.com/office/drawing/2014/main" id="{B3362804-26B1-4588-8A9C-708D89628A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27">
              <a:extLst>
                <a:ext uri="{FF2B5EF4-FFF2-40B4-BE49-F238E27FC236}">
                  <a16:creationId xmlns:a16="http://schemas.microsoft.com/office/drawing/2014/main" id="{33FE3B8F-8A46-42B6-99B5-4218ECCF2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28">
              <a:extLst>
                <a:ext uri="{FF2B5EF4-FFF2-40B4-BE49-F238E27FC236}">
                  <a16:creationId xmlns:a16="http://schemas.microsoft.com/office/drawing/2014/main" id="{0582C008-9C71-44D5-AEB2-B0D3744642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29">
              <a:extLst>
                <a:ext uri="{FF2B5EF4-FFF2-40B4-BE49-F238E27FC236}">
                  <a16:creationId xmlns:a16="http://schemas.microsoft.com/office/drawing/2014/main" id="{A1C12C18-7DE5-448F-8C80-82201A691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30">
              <a:extLst>
                <a:ext uri="{FF2B5EF4-FFF2-40B4-BE49-F238E27FC236}">
                  <a16:creationId xmlns:a16="http://schemas.microsoft.com/office/drawing/2014/main" id="{9B3845E7-79B6-4A57-ABE5-4E13A625CA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Rectangle 31">
              <a:extLst>
                <a:ext uri="{FF2B5EF4-FFF2-40B4-BE49-F238E27FC236}">
                  <a16:creationId xmlns:a16="http://schemas.microsoft.com/office/drawing/2014/main" id="{9CC38121-8CF7-4CFE-B603-2F9F283A7E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63C831-062B-4A99-B2AE-8B883FE0B1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3450" y="2570956"/>
            <a:ext cx="5245100" cy="1716087"/>
          </a:xfrm>
        </p:spPr>
        <p:txBody>
          <a:bodyPr>
            <a:noAutofit/>
          </a:bodyPr>
          <a:lstStyle>
            <a:lvl1pPr marL="0" indent="0">
              <a:buNone/>
              <a:defRPr lang="en-US" sz="4000" b="1" kern="1200" dirty="0" smtClean="0">
                <a:solidFill>
                  <a:schemeClr val="bg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93876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3728836" y="3"/>
            <a:ext cx="8463164" cy="6858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051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243AC-7E84-418E-AAAC-FF98440571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87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nimate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B1C79-8A7A-40EF-A7C6-4303706E55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edit Master title style</a:t>
            </a:r>
            <a:endParaRPr lang="en-GB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E479BA-8229-405D-86B6-0D6739267A9D}"/>
              </a:ext>
            </a:extLst>
          </p:cNvPr>
          <p:cNvCxnSpPr/>
          <p:nvPr userDrawn="1"/>
        </p:nvCxnSpPr>
        <p:spPr>
          <a:xfrm>
            <a:off x="485790" y="1516281"/>
            <a:ext cx="196227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>
            <a:lvl1pPr>
              <a:defRPr spc="151" baseline="0">
                <a:solidFill>
                  <a:schemeClr val="tx1"/>
                </a:solidFill>
              </a:defRPr>
            </a:lvl1pPr>
            <a:lvl2pPr>
              <a:defRPr spc="151" baseline="0">
                <a:solidFill>
                  <a:schemeClr val="tx1"/>
                </a:solidFill>
              </a:defRPr>
            </a:lvl2pPr>
            <a:lvl3pPr>
              <a:defRPr spc="151" baseline="0">
                <a:solidFill>
                  <a:schemeClr val="tx1"/>
                </a:solidFill>
              </a:defRPr>
            </a:lvl3pPr>
            <a:lvl4pPr>
              <a:defRPr spc="151" baseline="0">
                <a:solidFill>
                  <a:schemeClr val="tx1"/>
                </a:solidFill>
              </a:defRPr>
            </a:lvl4pPr>
            <a:lvl5pPr>
              <a:defRPr spc="15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3360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323">
          <p15:clr>
            <a:srgbClr val="FBAE40"/>
          </p15:clr>
        </p15:guide>
        <p15:guide id="3" pos="7378">
          <p15:clr>
            <a:srgbClr val="FBAE40"/>
          </p15:clr>
        </p15:guide>
        <p15:guide id="4" orient="horz" pos="3997">
          <p15:clr>
            <a:srgbClr val="FBAE40"/>
          </p15:clr>
        </p15:guide>
        <p15:guide id="5" pos="30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981D7D-C10C-444C-A5CB-CA0DA88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>
            <a:lvl1pPr>
              <a:defRPr spc="151" baseline="0">
                <a:solidFill>
                  <a:schemeClr val="tx1"/>
                </a:solidFill>
              </a:defRPr>
            </a:lvl1pPr>
            <a:lvl2pPr>
              <a:defRPr spc="151" baseline="0">
                <a:solidFill>
                  <a:schemeClr val="tx1"/>
                </a:solidFill>
              </a:defRPr>
            </a:lvl2pPr>
            <a:lvl3pPr>
              <a:defRPr spc="151" baseline="0">
                <a:solidFill>
                  <a:schemeClr val="tx1"/>
                </a:solidFill>
              </a:defRPr>
            </a:lvl3pPr>
            <a:lvl4pPr>
              <a:defRPr spc="151" baseline="0">
                <a:solidFill>
                  <a:schemeClr val="tx1"/>
                </a:solidFill>
              </a:defRPr>
            </a:lvl4pPr>
            <a:lvl5pPr>
              <a:defRPr spc="151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1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981D7D-C10C-444C-A5CB-CA0DA88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0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981D7D-C10C-444C-A5CB-CA0DA88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267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981D7D-C10C-444C-A5CB-CA0DA88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645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5451" y="1276362"/>
            <a:ext cx="2184400" cy="209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981D7D-C10C-444C-A5CB-CA0DA8858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25404E0-BA77-4B01-B0E7-6DE5D66D8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779" y="1717681"/>
            <a:ext cx="11228388" cy="444023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155CF-7C3D-4F0D-8962-8F7AD4708B42}"/>
              </a:ext>
            </a:extLst>
          </p:cNvPr>
          <p:cNvCxnSpPr/>
          <p:nvPr userDrawn="1"/>
        </p:nvCxnSpPr>
        <p:spPr>
          <a:xfrm>
            <a:off x="478642" y="1375167"/>
            <a:ext cx="1978943" cy="0"/>
          </a:xfrm>
          <a:prstGeom prst="line">
            <a:avLst/>
          </a:prstGeom>
          <a:ln w="222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486D1EE-164A-4332-8DE1-DAD2620473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18428" y="6394460"/>
            <a:ext cx="486720" cy="365125"/>
          </a:xfrm>
          <a:prstGeom prst="rect">
            <a:avLst/>
          </a:prstGeom>
        </p:spPr>
        <p:txBody>
          <a:bodyPr lIns="91426" tIns="45718" rIns="91426" bIns="45718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6F816CB2-9031-488F-90D4-2C2D4A2332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8543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7B50F65-19A8-4D83-A9CC-ACABFD585EA0}"/>
              </a:ext>
            </a:extLst>
          </p:cNvPr>
          <p:cNvGrpSpPr/>
          <p:nvPr userDrawn="1"/>
        </p:nvGrpSpPr>
        <p:grpSpPr>
          <a:xfrm>
            <a:off x="0" y="0"/>
            <a:ext cx="4407981" cy="6858000"/>
            <a:chOff x="0" y="0"/>
            <a:chExt cx="8815962" cy="1371600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E0CE7DC-31A8-4E2C-8DB8-FC10A6B72AC1}"/>
                </a:ext>
              </a:extLst>
            </p:cNvPr>
            <p:cNvSpPr/>
            <p:nvPr/>
          </p:nvSpPr>
          <p:spPr>
            <a:xfrm>
              <a:off x="5582811" y="0"/>
              <a:ext cx="3233151" cy="9877559"/>
            </a:xfrm>
            <a:custGeom>
              <a:avLst/>
              <a:gdLst>
                <a:gd name="connsiteX0" fmla="*/ 0 w 3233151"/>
                <a:gd name="connsiteY0" fmla="*/ 0 h 9877559"/>
                <a:gd name="connsiteX1" fmla="*/ 2458971 w 3233151"/>
                <a:gd name="connsiteY1" fmla="*/ 0 h 9877559"/>
                <a:gd name="connsiteX2" fmla="*/ 2714029 w 3233151"/>
                <a:gd name="connsiteY2" fmla="*/ 684815 h 9877559"/>
                <a:gd name="connsiteX3" fmla="*/ 3015225 w 3233151"/>
                <a:gd name="connsiteY3" fmla="*/ 1774157 h 9877559"/>
                <a:gd name="connsiteX4" fmla="*/ 3170819 w 3233151"/>
                <a:gd name="connsiteY4" fmla="*/ 2915527 h 9877559"/>
                <a:gd name="connsiteX5" fmla="*/ 3233151 w 3233151"/>
                <a:gd name="connsiteY5" fmla="*/ 4067195 h 9877559"/>
                <a:gd name="connsiteX6" fmla="*/ 3212453 w 3233151"/>
                <a:gd name="connsiteY6" fmla="*/ 4907776 h 9877559"/>
                <a:gd name="connsiteX7" fmla="*/ 3118953 w 3233151"/>
                <a:gd name="connsiteY7" fmla="*/ 5748358 h 9877559"/>
                <a:gd name="connsiteX8" fmla="*/ 2973590 w 3233151"/>
                <a:gd name="connsiteY8" fmla="*/ 6547209 h 9877559"/>
                <a:gd name="connsiteX9" fmla="*/ 2776363 w 3233151"/>
                <a:gd name="connsiteY9" fmla="*/ 7304328 h 9877559"/>
                <a:gd name="connsiteX10" fmla="*/ 2496103 w 3233151"/>
                <a:gd name="connsiteY10" fmla="*/ 8020258 h 9877559"/>
                <a:gd name="connsiteX11" fmla="*/ 2174448 w 3233151"/>
                <a:gd name="connsiteY11" fmla="*/ 8684161 h 9877559"/>
                <a:gd name="connsiteX12" fmla="*/ 1779991 w 3233151"/>
                <a:gd name="connsiteY12" fmla="*/ 9296577 h 9877559"/>
                <a:gd name="connsiteX13" fmla="*/ 1312733 w 3233151"/>
                <a:gd name="connsiteY13" fmla="*/ 9877559 h 9877559"/>
                <a:gd name="connsiteX14" fmla="*/ 1458097 w 3233151"/>
                <a:gd name="connsiteY14" fmla="*/ 9659691 h 9877559"/>
                <a:gd name="connsiteX15" fmla="*/ 1551596 w 3233151"/>
                <a:gd name="connsiteY15" fmla="*/ 9462417 h 9877559"/>
                <a:gd name="connsiteX16" fmla="*/ 1894188 w 3233151"/>
                <a:gd name="connsiteY16" fmla="*/ 8383372 h 9877559"/>
                <a:gd name="connsiteX17" fmla="*/ 2091417 w 3233151"/>
                <a:gd name="connsiteY17" fmla="*/ 7366653 h 9877559"/>
                <a:gd name="connsiteX18" fmla="*/ 2215844 w 3233151"/>
                <a:gd name="connsiteY18" fmla="*/ 6370529 h 9877559"/>
                <a:gd name="connsiteX19" fmla="*/ 2215844 w 3233151"/>
                <a:gd name="connsiteY19" fmla="*/ 5426433 h 9877559"/>
                <a:gd name="connsiteX20" fmla="*/ 2132813 w 3233151"/>
                <a:gd name="connsiteY20" fmla="*/ 4513229 h 9877559"/>
                <a:gd name="connsiteX21" fmla="*/ 1956282 w 3233151"/>
                <a:gd name="connsiteY21" fmla="*/ 3631458 h 9877559"/>
                <a:gd name="connsiteX22" fmla="*/ 1676023 w 3233151"/>
                <a:gd name="connsiteY22" fmla="*/ 2790876 h 9877559"/>
                <a:gd name="connsiteX23" fmla="*/ 1333670 w 3233151"/>
                <a:gd name="connsiteY23" fmla="*/ 1992026 h 9877559"/>
                <a:gd name="connsiteX24" fmla="*/ 897579 w 3233151"/>
                <a:gd name="connsiteY24" fmla="*/ 1224609 h 9877559"/>
                <a:gd name="connsiteX25" fmla="*/ 399393 w 3233151"/>
                <a:gd name="connsiteY25" fmla="*/ 477244 h 987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233151" h="9877559">
                  <a:moveTo>
                    <a:pt x="0" y="0"/>
                  </a:moveTo>
                  <a:lnTo>
                    <a:pt x="2458971" y="0"/>
                  </a:lnTo>
                  <a:lnTo>
                    <a:pt x="2714029" y="684815"/>
                  </a:lnTo>
                  <a:lnTo>
                    <a:pt x="3015225" y="1774157"/>
                  </a:lnTo>
                  <a:lnTo>
                    <a:pt x="3170819" y="2915527"/>
                  </a:lnTo>
                  <a:lnTo>
                    <a:pt x="3233151" y="4067195"/>
                  </a:lnTo>
                  <a:lnTo>
                    <a:pt x="3212453" y="4907776"/>
                  </a:lnTo>
                  <a:lnTo>
                    <a:pt x="3118953" y="5748358"/>
                  </a:lnTo>
                  <a:lnTo>
                    <a:pt x="2973590" y="6547209"/>
                  </a:lnTo>
                  <a:lnTo>
                    <a:pt x="2776363" y="7304328"/>
                  </a:lnTo>
                  <a:lnTo>
                    <a:pt x="2496103" y="8020258"/>
                  </a:lnTo>
                  <a:lnTo>
                    <a:pt x="2174448" y="8684161"/>
                  </a:lnTo>
                  <a:lnTo>
                    <a:pt x="1779991" y="9296577"/>
                  </a:lnTo>
                  <a:lnTo>
                    <a:pt x="1312733" y="9877559"/>
                  </a:lnTo>
                  <a:lnTo>
                    <a:pt x="1458097" y="9659691"/>
                  </a:lnTo>
                  <a:lnTo>
                    <a:pt x="1551596" y="9462417"/>
                  </a:lnTo>
                  <a:lnTo>
                    <a:pt x="1894188" y="8383372"/>
                  </a:lnTo>
                  <a:lnTo>
                    <a:pt x="2091417" y="7366653"/>
                  </a:lnTo>
                  <a:lnTo>
                    <a:pt x="2215844" y="6370529"/>
                  </a:lnTo>
                  <a:lnTo>
                    <a:pt x="2215844" y="5426433"/>
                  </a:lnTo>
                  <a:lnTo>
                    <a:pt x="2132813" y="4513229"/>
                  </a:lnTo>
                  <a:lnTo>
                    <a:pt x="1956282" y="3631458"/>
                  </a:lnTo>
                  <a:lnTo>
                    <a:pt x="1676023" y="2790876"/>
                  </a:lnTo>
                  <a:lnTo>
                    <a:pt x="1333670" y="1992026"/>
                  </a:lnTo>
                  <a:lnTo>
                    <a:pt x="897579" y="1224609"/>
                  </a:lnTo>
                  <a:lnTo>
                    <a:pt x="399393" y="477244"/>
                  </a:lnTo>
                  <a:close/>
                </a:path>
              </a:pathLst>
            </a:custGeom>
            <a:solidFill>
              <a:srgbClr val="D1D7DA">
                <a:alpha val="2475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endParaRPr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9B579C5-FC2B-48E2-B4BB-D706019E94DE}"/>
                </a:ext>
              </a:extLst>
            </p:cNvPr>
            <p:cNvSpPr/>
            <p:nvPr/>
          </p:nvSpPr>
          <p:spPr>
            <a:xfrm>
              <a:off x="0" y="618372"/>
              <a:ext cx="7072076" cy="13097628"/>
            </a:xfrm>
            <a:custGeom>
              <a:avLst/>
              <a:gdLst>
                <a:gd name="connsiteX0" fmla="*/ 4570717 w 7072076"/>
                <a:gd name="connsiteY0" fmla="*/ 0 h 13097628"/>
                <a:gd name="connsiteX1" fmla="*/ 5193752 w 7072076"/>
                <a:gd name="connsiteY1" fmla="*/ 633332 h 13097628"/>
                <a:gd name="connsiteX2" fmla="*/ 5754278 w 7072076"/>
                <a:gd name="connsiteY2" fmla="*/ 1318965 h 13097628"/>
                <a:gd name="connsiteX3" fmla="*/ 6189786 w 7072076"/>
                <a:gd name="connsiteY3" fmla="*/ 2035652 h 13097628"/>
                <a:gd name="connsiteX4" fmla="*/ 6553564 w 7072076"/>
                <a:gd name="connsiteY4" fmla="*/ 2794016 h 13097628"/>
                <a:gd name="connsiteX5" fmla="*/ 6833316 w 7072076"/>
                <a:gd name="connsiteY5" fmla="*/ 3593240 h 13097628"/>
                <a:gd name="connsiteX6" fmla="*/ 6989074 w 7072076"/>
                <a:gd name="connsiteY6" fmla="*/ 4393281 h 13097628"/>
                <a:gd name="connsiteX7" fmla="*/ 7072076 w 7072076"/>
                <a:gd name="connsiteY7" fmla="*/ 5234183 h 13097628"/>
                <a:gd name="connsiteX8" fmla="*/ 7072076 w 7072076"/>
                <a:gd name="connsiteY8" fmla="*/ 6065278 h 13097628"/>
                <a:gd name="connsiteX9" fmla="*/ 6968580 w 7072076"/>
                <a:gd name="connsiteY9" fmla="*/ 6906996 h 13097628"/>
                <a:gd name="connsiteX10" fmla="*/ 6770808 w 7072076"/>
                <a:gd name="connsiteY10" fmla="*/ 7747897 h 13097628"/>
                <a:gd name="connsiteX11" fmla="*/ 6469538 w 7072076"/>
                <a:gd name="connsiteY11" fmla="*/ 8589615 h 13097628"/>
                <a:gd name="connsiteX12" fmla="*/ 6086290 w 7072076"/>
                <a:gd name="connsiteY12" fmla="*/ 9399463 h 13097628"/>
                <a:gd name="connsiteX13" fmla="*/ 5649756 w 7072076"/>
                <a:gd name="connsiteY13" fmla="*/ 10085095 h 13097628"/>
                <a:gd name="connsiteX14" fmla="*/ 5109724 w 7072076"/>
                <a:gd name="connsiteY14" fmla="*/ 10780535 h 13097628"/>
                <a:gd name="connsiteX15" fmla="*/ 4435452 w 7072076"/>
                <a:gd name="connsiteY15" fmla="*/ 11455544 h 13097628"/>
                <a:gd name="connsiteX16" fmla="*/ 3636166 w 7072076"/>
                <a:gd name="connsiteY16" fmla="*/ 12161607 h 13097628"/>
                <a:gd name="connsiteX17" fmla="*/ 2711860 w 7072076"/>
                <a:gd name="connsiteY17" fmla="*/ 12857863 h 13097628"/>
                <a:gd name="connsiteX18" fmla="*/ 2361394 w 7072076"/>
                <a:gd name="connsiteY18" fmla="*/ 13097628 h 13097628"/>
                <a:gd name="connsiteX19" fmla="*/ 0 w 7072076"/>
                <a:gd name="connsiteY19" fmla="*/ 13097628 h 13097628"/>
                <a:gd name="connsiteX20" fmla="*/ 0 w 7072076"/>
                <a:gd name="connsiteY20" fmla="*/ 11439154 h 13097628"/>
                <a:gd name="connsiteX21" fmla="*/ 439015 w 7072076"/>
                <a:gd name="connsiteY21" fmla="*/ 11102513 h 13097628"/>
                <a:gd name="connsiteX22" fmla="*/ 1197313 w 7072076"/>
                <a:gd name="connsiteY22" fmla="*/ 10458557 h 13097628"/>
                <a:gd name="connsiteX23" fmla="*/ 1892078 w 7072076"/>
                <a:gd name="connsiteY23" fmla="*/ 9783548 h 13097628"/>
                <a:gd name="connsiteX24" fmla="*/ 2515114 w 7072076"/>
                <a:gd name="connsiteY24" fmla="*/ 9066861 h 13097628"/>
                <a:gd name="connsiteX25" fmla="*/ 3096134 w 7072076"/>
                <a:gd name="connsiteY25" fmla="*/ 8329744 h 13097628"/>
                <a:gd name="connsiteX26" fmla="*/ 3595176 w 7072076"/>
                <a:gd name="connsiteY26" fmla="*/ 7550952 h 13097628"/>
                <a:gd name="connsiteX27" fmla="*/ 4030686 w 7072076"/>
                <a:gd name="connsiteY27" fmla="*/ 6730480 h 13097628"/>
                <a:gd name="connsiteX28" fmla="*/ 4372945 w 7072076"/>
                <a:gd name="connsiteY28" fmla="*/ 5888762 h 13097628"/>
                <a:gd name="connsiteX29" fmla="*/ 4653720 w 7072076"/>
                <a:gd name="connsiteY29" fmla="*/ 4984937 h 13097628"/>
                <a:gd name="connsiteX30" fmla="*/ 4829972 w 7072076"/>
                <a:gd name="connsiteY30" fmla="*/ 4071304 h 13097628"/>
                <a:gd name="connsiteX31" fmla="*/ 4912977 w 7072076"/>
                <a:gd name="connsiteY31" fmla="*/ 3115994 h 13097628"/>
                <a:gd name="connsiteX32" fmla="*/ 4912977 w 7072076"/>
                <a:gd name="connsiteY32" fmla="*/ 2119007 h 13097628"/>
                <a:gd name="connsiteX33" fmla="*/ 4787960 w 7072076"/>
                <a:gd name="connsiteY33" fmla="*/ 1080342 h 13097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7072076" h="13097628">
                  <a:moveTo>
                    <a:pt x="4570717" y="0"/>
                  </a:moveTo>
                  <a:lnTo>
                    <a:pt x="5193752" y="633332"/>
                  </a:lnTo>
                  <a:lnTo>
                    <a:pt x="5754278" y="1318965"/>
                  </a:lnTo>
                  <a:lnTo>
                    <a:pt x="6189786" y="2035652"/>
                  </a:lnTo>
                  <a:lnTo>
                    <a:pt x="6553564" y="2794016"/>
                  </a:lnTo>
                  <a:lnTo>
                    <a:pt x="6833316" y="3593240"/>
                  </a:lnTo>
                  <a:lnTo>
                    <a:pt x="6989074" y="4393281"/>
                  </a:lnTo>
                  <a:lnTo>
                    <a:pt x="7072076" y="5234183"/>
                  </a:lnTo>
                  <a:lnTo>
                    <a:pt x="7072076" y="6065278"/>
                  </a:lnTo>
                  <a:lnTo>
                    <a:pt x="6968580" y="6906996"/>
                  </a:lnTo>
                  <a:lnTo>
                    <a:pt x="6770808" y="7747897"/>
                  </a:lnTo>
                  <a:lnTo>
                    <a:pt x="6469538" y="8589615"/>
                  </a:lnTo>
                  <a:lnTo>
                    <a:pt x="6086290" y="9399463"/>
                  </a:lnTo>
                  <a:lnTo>
                    <a:pt x="5649756" y="10085095"/>
                  </a:lnTo>
                  <a:lnTo>
                    <a:pt x="5109724" y="10780535"/>
                  </a:lnTo>
                  <a:lnTo>
                    <a:pt x="4435452" y="11455544"/>
                  </a:lnTo>
                  <a:lnTo>
                    <a:pt x="3636166" y="12161607"/>
                  </a:lnTo>
                  <a:lnTo>
                    <a:pt x="2711860" y="12857863"/>
                  </a:lnTo>
                  <a:lnTo>
                    <a:pt x="2361394" y="13097628"/>
                  </a:lnTo>
                  <a:lnTo>
                    <a:pt x="0" y="13097628"/>
                  </a:lnTo>
                  <a:lnTo>
                    <a:pt x="0" y="11439154"/>
                  </a:lnTo>
                  <a:lnTo>
                    <a:pt x="439015" y="11102513"/>
                  </a:lnTo>
                  <a:lnTo>
                    <a:pt x="1197313" y="10458557"/>
                  </a:lnTo>
                  <a:lnTo>
                    <a:pt x="1892078" y="9783548"/>
                  </a:lnTo>
                  <a:lnTo>
                    <a:pt x="2515114" y="9066861"/>
                  </a:lnTo>
                  <a:lnTo>
                    <a:pt x="3096134" y="8329744"/>
                  </a:lnTo>
                  <a:lnTo>
                    <a:pt x="3595176" y="7550952"/>
                  </a:lnTo>
                  <a:lnTo>
                    <a:pt x="4030686" y="6730480"/>
                  </a:lnTo>
                  <a:lnTo>
                    <a:pt x="4372945" y="5888762"/>
                  </a:lnTo>
                  <a:lnTo>
                    <a:pt x="4653720" y="4984937"/>
                  </a:lnTo>
                  <a:lnTo>
                    <a:pt x="4829972" y="4071304"/>
                  </a:lnTo>
                  <a:lnTo>
                    <a:pt x="4912977" y="3115994"/>
                  </a:lnTo>
                  <a:lnTo>
                    <a:pt x="4912977" y="2119007"/>
                  </a:lnTo>
                  <a:lnTo>
                    <a:pt x="4787960" y="1080342"/>
                  </a:lnTo>
                  <a:close/>
                </a:path>
              </a:pathLst>
            </a:custGeom>
            <a:solidFill>
              <a:srgbClr val="D1D7DA">
                <a:alpha val="2475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91439" tIns="91439" rIns="91439" bIns="9143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linea-basic-10"/>
                  <a:ea typeface="linea-basic-10"/>
                  <a:cs typeface="linea-basic-10"/>
                  <a:sym typeface="linea-basic-10"/>
                </a:defRPr>
              </a:pPr>
              <a:endParaRPr sz="18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3B56AD2-CB41-4AB6-BAF1-7E0E8D57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2286000"/>
            <a:ext cx="5029200" cy="2286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1A7A7E7-5799-4873-9091-5A650F56A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52945" y="6182018"/>
            <a:ext cx="1097280" cy="534278"/>
          </a:xfrm>
          <a:prstGeom prst="rect">
            <a:avLst/>
          </a:prstGeom>
        </p:spPr>
      </p:pic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A39BBB8A-DBC5-4904-8E57-4B0ED1C984B9}"/>
              </a:ext>
            </a:extLst>
          </p:cNvPr>
          <p:cNvSpPr/>
          <p:nvPr userDrawn="1"/>
        </p:nvSpPr>
        <p:spPr>
          <a:xfrm>
            <a:off x="380999" y="2148840"/>
            <a:ext cx="1097280" cy="1097280"/>
          </a:xfrm>
          <a:custGeom>
            <a:avLst/>
            <a:gdLst>
              <a:gd name="connsiteX0" fmla="*/ 0 w 971550"/>
              <a:gd name="connsiteY0" fmla="*/ 923925 h 923925"/>
              <a:gd name="connsiteX1" fmla="*/ 0 w 971550"/>
              <a:gd name="connsiteY1" fmla="*/ 0 h 923925"/>
              <a:gd name="connsiteX2" fmla="*/ 971550 w 971550"/>
              <a:gd name="connsiteY2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923925">
                <a:moveTo>
                  <a:pt x="0" y="923925"/>
                </a:moveTo>
                <a:lnTo>
                  <a:pt x="0" y="0"/>
                </a:lnTo>
                <a:lnTo>
                  <a:pt x="971550" y="0"/>
                </a:lnTo>
              </a:path>
            </a:pathLst>
          </a:custGeom>
          <a:noFill/>
          <a:ln w="44450" cap="flat">
            <a:solidFill>
              <a:schemeClr val="accent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latinLnBrk="1"/>
            <a:endParaRPr lang="en-US" sz="9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CDA1381-3671-4B53-9EB1-1CE48249396E}"/>
              </a:ext>
            </a:extLst>
          </p:cNvPr>
          <p:cNvSpPr/>
          <p:nvPr userDrawn="1"/>
        </p:nvSpPr>
        <p:spPr>
          <a:xfrm flipH="1" flipV="1">
            <a:off x="4617721" y="3611880"/>
            <a:ext cx="1097280" cy="1097280"/>
          </a:xfrm>
          <a:custGeom>
            <a:avLst/>
            <a:gdLst>
              <a:gd name="connsiteX0" fmla="*/ 0 w 971550"/>
              <a:gd name="connsiteY0" fmla="*/ 923925 h 923925"/>
              <a:gd name="connsiteX1" fmla="*/ 0 w 971550"/>
              <a:gd name="connsiteY1" fmla="*/ 0 h 923925"/>
              <a:gd name="connsiteX2" fmla="*/ 971550 w 971550"/>
              <a:gd name="connsiteY2" fmla="*/ 0 h 92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550" h="923925">
                <a:moveTo>
                  <a:pt x="0" y="923925"/>
                </a:moveTo>
                <a:lnTo>
                  <a:pt x="0" y="0"/>
                </a:lnTo>
                <a:lnTo>
                  <a:pt x="971550" y="0"/>
                </a:lnTo>
              </a:path>
            </a:pathLst>
          </a:custGeom>
          <a:noFill/>
          <a:ln w="44450" cap="flat">
            <a:solidFill>
              <a:schemeClr val="accent3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20" tIns="22860" rIns="45720" bIns="22860" numCol="1" spcCol="3810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457200" latinLnBrk="1"/>
            <a:endParaRPr lang="en-US" sz="900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A9A2FA-522E-4F5F-B60E-037D06E62711}"/>
              </a:ext>
            </a:extLst>
          </p:cNvPr>
          <p:cNvSpPr txBox="1">
            <a:spLocks/>
          </p:cNvSpPr>
          <p:nvPr userDrawn="1"/>
        </p:nvSpPr>
        <p:spPr>
          <a:xfrm>
            <a:off x="165178" y="6469776"/>
            <a:ext cx="352982" cy="24622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6674FB6-64AD-4DB4-B863-028BFA70E0CD}" type="slidenum">
              <a:rPr lang="en-US" sz="1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l"/>
              <a:t>‹#›</a:t>
            </a:fld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4170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pic>
        <p:nvPicPr>
          <p:cNvPr id="49" name="Picture 48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8F1052FD-27CD-4AF0-84F1-BF933411C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3406" y="0"/>
            <a:ext cx="6630853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2DA669C4-3927-43B4-8EFA-34C6AA971CB0}"/>
              </a:ext>
            </a:extLst>
          </p:cNvPr>
          <p:cNvSpPr/>
          <p:nvPr userDrawn="1"/>
        </p:nvSpPr>
        <p:spPr>
          <a:xfrm>
            <a:off x="4920247" y="3678365"/>
            <a:ext cx="458040" cy="458040"/>
          </a:xfrm>
          <a:prstGeom prst="ellipse">
            <a:avLst/>
          </a:prstGeom>
          <a:solidFill>
            <a:schemeClr val="bg1"/>
          </a:solidFill>
          <a:ln>
            <a:solidFill>
              <a:srgbClr val="6A88C1"/>
            </a:solidFill>
          </a:ln>
          <a:effectLst>
            <a:outerShdw blurRad="50800" dist="38100" dir="5400000" sx="102000" sy="102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0C9569-7744-48BC-932F-36FBB5358F33}"/>
              </a:ext>
            </a:extLst>
          </p:cNvPr>
          <p:cNvCxnSpPr>
            <a:cxnSpLocks/>
          </p:cNvCxnSpPr>
          <p:nvPr userDrawn="1"/>
        </p:nvCxnSpPr>
        <p:spPr>
          <a:xfrm>
            <a:off x="-312712" y="3907385"/>
            <a:ext cx="5370519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le 1">
            <a:extLst>
              <a:ext uri="{FF2B5EF4-FFF2-40B4-BE49-F238E27FC236}">
                <a16:creationId xmlns:a16="http://schemas.microsoft.com/office/drawing/2014/main" id="{4606377D-FB07-43DD-9CF4-52FAFBA70E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0916" y="1384452"/>
            <a:ext cx="5370519" cy="2387600"/>
          </a:xfrm>
        </p:spPr>
        <p:txBody>
          <a:bodyPr anchor="b">
            <a:normAutofit/>
          </a:bodyPr>
          <a:lstStyle>
            <a:lvl1pPr algn="l">
              <a:defRPr lang="en-US" sz="4000" b="1" kern="1200" dirty="0">
                <a:solidFill>
                  <a:srgbClr val="FFFFF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45" name="Subtitle 2">
            <a:extLst>
              <a:ext uri="{FF2B5EF4-FFF2-40B4-BE49-F238E27FC236}">
                <a16:creationId xmlns:a16="http://schemas.microsoft.com/office/drawing/2014/main" id="{ACAF129C-FAF1-403F-B88B-9B23A7A2599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0916" y="4095742"/>
            <a:ext cx="4260575" cy="857402"/>
          </a:xfrm>
        </p:spPr>
        <p:txBody>
          <a:bodyPr>
            <a:normAutofit/>
          </a:bodyPr>
          <a:lstStyle>
            <a:lvl1pPr marL="0" indent="0" algn="l">
              <a:buNone/>
              <a:defRPr lang="en-US" sz="1800" b="1" kern="1200" dirty="0">
                <a:solidFill>
                  <a:srgbClr val="EF820F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GB" dirty="0"/>
              <a:t>CLICK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224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electronics, cellphone&#10;&#10;Description automatically generated">
            <a:extLst>
              <a:ext uri="{FF2B5EF4-FFF2-40B4-BE49-F238E27FC236}">
                <a16:creationId xmlns:a16="http://schemas.microsoft.com/office/drawing/2014/main" id="{5D0EDAA2-0ACD-4C2A-83E5-65916CDA5E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0853" y="-52998"/>
            <a:ext cx="9096403" cy="7254478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8E41903-2AE5-405C-8F2B-01A8C51165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2998"/>
            <a:ext cx="8397785" cy="72546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E595104-9F47-2044-B207-CFA31B1CB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8111" y="2051650"/>
            <a:ext cx="5492748" cy="2852737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5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1B49D32C-5F09-4474-950F-33C0E0C41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432" y="-91440"/>
            <a:ext cx="8109403" cy="7040880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1DA4-2B28-44B3-BD5C-83BD6F4537E3}"/>
              </a:ext>
            </a:extLst>
          </p:cNvPr>
          <p:cNvGrpSpPr/>
          <p:nvPr userDrawn="1"/>
        </p:nvGrpSpPr>
        <p:grpSpPr>
          <a:xfrm>
            <a:off x="-10424" y="559372"/>
            <a:ext cx="885119" cy="597335"/>
            <a:chOff x="-4191" y="1067829"/>
            <a:chExt cx="885119" cy="5973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45CF24-4B31-4D03-BB39-B8105CE19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715B32-E043-4647-A66E-3D40EE0DCEFE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D777174-34E8-443D-8C34-33938A20ADE3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79C6819-9FE5-45B7-85DD-167C1874C049}"/>
                  </a:ext>
                </a:extLst>
              </p:cNvPr>
              <p:cNvSpPr/>
              <p:nvPr/>
            </p:nvSpPr>
            <p:spPr>
              <a:xfrm>
                <a:off x="6777369" y="453302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F264BF-FAA8-4267-8134-2B7273E53A2F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3E5819E-74D3-41AF-934F-C1E4BA0D5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8B0872E-5D57-4C06-8095-F0693AD4FB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2930550-0FA9-4C59-9DD0-C9B4DFC749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8C2B7B5-9F7A-4AA5-B9F4-79F7D2E54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B6C4A89-E1A0-47D1-A8A5-6DECD74C77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2F90631-371E-499F-A76E-690345E2B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590053A7-9CA1-4C5F-965F-7CF91A77D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FF4F575-7475-4DB2-8F4A-F7A6BC2C0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1D768E1-8BBD-440F-80FF-AD4EFE2A2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DA9CEA9-9821-43BF-BE99-6C373BA99E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D92CB37-8F6A-4166-9438-2EF671392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D7DF1D14-1EDF-4B21-83C3-7A2672045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3984C30F-3CEC-4D0A-AD0B-08F0AC7DB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9CBA676-B1C2-41F2-B162-C531DB762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604A49F3-5C64-4517-9A58-22619F869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0C2AD379-03E3-48C0-A98C-0C52E9B0E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DC4B34C1-D22C-425D-9AC7-6E115419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C3CAA44-E2B7-433D-BA02-A126BDD92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12B6CD6C-93D0-4D9F-8EE5-4521A87FAB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3F7672A-6B8F-45DF-9224-41FF40829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555C249C-718D-4B37-9E61-5DE27BFAC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5A6BC6C1-154C-4046-8FCA-186C60A55B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D3958F0-C7E8-4BB1-B0F1-A7B2172C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26D886FD-095C-4A27-BDCB-1FBFFBB0A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3DDB94A9-D2DF-4DCA-803F-A5D43075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196082AC-A9D3-4A25-97A7-432F0DBB5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A54C-C58E-FE41-8CBB-657B47AE8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71" y="1910949"/>
            <a:ext cx="6145532" cy="4351339"/>
          </a:xfrm>
        </p:spPr>
        <p:txBody>
          <a:bodyPr/>
          <a:lstStyle>
            <a:lvl1pPr marL="0" indent="0">
              <a:buNone/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8E588-E2B4-FA4C-8E51-06CDD81F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709" y="417266"/>
            <a:ext cx="5191129" cy="1325563"/>
          </a:xfrm>
        </p:spPr>
        <p:txBody>
          <a:bodyPr/>
          <a:lstStyle>
            <a:lvl1pPr>
              <a:defRPr lang="en-US" sz="3600" b="1" kern="1200" cap="all" dirty="0">
                <a:solidFill>
                  <a:srgbClr val="EF820F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FDC60A-6EFF-450C-9E97-F75198020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0A642553-0189-4F03-A5BD-C770B6EFF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622180" y="1910949"/>
            <a:ext cx="3057057" cy="43513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8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 descr="Shape, circle&#10;&#10;Description automatically generated">
            <a:extLst>
              <a:ext uri="{FF2B5EF4-FFF2-40B4-BE49-F238E27FC236}">
                <a16:creationId xmlns:a16="http://schemas.microsoft.com/office/drawing/2014/main" id="{00D714BC-6A61-4483-8C53-76FCFDED00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5774" y="-93137"/>
            <a:ext cx="5880436" cy="7107469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49751DA4-2B28-44B3-BD5C-83BD6F4537E3}"/>
              </a:ext>
            </a:extLst>
          </p:cNvPr>
          <p:cNvGrpSpPr/>
          <p:nvPr userDrawn="1"/>
        </p:nvGrpSpPr>
        <p:grpSpPr>
          <a:xfrm>
            <a:off x="-10424" y="559372"/>
            <a:ext cx="885119" cy="597335"/>
            <a:chOff x="-4191" y="1067829"/>
            <a:chExt cx="885119" cy="597334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745CF24-4B31-4D03-BB39-B8105CE199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4715B32-E043-4647-A66E-3D40EE0DCEFE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D777174-34E8-443D-8C34-33938A20ADE3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79C6819-9FE5-45B7-85DD-167C1874C049}"/>
                  </a:ext>
                </a:extLst>
              </p:cNvPr>
              <p:cNvSpPr/>
              <p:nvPr/>
            </p:nvSpPr>
            <p:spPr>
              <a:xfrm>
                <a:off x="6777369" y="453302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7F264BF-FAA8-4267-8134-2B7273E53A2F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F3E5819E-74D3-41AF-934F-C1E4BA0D5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28B0872E-5D57-4C06-8095-F0693AD4FB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C2930550-0FA9-4C59-9DD0-C9B4DFC749B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9">
              <a:extLst>
                <a:ext uri="{FF2B5EF4-FFF2-40B4-BE49-F238E27FC236}">
                  <a16:creationId xmlns:a16="http://schemas.microsoft.com/office/drawing/2014/main" id="{A8C2B7B5-9F7A-4AA5-B9F4-79F7D2E543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8B6C4A89-E1A0-47D1-A8A5-6DECD74C772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72F90631-371E-499F-A76E-690345E2B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12">
              <a:extLst>
                <a:ext uri="{FF2B5EF4-FFF2-40B4-BE49-F238E27FC236}">
                  <a16:creationId xmlns:a16="http://schemas.microsoft.com/office/drawing/2014/main" id="{590053A7-9CA1-4C5F-965F-7CF91A77DE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9FF4F575-7475-4DB2-8F4A-F7A6BC2C09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71D768E1-8BBD-440F-80FF-AD4EFE2A22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15">
              <a:extLst>
                <a:ext uri="{FF2B5EF4-FFF2-40B4-BE49-F238E27FC236}">
                  <a16:creationId xmlns:a16="http://schemas.microsoft.com/office/drawing/2014/main" id="{2DA9CEA9-9821-43BF-BE99-6C373BA99E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16">
              <a:extLst>
                <a:ext uri="{FF2B5EF4-FFF2-40B4-BE49-F238E27FC236}">
                  <a16:creationId xmlns:a16="http://schemas.microsoft.com/office/drawing/2014/main" id="{AD92CB37-8F6A-4166-9438-2EF6713921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17">
              <a:extLst>
                <a:ext uri="{FF2B5EF4-FFF2-40B4-BE49-F238E27FC236}">
                  <a16:creationId xmlns:a16="http://schemas.microsoft.com/office/drawing/2014/main" id="{D7DF1D14-1EDF-4B21-83C3-7A2672045BB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18">
              <a:extLst>
                <a:ext uri="{FF2B5EF4-FFF2-40B4-BE49-F238E27FC236}">
                  <a16:creationId xmlns:a16="http://schemas.microsoft.com/office/drawing/2014/main" id="{3984C30F-3CEC-4D0A-AD0B-08F0AC7DB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19">
              <a:extLst>
                <a:ext uri="{FF2B5EF4-FFF2-40B4-BE49-F238E27FC236}">
                  <a16:creationId xmlns:a16="http://schemas.microsoft.com/office/drawing/2014/main" id="{59CBA676-B1C2-41F2-B162-C531DB762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20">
              <a:extLst>
                <a:ext uri="{FF2B5EF4-FFF2-40B4-BE49-F238E27FC236}">
                  <a16:creationId xmlns:a16="http://schemas.microsoft.com/office/drawing/2014/main" id="{604A49F3-5C64-4517-9A58-22619F8698E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21">
              <a:extLst>
                <a:ext uri="{FF2B5EF4-FFF2-40B4-BE49-F238E27FC236}">
                  <a16:creationId xmlns:a16="http://schemas.microsoft.com/office/drawing/2014/main" id="{0C2AD379-03E3-48C0-A98C-0C52E9B0E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22">
              <a:extLst>
                <a:ext uri="{FF2B5EF4-FFF2-40B4-BE49-F238E27FC236}">
                  <a16:creationId xmlns:a16="http://schemas.microsoft.com/office/drawing/2014/main" id="{DC4B34C1-D22C-425D-9AC7-6E115419E5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23">
              <a:extLst>
                <a:ext uri="{FF2B5EF4-FFF2-40B4-BE49-F238E27FC236}">
                  <a16:creationId xmlns:a16="http://schemas.microsoft.com/office/drawing/2014/main" id="{EC3CAA44-E2B7-433D-BA02-A126BDD92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id="{12B6CD6C-93D0-4D9F-8EE5-4521A87FAB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id="{43F7672A-6B8F-45DF-9224-41FF40829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26">
              <a:extLst>
                <a:ext uri="{FF2B5EF4-FFF2-40B4-BE49-F238E27FC236}">
                  <a16:creationId xmlns:a16="http://schemas.microsoft.com/office/drawing/2014/main" id="{555C249C-718D-4B37-9E61-5DE27BFAC3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27">
              <a:extLst>
                <a:ext uri="{FF2B5EF4-FFF2-40B4-BE49-F238E27FC236}">
                  <a16:creationId xmlns:a16="http://schemas.microsoft.com/office/drawing/2014/main" id="{5A6BC6C1-154C-4046-8FCA-186C60A55B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8">
              <a:extLst>
                <a:ext uri="{FF2B5EF4-FFF2-40B4-BE49-F238E27FC236}">
                  <a16:creationId xmlns:a16="http://schemas.microsoft.com/office/drawing/2014/main" id="{2D3958F0-C7E8-4BB1-B0F1-A7B2172CB9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29">
              <a:extLst>
                <a:ext uri="{FF2B5EF4-FFF2-40B4-BE49-F238E27FC236}">
                  <a16:creationId xmlns:a16="http://schemas.microsoft.com/office/drawing/2014/main" id="{26D886FD-095C-4A27-BDCB-1FBFFBB0A9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Freeform 30">
              <a:extLst>
                <a:ext uri="{FF2B5EF4-FFF2-40B4-BE49-F238E27FC236}">
                  <a16:creationId xmlns:a16="http://schemas.microsoft.com/office/drawing/2014/main" id="{3DDB94A9-D2DF-4DCA-803F-A5D430751C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31">
              <a:extLst>
                <a:ext uri="{FF2B5EF4-FFF2-40B4-BE49-F238E27FC236}">
                  <a16:creationId xmlns:a16="http://schemas.microsoft.com/office/drawing/2014/main" id="{196082AC-A9D3-4A25-97A7-432F0DBB55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4A54C-C58E-FE41-8CBB-657B47AE8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871" y="1910949"/>
            <a:ext cx="4177168" cy="4351339"/>
          </a:xfrm>
        </p:spPr>
        <p:txBody>
          <a:bodyPr/>
          <a:lstStyle>
            <a:lvl1pPr marL="0" indent="0">
              <a:buNone/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en-GB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en-US" sz="24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98E588-E2B4-FA4C-8E51-06CDD81F1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710" y="417266"/>
            <a:ext cx="3787244" cy="1325563"/>
          </a:xfrm>
        </p:spPr>
        <p:txBody>
          <a:bodyPr/>
          <a:lstStyle>
            <a:lvl1pPr>
              <a:defRPr lang="en-US" sz="3600" b="1" kern="1200" cap="all" dirty="0">
                <a:solidFill>
                  <a:schemeClr val="bg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6FDC60A-6EFF-450C-9E97-F75198020D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0A642553-0189-4F03-A5BD-C770B6EFFD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97638" y="1910949"/>
            <a:ext cx="5181600" cy="435133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51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Shape, circle&#10;&#10;Description automatically generated">
            <a:extLst>
              <a:ext uri="{FF2B5EF4-FFF2-40B4-BE49-F238E27FC236}">
                <a16:creationId xmlns:a16="http://schemas.microsoft.com/office/drawing/2014/main" id="{E2DC5E2F-FB6F-43E5-8303-DB62A1AD1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4000" y="-104503"/>
            <a:ext cx="5991290" cy="7107470"/>
          </a:xfrm>
          <a:prstGeom prst="rect">
            <a:avLst/>
          </a:prstGeom>
          <a:ln>
            <a:noFill/>
          </a:ln>
          <a:effectLst>
            <a:outerShdw blurRad="292100" dist="139700" dir="2700000" sx="99000" sy="99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E7293-7590-4ADA-976C-368A59D00A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149" name="Title 1">
            <a:extLst>
              <a:ext uri="{FF2B5EF4-FFF2-40B4-BE49-F238E27FC236}">
                <a16:creationId xmlns:a16="http://schemas.microsoft.com/office/drawing/2014/main" id="{79AFB1E2-86CC-4D79-80DA-034B0B94A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674" y="298354"/>
            <a:ext cx="3724937" cy="1325563"/>
          </a:xfrm>
        </p:spPr>
        <p:txBody>
          <a:bodyPr>
            <a:normAutofit/>
          </a:bodyPr>
          <a:lstStyle>
            <a:lvl1pPr>
              <a:defRPr lang="en-US" sz="2400" b="1" kern="1200" cap="all" dirty="0">
                <a:solidFill>
                  <a:schemeClr val="tx1"/>
                </a:solidFill>
                <a:latin typeface="Arial Black" panose="020B0604020202020204" pitchFamily="34" charset="0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n-GB" dirty="0"/>
              <a:t>Click to edit title </a:t>
            </a:r>
            <a:endParaRPr lang="en-US" dirty="0"/>
          </a:p>
        </p:txBody>
      </p: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09CDC34-3471-45E5-8D2A-FCFC2DF11618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52" name="Freeform 6">
              <a:extLst>
                <a:ext uri="{FF2B5EF4-FFF2-40B4-BE49-F238E27FC236}">
                  <a16:creationId xmlns:a16="http://schemas.microsoft.com/office/drawing/2014/main" id="{ECD1FCC0-40E2-4D5C-BD13-BD18A13CF7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7">
              <a:extLst>
                <a:ext uri="{FF2B5EF4-FFF2-40B4-BE49-F238E27FC236}">
                  <a16:creationId xmlns:a16="http://schemas.microsoft.com/office/drawing/2014/main" id="{79F3E92A-EE3C-41F1-9B2E-651F9CD4A7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8">
              <a:extLst>
                <a:ext uri="{FF2B5EF4-FFF2-40B4-BE49-F238E27FC236}">
                  <a16:creationId xmlns:a16="http://schemas.microsoft.com/office/drawing/2014/main" id="{ACF3C99A-3401-4F84-BAB6-F689D874A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Freeform 9">
              <a:extLst>
                <a:ext uri="{FF2B5EF4-FFF2-40B4-BE49-F238E27FC236}">
                  <a16:creationId xmlns:a16="http://schemas.microsoft.com/office/drawing/2014/main" id="{3C4CA67B-FC7B-4626-A833-FAAB5FD5AD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Freeform 10">
              <a:extLst>
                <a:ext uri="{FF2B5EF4-FFF2-40B4-BE49-F238E27FC236}">
                  <a16:creationId xmlns:a16="http://schemas.microsoft.com/office/drawing/2014/main" id="{C0B292C7-0617-4BF8-B093-14AE65AE1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Freeform 11">
              <a:extLst>
                <a:ext uri="{FF2B5EF4-FFF2-40B4-BE49-F238E27FC236}">
                  <a16:creationId xmlns:a16="http://schemas.microsoft.com/office/drawing/2014/main" id="{DEE1894B-EA52-4DCB-BE7F-C81DCCE167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8" name="Rectangle 12">
              <a:extLst>
                <a:ext uri="{FF2B5EF4-FFF2-40B4-BE49-F238E27FC236}">
                  <a16:creationId xmlns:a16="http://schemas.microsoft.com/office/drawing/2014/main" id="{E3123FB7-E98D-4F2C-8184-822B0DE7963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9" name="Freeform 13">
              <a:extLst>
                <a:ext uri="{FF2B5EF4-FFF2-40B4-BE49-F238E27FC236}">
                  <a16:creationId xmlns:a16="http://schemas.microsoft.com/office/drawing/2014/main" id="{701F9D3B-D340-4960-BA57-2F79C41F6A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0" name="Freeform 14">
              <a:extLst>
                <a:ext uri="{FF2B5EF4-FFF2-40B4-BE49-F238E27FC236}">
                  <a16:creationId xmlns:a16="http://schemas.microsoft.com/office/drawing/2014/main" id="{67AE6B09-4B60-4C7A-93D8-0C320DE94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Freeform 15">
              <a:extLst>
                <a:ext uri="{FF2B5EF4-FFF2-40B4-BE49-F238E27FC236}">
                  <a16:creationId xmlns:a16="http://schemas.microsoft.com/office/drawing/2014/main" id="{6BC8DF6C-330A-4914-8D7D-5A838A28A2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2" name="Freeform 16">
              <a:extLst>
                <a:ext uri="{FF2B5EF4-FFF2-40B4-BE49-F238E27FC236}">
                  <a16:creationId xmlns:a16="http://schemas.microsoft.com/office/drawing/2014/main" id="{CE21DD64-D2C4-4843-B202-FC56A5F43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3" name="Freeform 17">
              <a:extLst>
                <a:ext uri="{FF2B5EF4-FFF2-40B4-BE49-F238E27FC236}">
                  <a16:creationId xmlns:a16="http://schemas.microsoft.com/office/drawing/2014/main" id="{77B47199-0357-4775-9FAD-C37FD67B0A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Freeform 18">
              <a:extLst>
                <a:ext uri="{FF2B5EF4-FFF2-40B4-BE49-F238E27FC236}">
                  <a16:creationId xmlns:a16="http://schemas.microsoft.com/office/drawing/2014/main" id="{8C3E6099-F95D-4980-9BDA-5DB497F135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5" name="Freeform 19">
              <a:extLst>
                <a:ext uri="{FF2B5EF4-FFF2-40B4-BE49-F238E27FC236}">
                  <a16:creationId xmlns:a16="http://schemas.microsoft.com/office/drawing/2014/main" id="{56E901E4-251A-438B-8798-FB40CED6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Rectangle 20">
              <a:extLst>
                <a:ext uri="{FF2B5EF4-FFF2-40B4-BE49-F238E27FC236}">
                  <a16:creationId xmlns:a16="http://schemas.microsoft.com/office/drawing/2014/main" id="{B7C07B64-861A-48CC-BDDC-843DF49B60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0723C18D-1D74-485E-A618-08DD02C917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8" name="Freeform 22">
              <a:extLst>
                <a:ext uri="{FF2B5EF4-FFF2-40B4-BE49-F238E27FC236}">
                  <a16:creationId xmlns:a16="http://schemas.microsoft.com/office/drawing/2014/main" id="{A333700C-8ED5-4863-A79B-F666E838BA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9" name="Freeform 23">
              <a:extLst>
                <a:ext uri="{FF2B5EF4-FFF2-40B4-BE49-F238E27FC236}">
                  <a16:creationId xmlns:a16="http://schemas.microsoft.com/office/drawing/2014/main" id="{6C9F47A6-763F-4926-981E-96DA15287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Freeform 24">
              <a:extLst>
                <a:ext uri="{FF2B5EF4-FFF2-40B4-BE49-F238E27FC236}">
                  <a16:creationId xmlns:a16="http://schemas.microsoft.com/office/drawing/2014/main" id="{94B92BD0-2FCB-4CF0-98EA-CE82428127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Freeform 25">
              <a:extLst>
                <a:ext uri="{FF2B5EF4-FFF2-40B4-BE49-F238E27FC236}">
                  <a16:creationId xmlns:a16="http://schemas.microsoft.com/office/drawing/2014/main" id="{685C3C30-39CC-4179-AC39-DF58003164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Freeform 26">
              <a:extLst>
                <a:ext uri="{FF2B5EF4-FFF2-40B4-BE49-F238E27FC236}">
                  <a16:creationId xmlns:a16="http://schemas.microsoft.com/office/drawing/2014/main" id="{79815082-3419-4976-ABE2-A5EF907B4C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3" name="Freeform 27">
              <a:extLst>
                <a:ext uri="{FF2B5EF4-FFF2-40B4-BE49-F238E27FC236}">
                  <a16:creationId xmlns:a16="http://schemas.microsoft.com/office/drawing/2014/main" id="{EECB9FFC-6FE9-4486-B306-1AFDD37A1C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Freeform 28">
              <a:extLst>
                <a:ext uri="{FF2B5EF4-FFF2-40B4-BE49-F238E27FC236}">
                  <a16:creationId xmlns:a16="http://schemas.microsoft.com/office/drawing/2014/main" id="{22240229-2ABC-42D4-9361-E65BCFAAA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Freeform 29">
              <a:extLst>
                <a:ext uri="{FF2B5EF4-FFF2-40B4-BE49-F238E27FC236}">
                  <a16:creationId xmlns:a16="http://schemas.microsoft.com/office/drawing/2014/main" id="{1A390E9A-3A3E-4ACD-8182-452C099554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Freeform 30">
              <a:extLst>
                <a:ext uri="{FF2B5EF4-FFF2-40B4-BE49-F238E27FC236}">
                  <a16:creationId xmlns:a16="http://schemas.microsoft.com/office/drawing/2014/main" id="{42CE9972-E3ED-4B93-ACA6-5A58F110A8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Rectangle 31">
              <a:extLst>
                <a:ext uri="{FF2B5EF4-FFF2-40B4-BE49-F238E27FC236}">
                  <a16:creationId xmlns:a16="http://schemas.microsoft.com/office/drawing/2014/main" id="{ECA284AE-6E39-4454-9470-631E6454D3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99B26-5E91-4229-85AB-1622A9D879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03719" y="1588271"/>
            <a:ext cx="2733251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8" name="Text Placeholder 5">
            <a:extLst>
              <a:ext uri="{FF2B5EF4-FFF2-40B4-BE49-F238E27FC236}">
                <a16:creationId xmlns:a16="http://schemas.microsoft.com/office/drawing/2014/main" id="{41B54C27-F76B-435E-ACFA-C38708749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00570" y="2544045"/>
            <a:ext cx="2796676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9" name="Text Placeholder 5">
            <a:extLst>
              <a:ext uri="{FF2B5EF4-FFF2-40B4-BE49-F238E27FC236}">
                <a16:creationId xmlns:a16="http://schemas.microsoft.com/office/drawing/2014/main" id="{231B001D-2818-4570-B435-097DE4376C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03993" y="3528049"/>
            <a:ext cx="2793254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0" name="Text Placeholder 5">
            <a:extLst>
              <a:ext uri="{FF2B5EF4-FFF2-40B4-BE49-F238E27FC236}">
                <a16:creationId xmlns:a16="http://schemas.microsoft.com/office/drawing/2014/main" id="{C7DD7675-B044-46CE-A044-2310351027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94592" y="4488588"/>
            <a:ext cx="2802655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1" name="Text Placeholder 5">
            <a:extLst>
              <a:ext uri="{FF2B5EF4-FFF2-40B4-BE49-F238E27FC236}">
                <a16:creationId xmlns:a16="http://schemas.microsoft.com/office/drawing/2014/main" id="{89F6537F-B883-4692-AE71-680D2D1558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11566" y="5472592"/>
            <a:ext cx="2802656" cy="584200"/>
          </a:xfrm>
        </p:spPr>
        <p:txBody>
          <a:bodyPr/>
          <a:lstStyle>
            <a:lvl1pPr marL="0" indent="0">
              <a:buNone/>
              <a:defRPr sz="1600">
                <a:solidFill>
                  <a:srgbClr val="23276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42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35C9-BAB2-0946-ACC1-6D4E19AF30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95023"/>
            <a:ext cx="870944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B8985-D5AC-3C4D-A87A-0B8BD9BBC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536869"/>
            <a:ext cx="10515600" cy="4783720"/>
          </a:xfrm>
        </p:spPr>
        <p:txBody>
          <a:bodyPr/>
          <a:lstStyle>
            <a:lvl1pPr marL="0" indent="0">
              <a:buNone/>
              <a:defRPr sz="2400">
                <a:solidFill>
                  <a:srgbClr val="232762"/>
                </a:solidFill>
              </a:defRPr>
            </a:lvl1pPr>
            <a:lvl2pPr>
              <a:defRPr>
                <a:solidFill>
                  <a:srgbClr val="232762"/>
                </a:solidFill>
              </a:defRPr>
            </a:lvl2pPr>
            <a:lvl3pPr>
              <a:defRPr>
                <a:solidFill>
                  <a:srgbClr val="232762"/>
                </a:solidFill>
              </a:defRPr>
            </a:lvl3pPr>
            <a:lvl4pPr>
              <a:defRPr>
                <a:solidFill>
                  <a:srgbClr val="232762"/>
                </a:solidFill>
              </a:defRPr>
            </a:lvl4pPr>
            <a:lvl5pPr>
              <a:defRPr>
                <a:solidFill>
                  <a:srgbClr val="23276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F0F674-ECBA-4D0D-B651-C0124B9BD63D}"/>
              </a:ext>
            </a:extLst>
          </p:cNvPr>
          <p:cNvGrpSpPr/>
          <p:nvPr userDrawn="1"/>
        </p:nvGrpSpPr>
        <p:grpSpPr>
          <a:xfrm>
            <a:off x="2" y="465297"/>
            <a:ext cx="885119" cy="597335"/>
            <a:chOff x="-4191" y="1067829"/>
            <a:chExt cx="885119" cy="597334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E4F23DC-5222-4A8C-93A2-1F90B42622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4191" y="1374794"/>
              <a:ext cx="401762" cy="644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2EDF94-0CAE-43C9-80E1-CC32A3C6ADC3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860EBC3-E08E-4A55-BDBB-DA8901E31AF9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0D5600-8BAC-4696-99FA-A84610F53329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E71E7293-7590-4ADA-976C-368A59D00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2268C3-F385-4205-AC43-83BC0D56E2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" y="6470613"/>
            <a:ext cx="3196684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BCDD8B9-11D2-480F-85E0-C6C3E7B0768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24000">
                <a:srgbClr val="232762"/>
              </a:gs>
              <a:gs pos="100000">
                <a:srgbClr val="2F4696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en-GB" dirty="0">
              <a:solidFill>
                <a:srgbClr val="232762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B302E4F-35E7-4749-8D2F-723B3417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79989" y="95023"/>
            <a:ext cx="8709443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605AB3E5-0D5F-465F-BC81-75FFFF7C5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989" y="1536869"/>
            <a:ext cx="10515600" cy="478372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08D93E8-EC0F-4C8F-A7BE-C2316D24CB8D}"/>
              </a:ext>
            </a:extLst>
          </p:cNvPr>
          <p:cNvGrpSpPr/>
          <p:nvPr userDrawn="1"/>
        </p:nvGrpSpPr>
        <p:grpSpPr>
          <a:xfrm>
            <a:off x="13062" y="466065"/>
            <a:ext cx="887636" cy="597335"/>
            <a:chOff x="-1" y="671805"/>
            <a:chExt cx="887636" cy="597334"/>
          </a:xfrm>
          <a:effectLst/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363EC205-2C1B-493B-B9F2-3A128797E9CB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8306616-3935-4167-9504-19A1C098A9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979096"/>
              <a:ext cx="553594" cy="0"/>
            </a:xfrm>
            <a:prstGeom prst="line">
              <a:avLst/>
            </a:prstGeom>
            <a:noFill/>
            <a:ln w="28575" cap="flat" cmpd="sng" algn="ctr">
              <a:solidFill>
                <a:srgbClr val="FFFFFF"/>
              </a:solidFill>
              <a:prstDash val="solid"/>
            </a:ln>
            <a:effectLst/>
          </p:spPr>
        </p:cxn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59A206-FB9E-496E-A52A-B3AE4912EDF0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rgbClr val="2F4696">
                    <a:lumMod val="5000"/>
                    <a:lumOff val="95000"/>
                  </a:srgbClr>
                </a:gs>
                <a:gs pos="100000">
                  <a:srgbClr val="D1D7DA"/>
                </a:gs>
              </a:gsLst>
              <a:lin ang="5400000" scaled="1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9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glob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eb, white, night&#10;&#10;Description automatically generated">
            <a:extLst>
              <a:ext uri="{FF2B5EF4-FFF2-40B4-BE49-F238E27FC236}">
                <a16:creationId xmlns:a16="http://schemas.microsoft.com/office/drawing/2014/main" id="{214CDF57-08A7-445D-B2E6-45B224EE7F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7763" y="0"/>
            <a:ext cx="5767893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BD15EAB-2705-4D31-BDE9-2C1E82BC62CE}"/>
              </a:ext>
            </a:extLst>
          </p:cNvPr>
          <p:cNvGrpSpPr/>
          <p:nvPr userDrawn="1"/>
        </p:nvGrpSpPr>
        <p:grpSpPr>
          <a:xfrm>
            <a:off x="331799" y="6576776"/>
            <a:ext cx="2581855" cy="101976"/>
            <a:chOff x="732693" y="6371356"/>
            <a:chExt cx="2371790" cy="88718"/>
          </a:xfrm>
          <a:solidFill>
            <a:schemeClr val="bg1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0261843-67AB-447E-9AB7-299244B6F2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32693" y="6372633"/>
              <a:ext cx="130206" cy="86803"/>
            </a:xfrm>
            <a:custGeom>
              <a:avLst/>
              <a:gdLst>
                <a:gd name="T0" fmla="*/ 90 w 204"/>
                <a:gd name="T1" fmla="*/ 0 h 136"/>
                <a:gd name="T2" fmla="*/ 115 w 204"/>
                <a:gd name="T3" fmla="*/ 0 h 136"/>
                <a:gd name="T4" fmla="*/ 145 w 204"/>
                <a:gd name="T5" fmla="*/ 92 h 136"/>
                <a:gd name="T6" fmla="*/ 173 w 204"/>
                <a:gd name="T7" fmla="*/ 0 h 136"/>
                <a:gd name="T8" fmla="*/ 204 w 204"/>
                <a:gd name="T9" fmla="*/ 0 h 136"/>
                <a:gd name="T10" fmla="*/ 159 w 204"/>
                <a:gd name="T11" fmla="*/ 136 h 136"/>
                <a:gd name="T12" fmla="*/ 132 w 204"/>
                <a:gd name="T13" fmla="*/ 136 h 136"/>
                <a:gd name="T14" fmla="*/ 102 w 204"/>
                <a:gd name="T15" fmla="*/ 48 h 136"/>
                <a:gd name="T16" fmla="*/ 72 w 204"/>
                <a:gd name="T17" fmla="*/ 136 h 136"/>
                <a:gd name="T18" fmla="*/ 46 w 204"/>
                <a:gd name="T19" fmla="*/ 136 h 136"/>
                <a:gd name="T20" fmla="*/ 0 w 204"/>
                <a:gd name="T21" fmla="*/ 0 h 136"/>
                <a:gd name="T22" fmla="*/ 32 w 204"/>
                <a:gd name="T23" fmla="*/ 0 h 136"/>
                <a:gd name="T24" fmla="*/ 60 w 204"/>
                <a:gd name="T25" fmla="*/ 92 h 136"/>
                <a:gd name="T26" fmla="*/ 90 w 204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4" h="136">
                  <a:moveTo>
                    <a:pt x="90" y="0"/>
                  </a:moveTo>
                  <a:lnTo>
                    <a:pt x="115" y="0"/>
                  </a:lnTo>
                  <a:lnTo>
                    <a:pt x="145" y="92"/>
                  </a:lnTo>
                  <a:lnTo>
                    <a:pt x="173" y="0"/>
                  </a:lnTo>
                  <a:lnTo>
                    <a:pt x="204" y="0"/>
                  </a:lnTo>
                  <a:lnTo>
                    <a:pt x="159" y="136"/>
                  </a:lnTo>
                  <a:lnTo>
                    <a:pt x="132" y="136"/>
                  </a:lnTo>
                  <a:lnTo>
                    <a:pt x="102" y="48"/>
                  </a:lnTo>
                  <a:lnTo>
                    <a:pt x="72" y="136"/>
                  </a:lnTo>
                  <a:lnTo>
                    <a:pt x="46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F35D1FC-D43B-4F65-819C-E4F8F9FCC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6728" y="6371356"/>
              <a:ext cx="91910" cy="88718"/>
            </a:xfrm>
            <a:custGeom>
              <a:avLst/>
              <a:gdLst>
                <a:gd name="T0" fmla="*/ 72 w 144"/>
                <a:gd name="T1" fmla="*/ 28 h 139"/>
                <a:gd name="T2" fmla="*/ 58 w 144"/>
                <a:gd name="T3" fmla="*/ 29 h 139"/>
                <a:gd name="T4" fmla="*/ 47 w 144"/>
                <a:gd name="T5" fmla="*/ 35 h 139"/>
                <a:gd name="T6" fmla="*/ 39 w 144"/>
                <a:gd name="T7" fmla="*/ 45 h 139"/>
                <a:gd name="T8" fmla="*/ 33 w 144"/>
                <a:gd name="T9" fmla="*/ 56 h 139"/>
                <a:gd name="T10" fmla="*/ 32 w 144"/>
                <a:gd name="T11" fmla="*/ 69 h 139"/>
                <a:gd name="T12" fmla="*/ 32 w 144"/>
                <a:gd name="T13" fmla="*/ 69 h 139"/>
                <a:gd name="T14" fmla="*/ 33 w 144"/>
                <a:gd name="T15" fmla="*/ 83 h 139"/>
                <a:gd name="T16" fmla="*/ 39 w 144"/>
                <a:gd name="T17" fmla="*/ 95 h 139"/>
                <a:gd name="T18" fmla="*/ 47 w 144"/>
                <a:gd name="T19" fmla="*/ 103 h 139"/>
                <a:gd name="T20" fmla="*/ 58 w 144"/>
                <a:gd name="T21" fmla="*/ 110 h 139"/>
                <a:gd name="T22" fmla="*/ 72 w 144"/>
                <a:gd name="T23" fmla="*/ 112 h 139"/>
                <a:gd name="T24" fmla="*/ 85 w 144"/>
                <a:gd name="T25" fmla="*/ 110 h 139"/>
                <a:gd name="T26" fmla="*/ 96 w 144"/>
                <a:gd name="T27" fmla="*/ 103 h 139"/>
                <a:gd name="T28" fmla="*/ 105 w 144"/>
                <a:gd name="T29" fmla="*/ 95 h 139"/>
                <a:gd name="T30" fmla="*/ 111 w 144"/>
                <a:gd name="T31" fmla="*/ 83 h 139"/>
                <a:gd name="T32" fmla="*/ 112 w 144"/>
                <a:gd name="T33" fmla="*/ 69 h 139"/>
                <a:gd name="T34" fmla="*/ 112 w 144"/>
                <a:gd name="T35" fmla="*/ 69 h 139"/>
                <a:gd name="T36" fmla="*/ 111 w 144"/>
                <a:gd name="T37" fmla="*/ 56 h 139"/>
                <a:gd name="T38" fmla="*/ 105 w 144"/>
                <a:gd name="T39" fmla="*/ 45 h 139"/>
                <a:gd name="T40" fmla="*/ 96 w 144"/>
                <a:gd name="T41" fmla="*/ 35 h 139"/>
                <a:gd name="T42" fmla="*/ 85 w 144"/>
                <a:gd name="T43" fmla="*/ 29 h 139"/>
                <a:gd name="T44" fmla="*/ 72 w 144"/>
                <a:gd name="T45" fmla="*/ 28 h 139"/>
                <a:gd name="T46" fmla="*/ 72 w 144"/>
                <a:gd name="T47" fmla="*/ 0 h 139"/>
                <a:gd name="T48" fmla="*/ 91 w 144"/>
                <a:gd name="T49" fmla="*/ 2 h 139"/>
                <a:gd name="T50" fmla="*/ 108 w 144"/>
                <a:gd name="T51" fmla="*/ 9 h 139"/>
                <a:gd name="T52" fmla="*/ 123 w 144"/>
                <a:gd name="T53" fmla="*/ 20 h 139"/>
                <a:gd name="T54" fmla="*/ 134 w 144"/>
                <a:gd name="T55" fmla="*/ 34 h 139"/>
                <a:gd name="T56" fmla="*/ 141 w 144"/>
                <a:gd name="T57" fmla="*/ 51 h 139"/>
                <a:gd name="T58" fmla="*/ 144 w 144"/>
                <a:gd name="T59" fmla="*/ 69 h 139"/>
                <a:gd name="T60" fmla="*/ 144 w 144"/>
                <a:gd name="T61" fmla="*/ 69 h 139"/>
                <a:gd name="T62" fmla="*/ 141 w 144"/>
                <a:gd name="T63" fmla="*/ 88 h 139"/>
                <a:gd name="T64" fmla="*/ 134 w 144"/>
                <a:gd name="T65" fmla="*/ 105 h 139"/>
                <a:gd name="T66" fmla="*/ 123 w 144"/>
                <a:gd name="T67" fmla="*/ 118 h 139"/>
                <a:gd name="T68" fmla="*/ 108 w 144"/>
                <a:gd name="T69" fmla="*/ 129 h 139"/>
                <a:gd name="T70" fmla="*/ 91 w 144"/>
                <a:gd name="T71" fmla="*/ 136 h 139"/>
                <a:gd name="T72" fmla="*/ 72 w 144"/>
                <a:gd name="T73" fmla="*/ 139 h 139"/>
                <a:gd name="T74" fmla="*/ 52 w 144"/>
                <a:gd name="T75" fmla="*/ 136 h 139"/>
                <a:gd name="T76" fmla="*/ 35 w 144"/>
                <a:gd name="T77" fmla="*/ 129 h 139"/>
                <a:gd name="T78" fmla="*/ 21 w 144"/>
                <a:gd name="T79" fmla="*/ 119 h 139"/>
                <a:gd name="T80" fmla="*/ 10 w 144"/>
                <a:gd name="T81" fmla="*/ 105 h 139"/>
                <a:gd name="T82" fmla="*/ 2 w 144"/>
                <a:gd name="T83" fmla="*/ 89 h 139"/>
                <a:gd name="T84" fmla="*/ 0 w 144"/>
                <a:gd name="T85" fmla="*/ 69 h 139"/>
                <a:gd name="T86" fmla="*/ 0 w 144"/>
                <a:gd name="T87" fmla="*/ 69 h 139"/>
                <a:gd name="T88" fmla="*/ 2 w 144"/>
                <a:gd name="T89" fmla="*/ 51 h 139"/>
                <a:gd name="T90" fmla="*/ 10 w 144"/>
                <a:gd name="T91" fmla="*/ 34 h 139"/>
                <a:gd name="T92" fmla="*/ 21 w 144"/>
                <a:gd name="T93" fmla="*/ 20 h 139"/>
                <a:gd name="T94" fmla="*/ 35 w 144"/>
                <a:gd name="T95" fmla="*/ 9 h 139"/>
                <a:gd name="T96" fmla="*/ 52 w 144"/>
                <a:gd name="T97" fmla="*/ 2 h 139"/>
                <a:gd name="T98" fmla="*/ 72 w 144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139">
                  <a:moveTo>
                    <a:pt x="72" y="28"/>
                  </a:moveTo>
                  <a:lnTo>
                    <a:pt x="58" y="29"/>
                  </a:lnTo>
                  <a:lnTo>
                    <a:pt x="47" y="35"/>
                  </a:lnTo>
                  <a:lnTo>
                    <a:pt x="39" y="45"/>
                  </a:lnTo>
                  <a:lnTo>
                    <a:pt x="33" y="56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7" y="103"/>
                  </a:lnTo>
                  <a:lnTo>
                    <a:pt x="58" y="110"/>
                  </a:lnTo>
                  <a:lnTo>
                    <a:pt x="72" y="112"/>
                  </a:lnTo>
                  <a:lnTo>
                    <a:pt x="85" y="110"/>
                  </a:lnTo>
                  <a:lnTo>
                    <a:pt x="96" y="103"/>
                  </a:lnTo>
                  <a:lnTo>
                    <a:pt x="105" y="95"/>
                  </a:lnTo>
                  <a:lnTo>
                    <a:pt x="111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1" y="56"/>
                  </a:lnTo>
                  <a:lnTo>
                    <a:pt x="105" y="45"/>
                  </a:lnTo>
                  <a:lnTo>
                    <a:pt x="96" y="35"/>
                  </a:lnTo>
                  <a:lnTo>
                    <a:pt x="85" y="29"/>
                  </a:lnTo>
                  <a:lnTo>
                    <a:pt x="72" y="28"/>
                  </a:lnTo>
                  <a:close/>
                  <a:moveTo>
                    <a:pt x="72" y="0"/>
                  </a:moveTo>
                  <a:lnTo>
                    <a:pt x="91" y="2"/>
                  </a:lnTo>
                  <a:lnTo>
                    <a:pt x="108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1" y="51"/>
                  </a:lnTo>
                  <a:lnTo>
                    <a:pt x="144" y="69"/>
                  </a:lnTo>
                  <a:lnTo>
                    <a:pt x="144" y="69"/>
                  </a:lnTo>
                  <a:lnTo>
                    <a:pt x="141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8" y="129"/>
                  </a:lnTo>
                  <a:lnTo>
                    <a:pt x="91" y="136"/>
                  </a:lnTo>
                  <a:lnTo>
                    <a:pt x="72" y="139"/>
                  </a:lnTo>
                  <a:lnTo>
                    <a:pt x="52" y="136"/>
                  </a:lnTo>
                  <a:lnTo>
                    <a:pt x="35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2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2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DA37BE71-D2DE-4016-87D1-1037313C4C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73957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9 w 116"/>
                <a:gd name="T5" fmla="*/ 66 h 134"/>
                <a:gd name="T6" fmla="*/ 71 w 116"/>
                <a:gd name="T7" fmla="*/ 64 h 134"/>
                <a:gd name="T8" fmla="*/ 80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1 w 116"/>
                <a:gd name="T15" fmla="*/ 38 h 134"/>
                <a:gd name="T16" fmla="*/ 76 w 116"/>
                <a:gd name="T17" fmla="*/ 32 h 134"/>
                <a:gd name="T18" fmla="*/ 69 w 116"/>
                <a:gd name="T19" fmla="*/ 28 h 134"/>
                <a:gd name="T20" fmla="*/ 59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2 w 116"/>
                <a:gd name="T39" fmla="*/ 44 h 134"/>
                <a:gd name="T40" fmla="*/ 112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1 w 116"/>
                <a:gd name="T53" fmla="*/ 134 h 134"/>
                <a:gd name="T54" fmla="*/ 53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9" y="66"/>
                  </a:lnTo>
                  <a:lnTo>
                    <a:pt x="71" y="64"/>
                  </a:lnTo>
                  <a:lnTo>
                    <a:pt x="80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1" y="38"/>
                  </a:lnTo>
                  <a:lnTo>
                    <a:pt x="76" y="32"/>
                  </a:lnTo>
                  <a:lnTo>
                    <a:pt x="69" y="28"/>
                  </a:lnTo>
                  <a:lnTo>
                    <a:pt x="59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2" y="44"/>
                  </a:lnTo>
                  <a:lnTo>
                    <a:pt x="112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1" y="134"/>
                  </a:lnTo>
                  <a:lnTo>
                    <a:pt x="53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8EF4E4D-C90E-4D35-8E94-C2E554EB3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399" y="6372633"/>
              <a:ext cx="61273" cy="85527"/>
            </a:xfrm>
            <a:custGeom>
              <a:avLst/>
              <a:gdLst>
                <a:gd name="T0" fmla="*/ 0 w 96"/>
                <a:gd name="T1" fmla="*/ 0 h 134"/>
                <a:gd name="T2" fmla="*/ 29 w 96"/>
                <a:gd name="T3" fmla="*/ 0 h 134"/>
                <a:gd name="T4" fmla="*/ 29 w 96"/>
                <a:gd name="T5" fmla="*/ 108 h 134"/>
                <a:gd name="T6" fmla="*/ 96 w 96"/>
                <a:gd name="T7" fmla="*/ 108 h 134"/>
                <a:gd name="T8" fmla="*/ 96 w 96"/>
                <a:gd name="T9" fmla="*/ 134 h 134"/>
                <a:gd name="T10" fmla="*/ 0 w 96"/>
                <a:gd name="T11" fmla="*/ 134 h 134"/>
                <a:gd name="T12" fmla="*/ 0 w 96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134">
                  <a:moveTo>
                    <a:pt x="0" y="0"/>
                  </a:moveTo>
                  <a:lnTo>
                    <a:pt x="29" y="0"/>
                  </a:lnTo>
                  <a:lnTo>
                    <a:pt x="29" y="108"/>
                  </a:lnTo>
                  <a:lnTo>
                    <a:pt x="96" y="108"/>
                  </a:lnTo>
                  <a:lnTo>
                    <a:pt x="96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DCC85B54-68D8-4AC1-BFD2-055474D0F1C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6076" y="6372633"/>
              <a:ext cx="78507" cy="85527"/>
            </a:xfrm>
            <a:custGeom>
              <a:avLst/>
              <a:gdLst>
                <a:gd name="T0" fmla="*/ 29 w 123"/>
                <a:gd name="T1" fmla="*/ 27 h 134"/>
                <a:gd name="T2" fmla="*/ 29 w 123"/>
                <a:gd name="T3" fmla="*/ 108 h 134"/>
                <a:gd name="T4" fmla="*/ 52 w 123"/>
                <a:gd name="T5" fmla="*/ 108 h 134"/>
                <a:gd name="T6" fmla="*/ 68 w 123"/>
                <a:gd name="T7" fmla="*/ 105 h 134"/>
                <a:gd name="T8" fmla="*/ 82 w 123"/>
                <a:gd name="T9" fmla="*/ 97 h 134"/>
                <a:gd name="T10" fmla="*/ 90 w 123"/>
                <a:gd name="T11" fmla="*/ 84 h 134"/>
                <a:gd name="T12" fmla="*/ 93 w 123"/>
                <a:gd name="T13" fmla="*/ 67 h 134"/>
                <a:gd name="T14" fmla="*/ 93 w 123"/>
                <a:gd name="T15" fmla="*/ 67 h 134"/>
                <a:gd name="T16" fmla="*/ 90 w 123"/>
                <a:gd name="T17" fmla="*/ 51 h 134"/>
                <a:gd name="T18" fmla="*/ 82 w 123"/>
                <a:gd name="T19" fmla="*/ 38 h 134"/>
                <a:gd name="T20" fmla="*/ 68 w 123"/>
                <a:gd name="T21" fmla="*/ 29 h 134"/>
                <a:gd name="T22" fmla="*/ 52 w 123"/>
                <a:gd name="T23" fmla="*/ 27 h 134"/>
                <a:gd name="T24" fmla="*/ 29 w 123"/>
                <a:gd name="T25" fmla="*/ 27 h 134"/>
                <a:gd name="T26" fmla="*/ 0 w 123"/>
                <a:gd name="T27" fmla="*/ 0 h 134"/>
                <a:gd name="T28" fmla="*/ 52 w 123"/>
                <a:gd name="T29" fmla="*/ 0 h 134"/>
                <a:gd name="T30" fmla="*/ 72 w 123"/>
                <a:gd name="T31" fmla="*/ 3 h 134"/>
                <a:gd name="T32" fmla="*/ 89 w 123"/>
                <a:gd name="T33" fmla="*/ 9 h 134"/>
                <a:gd name="T34" fmla="*/ 104 w 123"/>
                <a:gd name="T35" fmla="*/ 20 h 134"/>
                <a:gd name="T36" fmla="*/ 115 w 123"/>
                <a:gd name="T37" fmla="*/ 33 h 134"/>
                <a:gd name="T38" fmla="*/ 121 w 123"/>
                <a:gd name="T39" fmla="*/ 49 h 134"/>
                <a:gd name="T40" fmla="*/ 123 w 123"/>
                <a:gd name="T41" fmla="*/ 67 h 134"/>
                <a:gd name="T42" fmla="*/ 123 w 123"/>
                <a:gd name="T43" fmla="*/ 67 h 134"/>
                <a:gd name="T44" fmla="*/ 121 w 123"/>
                <a:gd name="T45" fmla="*/ 86 h 134"/>
                <a:gd name="T46" fmla="*/ 115 w 123"/>
                <a:gd name="T47" fmla="*/ 101 h 134"/>
                <a:gd name="T48" fmla="*/ 104 w 123"/>
                <a:gd name="T49" fmla="*/ 115 h 134"/>
                <a:gd name="T50" fmla="*/ 89 w 123"/>
                <a:gd name="T51" fmla="*/ 126 h 134"/>
                <a:gd name="T52" fmla="*/ 72 w 123"/>
                <a:gd name="T53" fmla="*/ 132 h 134"/>
                <a:gd name="T54" fmla="*/ 52 w 123"/>
                <a:gd name="T55" fmla="*/ 134 h 134"/>
                <a:gd name="T56" fmla="*/ 0 w 123"/>
                <a:gd name="T57" fmla="*/ 134 h 134"/>
                <a:gd name="T58" fmla="*/ 0 w 123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34">
                  <a:moveTo>
                    <a:pt x="29" y="27"/>
                  </a:moveTo>
                  <a:lnTo>
                    <a:pt x="29" y="108"/>
                  </a:lnTo>
                  <a:lnTo>
                    <a:pt x="52" y="108"/>
                  </a:lnTo>
                  <a:lnTo>
                    <a:pt x="68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3" y="67"/>
                  </a:lnTo>
                  <a:lnTo>
                    <a:pt x="93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68" y="29"/>
                  </a:lnTo>
                  <a:lnTo>
                    <a:pt x="52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2" y="3"/>
                  </a:lnTo>
                  <a:lnTo>
                    <a:pt x="89" y="9"/>
                  </a:lnTo>
                  <a:lnTo>
                    <a:pt x="104" y="20"/>
                  </a:lnTo>
                  <a:lnTo>
                    <a:pt x="115" y="33"/>
                  </a:lnTo>
                  <a:lnTo>
                    <a:pt x="121" y="49"/>
                  </a:lnTo>
                  <a:lnTo>
                    <a:pt x="123" y="67"/>
                  </a:lnTo>
                  <a:lnTo>
                    <a:pt x="123" y="67"/>
                  </a:lnTo>
                  <a:lnTo>
                    <a:pt x="121" y="86"/>
                  </a:lnTo>
                  <a:lnTo>
                    <a:pt x="115" y="101"/>
                  </a:lnTo>
                  <a:lnTo>
                    <a:pt x="104" y="115"/>
                  </a:lnTo>
                  <a:lnTo>
                    <a:pt x="89" y="126"/>
                  </a:lnTo>
                  <a:lnTo>
                    <a:pt x="72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CE3C71D2-102C-45F5-A543-F34DB80A7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18412" y="6372633"/>
              <a:ext cx="130844" cy="86803"/>
            </a:xfrm>
            <a:custGeom>
              <a:avLst/>
              <a:gdLst>
                <a:gd name="T0" fmla="*/ 91 w 205"/>
                <a:gd name="T1" fmla="*/ 0 h 136"/>
                <a:gd name="T2" fmla="*/ 116 w 205"/>
                <a:gd name="T3" fmla="*/ 0 h 136"/>
                <a:gd name="T4" fmla="*/ 145 w 205"/>
                <a:gd name="T5" fmla="*/ 92 h 136"/>
                <a:gd name="T6" fmla="*/ 174 w 205"/>
                <a:gd name="T7" fmla="*/ 0 h 136"/>
                <a:gd name="T8" fmla="*/ 205 w 205"/>
                <a:gd name="T9" fmla="*/ 0 h 136"/>
                <a:gd name="T10" fmla="*/ 159 w 205"/>
                <a:gd name="T11" fmla="*/ 136 h 136"/>
                <a:gd name="T12" fmla="*/ 133 w 205"/>
                <a:gd name="T13" fmla="*/ 136 h 136"/>
                <a:gd name="T14" fmla="*/ 103 w 205"/>
                <a:gd name="T15" fmla="*/ 48 h 136"/>
                <a:gd name="T16" fmla="*/ 72 w 205"/>
                <a:gd name="T17" fmla="*/ 136 h 136"/>
                <a:gd name="T18" fmla="*/ 47 w 205"/>
                <a:gd name="T19" fmla="*/ 136 h 136"/>
                <a:gd name="T20" fmla="*/ 0 w 205"/>
                <a:gd name="T21" fmla="*/ 0 h 136"/>
                <a:gd name="T22" fmla="*/ 32 w 205"/>
                <a:gd name="T23" fmla="*/ 0 h 136"/>
                <a:gd name="T24" fmla="*/ 60 w 205"/>
                <a:gd name="T25" fmla="*/ 92 h 136"/>
                <a:gd name="T26" fmla="*/ 91 w 205"/>
                <a:gd name="T27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5" h="136">
                  <a:moveTo>
                    <a:pt x="91" y="0"/>
                  </a:moveTo>
                  <a:lnTo>
                    <a:pt x="116" y="0"/>
                  </a:lnTo>
                  <a:lnTo>
                    <a:pt x="145" y="92"/>
                  </a:lnTo>
                  <a:lnTo>
                    <a:pt x="174" y="0"/>
                  </a:lnTo>
                  <a:lnTo>
                    <a:pt x="205" y="0"/>
                  </a:lnTo>
                  <a:lnTo>
                    <a:pt x="159" y="136"/>
                  </a:lnTo>
                  <a:lnTo>
                    <a:pt x="133" y="136"/>
                  </a:lnTo>
                  <a:lnTo>
                    <a:pt x="103" y="48"/>
                  </a:lnTo>
                  <a:lnTo>
                    <a:pt x="72" y="136"/>
                  </a:lnTo>
                  <a:lnTo>
                    <a:pt x="47" y="136"/>
                  </a:lnTo>
                  <a:lnTo>
                    <a:pt x="0" y="0"/>
                  </a:lnTo>
                  <a:lnTo>
                    <a:pt x="32" y="0"/>
                  </a:lnTo>
                  <a:lnTo>
                    <a:pt x="60" y="92"/>
                  </a:lnTo>
                  <a:lnTo>
                    <a:pt x="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12">
              <a:extLst>
                <a:ext uri="{FF2B5EF4-FFF2-40B4-BE49-F238E27FC236}">
                  <a16:creationId xmlns:a16="http://schemas.microsoft.com/office/drawing/2014/main" id="{4F88E273-783D-4C95-8184-418CB581EE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362660" y="6372633"/>
              <a:ext cx="18510" cy="8552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DF878600-FC5F-4046-BEE1-DF4DA9D003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01594" y="6372633"/>
              <a:ext cx="79145" cy="85527"/>
            </a:xfrm>
            <a:custGeom>
              <a:avLst/>
              <a:gdLst>
                <a:gd name="T0" fmla="*/ 30 w 124"/>
                <a:gd name="T1" fmla="*/ 27 h 134"/>
                <a:gd name="T2" fmla="*/ 30 w 124"/>
                <a:gd name="T3" fmla="*/ 108 h 134"/>
                <a:gd name="T4" fmla="*/ 52 w 124"/>
                <a:gd name="T5" fmla="*/ 108 h 134"/>
                <a:gd name="T6" fmla="*/ 70 w 124"/>
                <a:gd name="T7" fmla="*/ 105 h 134"/>
                <a:gd name="T8" fmla="*/ 82 w 124"/>
                <a:gd name="T9" fmla="*/ 97 h 134"/>
                <a:gd name="T10" fmla="*/ 90 w 124"/>
                <a:gd name="T11" fmla="*/ 84 h 134"/>
                <a:gd name="T12" fmla="*/ 94 w 124"/>
                <a:gd name="T13" fmla="*/ 67 h 134"/>
                <a:gd name="T14" fmla="*/ 94 w 124"/>
                <a:gd name="T15" fmla="*/ 67 h 134"/>
                <a:gd name="T16" fmla="*/ 90 w 124"/>
                <a:gd name="T17" fmla="*/ 51 h 134"/>
                <a:gd name="T18" fmla="*/ 82 w 124"/>
                <a:gd name="T19" fmla="*/ 38 h 134"/>
                <a:gd name="T20" fmla="*/ 70 w 124"/>
                <a:gd name="T21" fmla="*/ 29 h 134"/>
                <a:gd name="T22" fmla="*/ 52 w 124"/>
                <a:gd name="T23" fmla="*/ 27 h 134"/>
                <a:gd name="T24" fmla="*/ 30 w 124"/>
                <a:gd name="T25" fmla="*/ 27 h 134"/>
                <a:gd name="T26" fmla="*/ 0 w 124"/>
                <a:gd name="T27" fmla="*/ 0 h 134"/>
                <a:gd name="T28" fmla="*/ 52 w 124"/>
                <a:gd name="T29" fmla="*/ 0 h 134"/>
                <a:gd name="T30" fmla="*/ 73 w 124"/>
                <a:gd name="T31" fmla="*/ 3 h 134"/>
                <a:gd name="T32" fmla="*/ 90 w 124"/>
                <a:gd name="T33" fmla="*/ 9 h 134"/>
                <a:gd name="T34" fmla="*/ 105 w 124"/>
                <a:gd name="T35" fmla="*/ 20 h 134"/>
                <a:gd name="T36" fmla="*/ 115 w 124"/>
                <a:gd name="T37" fmla="*/ 33 h 134"/>
                <a:gd name="T38" fmla="*/ 122 w 124"/>
                <a:gd name="T39" fmla="*/ 49 h 134"/>
                <a:gd name="T40" fmla="*/ 124 w 124"/>
                <a:gd name="T41" fmla="*/ 67 h 134"/>
                <a:gd name="T42" fmla="*/ 124 w 124"/>
                <a:gd name="T43" fmla="*/ 67 h 134"/>
                <a:gd name="T44" fmla="*/ 122 w 124"/>
                <a:gd name="T45" fmla="*/ 86 h 134"/>
                <a:gd name="T46" fmla="*/ 115 w 124"/>
                <a:gd name="T47" fmla="*/ 101 h 134"/>
                <a:gd name="T48" fmla="*/ 105 w 124"/>
                <a:gd name="T49" fmla="*/ 115 h 134"/>
                <a:gd name="T50" fmla="*/ 90 w 124"/>
                <a:gd name="T51" fmla="*/ 126 h 134"/>
                <a:gd name="T52" fmla="*/ 73 w 124"/>
                <a:gd name="T53" fmla="*/ 132 h 134"/>
                <a:gd name="T54" fmla="*/ 52 w 124"/>
                <a:gd name="T55" fmla="*/ 134 h 134"/>
                <a:gd name="T56" fmla="*/ 0 w 124"/>
                <a:gd name="T57" fmla="*/ 134 h 134"/>
                <a:gd name="T58" fmla="*/ 0 w 124"/>
                <a:gd name="T59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34">
                  <a:moveTo>
                    <a:pt x="30" y="27"/>
                  </a:moveTo>
                  <a:lnTo>
                    <a:pt x="30" y="108"/>
                  </a:lnTo>
                  <a:lnTo>
                    <a:pt x="52" y="108"/>
                  </a:lnTo>
                  <a:lnTo>
                    <a:pt x="70" y="105"/>
                  </a:lnTo>
                  <a:lnTo>
                    <a:pt x="82" y="97"/>
                  </a:lnTo>
                  <a:lnTo>
                    <a:pt x="90" y="84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90" y="51"/>
                  </a:lnTo>
                  <a:lnTo>
                    <a:pt x="82" y="38"/>
                  </a:lnTo>
                  <a:lnTo>
                    <a:pt x="70" y="29"/>
                  </a:lnTo>
                  <a:lnTo>
                    <a:pt x="52" y="27"/>
                  </a:lnTo>
                  <a:lnTo>
                    <a:pt x="30" y="27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73" y="3"/>
                  </a:lnTo>
                  <a:lnTo>
                    <a:pt x="90" y="9"/>
                  </a:lnTo>
                  <a:lnTo>
                    <a:pt x="105" y="20"/>
                  </a:lnTo>
                  <a:lnTo>
                    <a:pt x="115" y="33"/>
                  </a:lnTo>
                  <a:lnTo>
                    <a:pt x="122" y="49"/>
                  </a:lnTo>
                  <a:lnTo>
                    <a:pt x="124" y="67"/>
                  </a:lnTo>
                  <a:lnTo>
                    <a:pt x="124" y="67"/>
                  </a:lnTo>
                  <a:lnTo>
                    <a:pt x="122" y="86"/>
                  </a:lnTo>
                  <a:lnTo>
                    <a:pt x="115" y="101"/>
                  </a:lnTo>
                  <a:lnTo>
                    <a:pt x="105" y="115"/>
                  </a:lnTo>
                  <a:lnTo>
                    <a:pt x="90" y="126"/>
                  </a:lnTo>
                  <a:lnTo>
                    <a:pt x="73" y="132"/>
                  </a:lnTo>
                  <a:lnTo>
                    <a:pt x="5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E063E2-6E5C-49EB-8701-317EC86A6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496696" y="6372633"/>
              <a:ext cx="65103" cy="85527"/>
            </a:xfrm>
            <a:custGeom>
              <a:avLst/>
              <a:gdLst>
                <a:gd name="T0" fmla="*/ 0 w 102"/>
                <a:gd name="T1" fmla="*/ 0 h 134"/>
                <a:gd name="T2" fmla="*/ 101 w 102"/>
                <a:gd name="T3" fmla="*/ 0 h 134"/>
                <a:gd name="T4" fmla="*/ 101 w 102"/>
                <a:gd name="T5" fmla="*/ 27 h 134"/>
                <a:gd name="T6" fmla="*/ 29 w 102"/>
                <a:gd name="T7" fmla="*/ 27 h 134"/>
                <a:gd name="T8" fmla="*/ 29 w 102"/>
                <a:gd name="T9" fmla="*/ 54 h 134"/>
                <a:gd name="T10" fmla="*/ 93 w 102"/>
                <a:gd name="T11" fmla="*/ 54 h 134"/>
                <a:gd name="T12" fmla="*/ 93 w 102"/>
                <a:gd name="T13" fmla="*/ 81 h 134"/>
                <a:gd name="T14" fmla="*/ 29 w 102"/>
                <a:gd name="T15" fmla="*/ 81 h 134"/>
                <a:gd name="T16" fmla="*/ 29 w 102"/>
                <a:gd name="T17" fmla="*/ 109 h 134"/>
                <a:gd name="T18" fmla="*/ 102 w 102"/>
                <a:gd name="T19" fmla="*/ 109 h 134"/>
                <a:gd name="T20" fmla="*/ 102 w 102"/>
                <a:gd name="T21" fmla="*/ 134 h 134"/>
                <a:gd name="T22" fmla="*/ 0 w 102"/>
                <a:gd name="T23" fmla="*/ 134 h 134"/>
                <a:gd name="T24" fmla="*/ 0 w 102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134">
                  <a:moveTo>
                    <a:pt x="0" y="0"/>
                  </a:moveTo>
                  <a:lnTo>
                    <a:pt x="101" y="0"/>
                  </a:lnTo>
                  <a:lnTo>
                    <a:pt x="101" y="27"/>
                  </a:lnTo>
                  <a:lnTo>
                    <a:pt x="29" y="27"/>
                  </a:lnTo>
                  <a:lnTo>
                    <a:pt x="29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29" y="81"/>
                  </a:lnTo>
                  <a:lnTo>
                    <a:pt x="29" y="109"/>
                  </a:lnTo>
                  <a:lnTo>
                    <a:pt x="102" y="109"/>
                  </a:lnTo>
                  <a:lnTo>
                    <a:pt x="102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D9AEFDAB-BEC0-41F8-9C80-3F1091C68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13498" y="6372633"/>
              <a:ext cx="74039" cy="85527"/>
            </a:xfrm>
            <a:custGeom>
              <a:avLst/>
              <a:gdLst>
                <a:gd name="T0" fmla="*/ 29 w 116"/>
                <a:gd name="T1" fmla="*/ 27 h 134"/>
                <a:gd name="T2" fmla="*/ 29 w 116"/>
                <a:gd name="T3" fmla="*/ 66 h 134"/>
                <a:gd name="T4" fmla="*/ 58 w 116"/>
                <a:gd name="T5" fmla="*/ 66 h 134"/>
                <a:gd name="T6" fmla="*/ 71 w 116"/>
                <a:gd name="T7" fmla="*/ 64 h 134"/>
                <a:gd name="T8" fmla="*/ 79 w 116"/>
                <a:gd name="T9" fmla="*/ 56 h 134"/>
                <a:gd name="T10" fmla="*/ 82 w 116"/>
                <a:gd name="T11" fmla="*/ 47 h 134"/>
                <a:gd name="T12" fmla="*/ 82 w 116"/>
                <a:gd name="T13" fmla="*/ 47 h 134"/>
                <a:gd name="T14" fmla="*/ 80 w 116"/>
                <a:gd name="T15" fmla="*/ 38 h 134"/>
                <a:gd name="T16" fmla="*/ 75 w 116"/>
                <a:gd name="T17" fmla="*/ 32 h 134"/>
                <a:gd name="T18" fmla="*/ 68 w 116"/>
                <a:gd name="T19" fmla="*/ 28 h 134"/>
                <a:gd name="T20" fmla="*/ 58 w 116"/>
                <a:gd name="T21" fmla="*/ 27 h 134"/>
                <a:gd name="T22" fmla="*/ 29 w 116"/>
                <a:gd name="T23" fmla="*/ 27 h 134"/>
                <a:gd name="T24" fmla="*/ 0 w 116"/>
                <a:gd name="T25" fmla="*/ 0 h 134"/>
                <a:gd name="T26" fmla="*/ 61 w 116"/>
                <a:gd name="T27" fmla="*/ 0 h 134"/>
                <a:gd name="T28" fmla="*/ 77 w 116"/>
                <a:gd name="T29" fmla="*/ 1 h 134"/>
                <a:gd name="T30" fmla="*/ 90 w 116"/>
                <a:gd name="T31" fmla="*/ 6 h 134"/>
                <a:gd name="T32" fmla="*/ 100 w 116"/>
                <a:gd name="T33" fmla="*/ 14 h 134"/>
                <a:gd name="T34" fmla="*/ 106 w 116"/>
                <a:gd name="T35" fmla="*/ 22 h 134"/>
                <a:gd name="T36" fmla="*/ 110 w 116"/>
                <a:gd name="T37" fmla="*/ 33 h 134"/>
                <a:gd name="T38" fmla="*/ 111 w 116"/>
                <a:gd name="T39" fmla="*/ 44 h 134"/>
                <a:gd name="T40" fmla="*/ 111 w 116"/>
                <a:gd name="T41" fmla="*/ 45 h 134"/>
                <a:gd name="T42" fmla="*/ 110 w 116"/>
                <a:gd name="T43" fmla="*/ 60 h 134"/>
                <a:gd name="T44" fmla="*/ 104 w 116"/>
                <a:gd name="T45" fmla="*/ 72 h 134"/>
                <a:gd name="T46" fmla="*/ 94 w 116"/>
                <a:gd name="T47" fmla="*/ 81 h 134"/>
                <a:gd name="T48" fmla="*/ 83 w 116"/>
                <a:gd name="T49" fmla="*/ 87 h 134"/>
                <a:gd name="T50" fmla="*/ 116 w 116"/>
                <a:gd name="T51" fmla="*/ 134 h 134"/>
                <a:gd name="T52" fmla="*/ 80 w 116"/>
                <a:gd name="T53" fmla="*/ 134 h 134"/>
                <a:gd name="T54" fmla="*/ 52 w 116"/>
                <a:gd name="T55" fmla="*/ 92 h 134"/>
                <a:gd name="T56" fmla="*/ 29 w 116"/>
                <a:gd name="T57" fmla="*/ 92 h 134"/>
                <a:gd name="T58" fmla="*/ 29 w 116"/>
                <a:gd name="T59" fmla="*/ 134 h 134"/>
                <a:gd name="T60" fmla="*/ 0 w 116"/>
                <a:gd name="T61" fmla="*/ 134 h 134"/>
                <a:gd name="T62" fmla="*/ 0 w 116"/>
                <a:gd name="T6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134">
                  <a:moveTo>
                    <a:pt x="29" y="27"/>
                  </a:moveTo>
                  <a:lnTo>
                    <a:pt x="29" y="66"/>
                  </a:lnTo>
                  <a:lnTo>
                    <a:pt x="58" y="66"/>
                  </a:lnTo>
                  <a:lnTo>
                    <a:pt x="71" y="64"/>
                  </a:lnTo>
                  <a:lnTo>
                    <a:pt x="79" y="56"/>
                  </a:lnTo>
                  <a:lnTo>
                    <a:pt x="82" y="47"/>
                  </a:lnTo>
                  <a:lnTo>
                    <a:pt x="82" y="47"/>
                  </a:lnTo>
                  <a:lnTo>
                    <a:pt x="80" y="38"/>
                  </a:lnTo>
                  <a:lnTo>
                    <a:pt x="75" y="32"/>
                  </a:lnTo>
                  <a:lnTo>
                    <a:pt x="68" y="28"/>
                  </a:lnTo>
                  <a:lnTo>
                    <a:pt x="58" y="27"/>
                  </a:lnTo>
                  <a:lnTo>
                    <a:pt x="29" y="27"/>
                  </a:lnTo>
                  <a:close/>
                  <a:moveTo>
                    <a:pt x="0" y="0"/>
                  </a:moveTo>
                  <a:lnTo>
                    <a:pt x="61" y="0"/>
                  </a:lnTo>
                  <a:lnTo>
                    <a:pt x="77" y="1"/>
                  </a:lnTo>
                  <a:lnTo>
                    <a:pt x="90" y="6"/>
                  </a:lnTo>
                  <a:lnTo>
                    <a:pt x="100" y="14"/>
                  </a:lnTo>
                  <a:lnTo>
                    <a:pt x="106" y="22"/>
                  </a:lnTo>
                  <a:lnTo>
                    <a:pt x="110" y="33"/>
                  </a:lnTo>
                  <a:lnTo>
                    <a:pt x="111" y="44"/>
                  </a:lnTo>
                  <a:lnTo>
                    <a:pt x="111" y="45"/>
                  </a:lnTo>
                  <a:lnTo>
                    <a:pt x="110" y="60"/>
                  </a:lnTo>
                  <a:lnTo>
                    <a:pt x="104" y="72"/>
                  </a:lnTo>
                  <a:lnTo>
                    <a:pt x="94" y="81"/>
                  </a:lnTo>
                  <a:lnTo>
                    <a:pt x="83" y="87"/>
                  </a:lnTo>
                  <a:lnTo>
                    <a:pt x="116" y="134"/>
                  </a:lnTo>
                  <a:lnTo>
                    <a:pt x="80" y="134"/>
                  </a:lnTo>
                  <a:lnTo>
                    <a:pt x="52" y="92"/>
                  </a:lnTo>
                  <a:lnTo>
                    <a:pt x="29" y="92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7AEF2459-CE29-4184-A86D-FBE6926FC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00302" y="6372633"/>
              <a:ext cx="65741" cy="85527"/>
            </a:xfrm>
            <a:custGeom>
              <a:avLst/>
              <a:gdLst>
                <a:gd name="T0" fmla="*/ 0 w 103"/>
                <a:gd name="T1" fmla="*/ 0 h 134"/>
                <a:gd name="T2" fmla="*/ 102 w 103"/>
                <a:gd name="T3" fmla="*/ 0 h 134"/>
                <a:gd name="T4" fmla="*/ 102 w 103"/>
                <a:gd name="T5" fmla="*/ 27 h 134"/>
                <a:gd name="T6" fmla="*/ 30 w 103"/>
                <a:gd name="T7" fmla="*/ 27 h 134"/>
                <a:gd name="T8" fmla="*/ 30 w 103"/>
                <a:gd name="T9" fmla="*/ 54 h 134"/>
                <a:gd name="T10" fmla="*/ 93 w 103"/>
                <a:gd name="T11" fmla="*/ 54 h 134"/>
                <a:gd name="T12" fmla="*/ 93 w 103"/>
                <a:gd name="T13" fmla="*/ 81 h 134"/>
                <a:gd name="T14" fmla="*/ 30 w 103"/>
                <a:gd name="T15" fmla="*/ 81 h 134"/>
                <a:gd name="T16" fmla="*/ 30 w 103"/>
                <a:gd name="T17" fmla="*/ 109 h 134"/>
                <a:gd name="T18" fmla="*/ 103 w 103"/>
                <a:gd name="T19" fmla="*/ 109 h 134"/>
                <a:gd name="T20" fmla="*/ 103 w 103"/>
                <a:gd name="T21" fmla="*/ 134 h 134"/>
                <a:gd name="T22" fmla="*/ 0 w 103"/>
                <a:gd name="T23" fmla="*/ 134 h 134"/>
                <a:gd name="T24" fmla="*/ 0 w 10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34">
                  <a:moveTo>
                    <a:pt x="0" y="0"/>
                  </a:moveTo>
                  <a:lnTo>
                    <a:pt x="102" y="0"/>
                  </a:lnTo>
                  <a:lnTo>
                    <a:pt x="102" y="27"/>
                  </a:lnTo>
                  <a:lnTo>
                    <a:pt x="30" y="27"/>
                  </a:lnTo>
                  <a:lnTo>
                    <a:pt x="30" y="54"/>
                  </a:lnTo>
                  <a:lnTo>
                    <a:pt x="93" y="54"/>
                  </a:lnTo>
                  <a:lnTo>
                    <a:pt x="93" y="81"/>
                  </a:lnTo>
                  <a:lnTo>
                    <a:pt x="30" y="81"/>
                  </a:lnTo>
                  <a:lnTo>
                    <a:pt x="30" y="109"/>
                  </a:lnTo>
                  <a:lnTo>
                    <a:pt x="103" y="109"/>
                  </a:lnTo>
                  <a:lnTo>
                    <a:pt x="103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B785ACA6-30F4-472A-B999-607EDFFABF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73702" y="6371994"/>
              <a:ext cx="91272" cy="86165"/>
            </a:xfrm>
            <a:custGeom>
              <a:avLst/>
              <a:gdLst>
                <a:gd name="T0" fmla="*/ 71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1 w 143"/>
                <a:gd name="T7" fmla="*/ 35 h 135"/>
                <a:gd name="T8" fmla="*/ 57 w 143"/>
                <a:gd name="T9" fmla="*/ 0 h 135"/>
                <a:gd name="T10" fmla="*/ 86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1 w 143"/>
                <a:gd name="T21" fmla="*/ 135 h 135"/>
                <a:gd name="T22" fmla="*/ 0 w 143"/>
                <a:gd name="T23" fmla="*/ 135 h 135"/>
                <a:gd name="T24" fmla="*/ 57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1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1" y="35"/>
                  </a:lnTo>
                  <a:close/>
                  <a:moveTo>
                    <a:pt x="57" y="0"/>
                  </a:moveTo>
                  <a:lnTo>
                    <a:pt x="86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1" y="135"/>
                  </a:lnTo>
                  <a:lnTo>
                    <a:pt x="0" y="135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1ADCB5B-1AC7-415D-96FD-8F20BE931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68165" y="6371356"/>
              <a:ext cx="78507" cy="88718"/>
            </a:xfrm>
            <a:custGeom>
              <a:avLst/>
              <a:gdLst>
                <a:gd name="T0" fmla="*/ 69 w 123"/>
                <a:gd name="T1" fmla="*/ 0 h 139"/>
                <a:gd name="T2" fmla="*/ 86 w 123"/>
                <a:gd name="T3" fmla="*/ 1 h 139"/>
                <a:gd name="T4" fmla="*/ 101 w 123"/>
                <a:gd name="T5" fmla="*/ 6 h 139"/>
                <a:gd name="T6" fmla="*/ 112 w 123"/>
                <a:gd name="T7" fmla="*/ 12 h 139"/>
                <a:gd name="T8" fmla="*/ 122 w 123"/>
                <a:gd name="T9" fmla="*/ 20 h 139"/>
                <a:gd name="T10" fmla="*/ 103 w 123"/>
                <a:gd name="T11" fmla="*/ 42 h 139"/>
                <a:gd name="T12" fmla="*/ 92 w 123"/>
                <a:gd name="T13" fmla="*/ 34 h 139"/>
                <a:gd name="T14" fmla="*/ 82 w 123"/>
                <a:gd name="T15" fmla="*/ 29 h 139"/>
                <a:gd name="T16" fmla="*/ 69 w 123"/>
                <a:gd name="T17" fmla="*/ 28 h 139"/>
                <a:gd name="T18" fmla="*/ 53 w 123"/>
                <a:gd name="T19" fmla="*/ 30 h 139"/>
                <a:gd name="T20" fmla="*/ 41 w 123"/>
                <a:gd name="T21" fmla="*/ 40 h 139"/>
                <a:gd name="T22" fmla="*/ 33 w 123"/>
                <a:gd name="T23" fmla="*/ 53 h 139"/>
                <a:gd name="T24" fmla="*/ 30 w 123"/>
                <a:gd name="T25" fmla="*/ 69 h 139"/>
                <a:gd name="T26" fmla="*/ 30 w 123"/>
                <a:gd name="T27" fmla="*/ 69 h 139"/>
                <a:gd name="T28" fmla="*/ 31 w 123"/>
                <a:gd name="T29" fmla="*/ 83 h 139"/>
                <a:gd name="T30" fmla="*/ 38 w 123"/>
                <a:gd name="T31" fmla="*/ 95 h 139"/>
                <a:gd name="T32" fmla="*/ 45 w 123"/>
                <a:gd name="T33" fmla="*/ 103 h 139"/>
                <a:gd name="T34" fmla="*/ 56 w 123"/>
                <a:gd name="T35" fmla="*/ 110 h 139"/>
                <a:gd name="T36" fmla="*/ 69 w 123"/>
                <a:gd name="T37" fmla="*/ 112 h 139"/>
                <a:gd name="T38" fmla="*/ 83 w 123"/>
                <a:gd name="T39" fmla="*/ 110 h 139"/>
                <a:gd name="T40" fmla="*/ 94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2 w 123"/>
                <a:gd name="T47" fmla="*/ 125 h 139"/>
                <a:gd name="T48" fmla="*/ 100 w 123"/>
                <a:gd name="T49" fmla="*/ 133 h 139"/>
                <a:gd name="T50" fmla="*/ 86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19 w 123"/>
                <a:gd name="T59" fmla="*/ 119 h 139"/>
                <a:gd name="T60" fmla="*/ 8 w 123"/>
                <a:gd name="T61" fmla="*/ 105 h 139"/>
                <a:gd name="T62" fmla="*/ 1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1 w 123"/>
                <a:gd name="T69" fmla="*/ 51 h 139"/>
                <a:gd name="T70" fmla="*/ 8 w 123"/>
                <a:gd name="T71" fmla="*/ 34 h 139"/>
                <a:gd name="T72" fmla="*/ 19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69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69" y="0"/>
                  </a:moveTo>
                  <a:lnTo>
                    <a:pt x="86" y="1"/>
                  </a:lnTo>
                  <a:lnTo>
                    <a:pt x="101" y="6"/>
                  </a:lnTo>
                  <a:lnTo>
                    <a:pt x="112" y="12"/>
                  </a:lnTo>
                  <a:lnTo>
                    <a:pt x="122" y="20"/>
                  </a:lnTo>
                  <a:lnTo>
                    <a:pt x="103" y="42"/>
                  </a:lnTo>
                  <a:lnTo>
                    <a:pt x="92" y="34"/>
                  </a:lnTo>
                  <a:lnTo>
                    <a:pt x="82" y="29"/>
                  </a:lnTo>
                  <a:lnTo>
                    <a:pt x="69" y="28"/>
                  </a:lnTo>
                  <a:lnTo>
                    <a:pt x="53" y="30"/>
                  </a:lnTo>
                  <a:lnTo>
                    <a:pt x="41" y="40"/>
                  </a:lnTo>
                  <a:lnTo>
                    <a:pt x="33" y="53"/>
                  </a:lnTo>
                  <a:lnTo>
                    <a:pt x="30" y="69"/>
                  </a:lnTo>
                  <a:lnTo>
                    <a:pt x="30" y="69"/>
                  </a:lnTo>
                  <a:lnTo>
                    <a:pt x="31" y="83"/>
                  </a:lnTo>
                  <a:lnTo>
                    <a:pt x="38" y="95"/>
                  </a:lnTo>
                  <a:lnTo>
                    <a:pt x="45" y="103"/>
                  </a:lnTo>
                  <a:lnTo>
                    <a:pt x="56" y="110"/>
                  </a:lnTo>
                  <a:lnTo>
                    <a:pt x="69" y="112"/>
                  </a:lnTo>
                  <a:lnTo>
                    <a:pt x="83" y="110"/>
                  </a:lnTo>
                  <a:lnTo>
                    <a:pt x="94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2" y="125"/>
                  </a:lnTo>
                  <a:lnTo>
                    <a:pt x="100" y="133"/>
                  </a:lnTo>
                  <a:lnTo>
                    <a:pt x="86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19" y="119"/>
                  </a:lnTo>
                  <a:lnTo>
                    <a:pt x="8" y="105"/>
                  </a:lnTo>
                  <a:lnTo>
                    <a:pt x="1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1" y="51"/>
                  </a:lnTo>
                  <a:lnTo>
                    <a:pt x="8" y="34"/>
                  </a:lnTo>
                  <a:lnTo>
                    <a:pt x="19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5C2A53D4-B0FC-44A6-9A3A-018029839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60713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29 w 113"/>
                <a:gd name="T3" fmla="*/ 0 h 134"/>
                <a:gd name="T4" fmla="*/ 29 w 113"/>
                <a:gd name="T5" fmla="*/ 54 h 134"/>
                <a:gd name="T6" fmla="*/ 84 w 113"/>
                <a:gd name="T7" fmla="*/ 54 h 134"/>
                <a:gd name="T8" fmla="*/ 84 w 113"/>
                <a:gd name="T9" fmla="*/ 0 h 134"/>
                <a:gd name="T10" fmla="*/ 113 w 113"/>
                <a:gd name="T11" fmla="*/ 0 h 134"/>
                <a:gd name="T12" fmla="*/ 113 w 113"/>
                <a:gd name="T13" fmla="*/ 134 h 134"/>
                <a:gd name="T14" fmla="*/ 84 w 113"/>
                <a:gd name="T15" fmla="*/ 134 h 134"/>
                <a:gd name="T16" fmla="*/ 84 w 113"/>
                <a:gd name="T17" fmla="*/ 81 h 134"/>
                <a:gd name="T18" fmla="*/ 29 w 113"/>
                <a:gd name="T19" fmla="*/ 81 h 134"/>
                <a:gd name="T20" fmla="*/ 29 w 113"/>
                <a:gd name="T21" fmla="*/ 134 h 134"/>
                <a:gd name="T22" fmla="*/ 0 w 113"/>
                <a:gd name="T23" fmla="*/ 134 h 134"/>
                <a:gd name="T24" fmla="*/ 0 w 113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29" y="0"/>
                  </a:lnTo>
                  <a:lnTo>
                    <a:pt x="29" y="54"/>
                  </a:lnTo>
                  <a:lnTo>
                    <a:pt x="84" y="54"/>
                  </a:lnTo>
                  <a:lnTo>
                    <a:pt x="84" y="0"/>
                  </a:lnTo>
                  <a:lnTo>
                    <a:pt x="113" y="0"/>
                  </a:lnTo>
                  <a:lnTo>
                    <a:pt x="113" y="134"/>
                  </a:lnTo>
                  <a:lnTo>
                    <a:pt x="84" y="134"/>
                  </a:lnTo>
                  <a:lnTo>
                    <a:pt x="84" y="81"/>
                  </a:lnTo>
                  <a:lnTo>
                    <a:pt x="29" y="81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20">
              <a:extLst>
                <a:ext uri="{FF2B5EF4-FFF2-40B4-BE49-F238E27FC236}">
                  <a16:creationId xmlns:a16="http://schemas.microsoft.com/office/drawing/2014/main" id="{CE2DD299-6CF5-414C-85A6-6CB2222CAC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50070" y="6439011"/>
              <a:ext cx="19786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8FD5142-4447-4B02-AD96-3A70B9E5B5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21556" y="6372633"/>
              <a:ext cx="72762" cy="85527"/>
            </a:xfrm>
            <a:custGeom>
              <a:avLst/>
              <a:gdLst>
                <a:gd name="T0" fmla="*/ 0 w 114"/>
                <a:gd name="T1" fmla="*/ 0 h 134"/>
                <a:gd name="T2" fmla="*/ 31 w 114"/>
                <a:gd name="T3" fmla="*/ 0 h 134"/>
                <a:gd name="T4" fmla="*/ 31 w 114"/>
                <a:gd name="T5" fmla="*/ 54 h 134"/>
                <a:gd name="T6" fmla="*/ 85 w 114"/>
                <a:gd name="T7" fmla="*/ 54 h 134"/>
                <a:gd name="T8" fmla="*/ 85 w 114"/>
                <a:gd name="T9" fmla="*/ 0 h 134"/>
                <a:gd name="T10" fmla="*/ 114 w 114"/>
                <a:gd name="T11" fmla="*/ 0 h 134"/>
                <a:gd name="T12" fmla="*/ 114 w 114"/>
                <a:gd name="T13" fmla="*/ 134 h 134"/>
                <a:gd name="T14" fmla="*/ 85 w 114"/>
                <a:gd name="T15" fmla="*/ 134 h 134"/>
                <a:gd name="T16" fmla="*/ 85 w 114"/>
                <a:gd name="T17" fmla="*/ 81 h 134"/>
                <a:gd name="T18" fmla="*/ 31 w 114"/>
                <a:gd name="T19" fmla="*/ 81 h 134"/>
                <a:gd name="T20" fmla="*/ 31 w 114"/>
                <a:gd name="T21" fmla="*/ 134 h 134"/>
                <a:gd name="T22" fmla="*/ 0 w 114"/>
                <a:gd name="T23" fmla="*/ 134 h 134"/>
                <a:gd name="T24" fmla="*/ 0 w 114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4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4" y="0"/>
                  </a:lnTo>
                  <a:lnTo>
                    <a:pt x="114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A840355-5DB6-49A6-8966-854D75F36E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12828" y="6372633"/>
              <a:ext cx="74677" cy="87441"/>
            </a:xfrm>
            <a:custGeom>
              <a:avLst/>
              <a:gdLst>
                <a:gd name="T0" fmla="*/ 0 w 117"/>
                <a:gd name="T1" fmla="*/ 0 h 137"/>
                <a:gd name="T2" fmla="*/ 30 w 117"/>
                <a:gd name="T3" fmla="*/ 0 h 137"/>
                <a:gd name="T4" fmla="*/ 30 w 117"/>
                <a:gd name="T5" fmla="*/ 76 h 137"/>
                <a:gd name="T6" fmla="*/ 32 w 117"/>
                <a:gd name="T7" fmla="*/ 90 h 137"/>
                <a:gd name="T8" fmla="*/ 37 w 117"/>
                <a:gd name="T9" fmla="*/ 101 h 137"/>
                <a:gd name="T10" fmla="*/ 47 w 117"/>
                <a:gd name="T11" fmla="*/ 108 h 137"/>
                <a:gd name="T12" fmla="*/ 59 w 117"/>
                <a:gd name="T13" fmla="*/ 110 h 137"/>
                <a:gd name="T14" fmla="*/ 71 w 117"/>
                <a:gd name="T15" fmla="*/ 108 h 137"/>
                <a:gd name="T16" fmla="*/ 80 w 117"/>
                <a:gd name="T17" fmla="*/ 101 h 137"/>
                <a:gd name="T18" fmla="*/ 86 w 117"/>
                <a:gd name="T19" fmla="*/ 92 h 137"/>
                <a:gd name="T20" fmla="*/ 87 w 117"/>
                <a:gd name="T21" fmla="*/ 77 h 137"/>
                <a:gd name="T22" fmla="*/ 87 w 117"/>
                <a:gd name="T23" fmla="*/ 0 h 137"/>
                <a:gd name="T24" fmla="*/ 117 w 117"/>
                <a:gd name="T25" fmla="*/ 0 h 137"/>
                <a:gd name="T26" fmla="*/ 117 w 117"/>
                <a:gd name="T27" fmla="*/ 76 h 137"/>
                <a:gd name="T28" fmla="*/ 115 w 117"/>
                <a:gd name="T29" fmla="*/ 95 h 137"/>
                <a:gd name="T30" fmla="*/ 110 w 117"/>
                <a:gd name="T31" fmla="*/ 110 h 137"/>
                <a:gd name="T32" fmla="*/ 101 w 117"/>
                <a:gd name="T33" fmla="*/ 122 h 137"/>
                <a:gd name="T34" fmla="*/ 89 w 117"/>
                <a:gd name="T35" fmla="*/ 131 h 137"/>
                <a:gd name="T36" fmla="*/ 75 w 117"/>
                <a:gd name="T37" fmla="*/ 136 h 137"/>
                <a:gd name="T38" fmla="*/ 58 w 117"/>
                <a:gd name="T39" fmla="*/ 137 h 137"/>
                <a:gd name="T40" fmla="*/ 42 w 117"/>
                <a:gd name="T41" fmla="*/ 136 h 137"/>
                <a:gd name="T42" fmla="*/ 27 w 117"/>
                <a:gd name="T43" fmla="*/ 131 h 137"/>
                <a:gd name="T44" fmla="*/ 15 w 117"/>
                <a:gd name="T45" fmla="*/ 122 h 137"/>
                <a:gd name="T46" fmla="*/ 6 w 117"/>
                <a:gd name="T47" fmla="*/ 110 h 137"/>
                <a:gd name="T48" fmla="*/ 1 w 117"/>
                <a:gd name="T49" fmla="*/ 95 h 137"/>
                <a:gd name="T50" fmla="*/ 0 w 117"/>
                <a:gd name="T51" fmla="*/ 77 h 137"/>
                <a:gd name="T52" fmla="*/ 0 w 117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7" y="101"/>
                  </a:lnTo>
                  <a:lnTo>
                    <a:pt x="47" y="108"/>
                  </a:lnTo>
                  <a:lnTo>
                    <a:pt x="59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7" y="77"/>
                  </a:lnTo>
                  <a:lnTo>
                    <a:pt x="87" y="0"/>
                  </a:lnTo>
                  <a:lnTo>
                    <a:pt x="117" y="0"/>
                  </a:lnTo>
                  <a:lnTo>
                    <a:pt x="117" y="76"/>
                  </a:lnTo>
                  <a:lnTo>
                    <a:pt x="115" y="95"/>
                  </a:lnTo>
                  <a:lnTo>
                    <a:pt x="110" y="110"/>
                  </a:lnTo>
                  <a:lnTo>
                    <a:pt x="101" y="122"/>
                  </a:lnTo>
                  <a:lnTo>
                    <a:pt x="89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2" y="136"/>
                  </a:lnTo>
                  <a:lnTo>
                    <a:pt x="27" y="131"/>
                  </a:lnTo>
                  <a:lnTo>
                    <a:pt x="15" y="122"/>
                  </a:lnTo>
                  <a:lnTo>
                    <a:pt x="6" y="110"/>
                  </a:lnTo>
                  <a:lnTo>
                    <a:pt x="1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F916768-5A29-4BA8-A7DD-697FABA1CD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05376" y="6372633"/>
              <a:ext cx="86166" cy="85527"/>
            </a:xfrm>
            <a:custGeom>
              <a:avLst/>
              <a:gdLst>
                <a:gd name="T0" fmla="*/ 0 w 135"/>
                <a:gd name="T1" fmla="*/ 0 h 134"/>
                <a:gd name="T2" fmla="*/ 32 w 135"/>
                <a:gd name="T3" fmla="*/ 0 h 134"/>
                <a:gd name="T4" fmla="*/ 68 w 135"/>
                <a:gd name="T5" fmla="*/ 57 h 134"/>
                <a:gd name="T6" fmla="*/ 103 w 135"/>
                <a:gd name="T7" fmla="*/ 0 h 134"/>
                <a:gd name="T8" fmla="*/ 135 w 135"/>
                <a:gd name="T9" fmla="*/ 0 h 134"/>
                <a:gd name="T10" fmla="*/ 135 w 135"/>
                <a:gd name="T11" fmla="*/ 134 h 134"/>
                <a:gd name="T12" fmla="*/ 105 w 135"/>
                <a:gd name="T13" fmla="*/ 134 h 134"/>
                <a:gd name="T14" fmla="*/ 105 w 135"/>
                <a:gd name="T15" fmla="*/ 47 h 134"/>
                <a:gd name="T16" fmla="*/ 68 w 135"/>
                <a:gd name="T17" fmla="*/ 104 h 134"/>
                <a:gd name="T18" fmla="*/ 66 w 135"/>
                <a:gd name="T19" fmla="*/ 104 h 134"/>
                <a:gd name="T20" fmla="*/ 30 w 135"/>
                <a:gd name="T21" fmla="*/ 48 h 134"/>
                <a:gd name="T22" fmla="*/ 30 w 135"/>
                <a:gd name="T23" fmla="*/ 134 h 134"/>
                <a:gd name="T24" fmla="*/ 0 w 135"/>
                <a:gd name="T25" fmla="*/ 134 h 134"/>
                <a:gd name="T26" fmla="*/ 0 w 135"/>
                <a:gd name="T2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5" h="134">
                  <a:moveTo>
                    <a:pt x="0" y="0"/>
                  </a:moveTo>
                  <a:lnTo>
                    <a:pt x="32" y="0"/>
                  </a:lnTo>
                  <a:lnTo>
                    <a:pt x="68" y="57"/>
                  </a:lnTo>
                  <a:lnTo>
                    <a:pt x="103" y="0"/>
                  </a:lnTo>
                  <a:lnTo>
                    <a:pt x="135" y="0"/>
                  </a:lnTo>
                  <a:lnTo>
                    <a:pt x="135" y="134"/>
                  </a:lnTo>
                  <a:lnTo>
                    <a:pt x="105" y="134"/>
                  </a:lnTo>
                  <a:lnTo>
                    <a:pt x="105" y="47"/>
                  </a:lnTo>
                  <a:lnTo>
                    <a:pt x="68" y="104"/>
                  </a:lnTo>
                  <a:lnTo>
                    <a:pt x="66" y="104"/>
                  </a:lnTo>
                  <a:lnTo>
                    <a:pt x="30" y="48"/>
                  </a:lnTo>
                  <a:lnTo>
                    <a:pt x="30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F2AED620-773A-488B-A74E-5F912466F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03031" y="6371994"/>
              <a:ext cx="91272" cy="86165"/>
            </a:xfrm>
            <a:custGeom>
              <a:avLst/>
              <a:gdLst>
                <a:gd name="T0" fmla="*/ 72 w 143"/>
                <a:gd name="T1" fmla="*/ 35 h 135"/>
                <a:gd name="T2" fmla="*/ 54 w 143"/>
                <a:gd name="T3" fmla="*/ 79 h 135"/>
                <a:gd name="T4" fmla="*/ 89 w 143"/>
                <a:gd name="T5" fmla="*/ 79 h 135"/>
                <a:gd name="T6" fmla="*/ 72 w 143"/>
                <a:gd name="T7" fmla="*/ 35 h 135"/>
                <a:gd name="T8" fmla="*/ 58 w 143"/>
                <a:gd name="T9" fmla="*/ 0 h 135"/>
                <a:gd name="T10" fmla="*/ 85 w 143"/>
                <a:gd name="T11" fmla="*/ 0 h 135"/>
                <a:gd name="T12" fmla="*/ 143 w 143"/>
                <a:gd name="T13" fmla="*/ 135 h 135"/>
                <a:gd name="T14" fmla="*/ 112 w 143"/>
                <a:gd name="T15" fmla="*/ 135 h 135"/>
                <a:gd name="T16" fmla="*/ 100 w 143"/>
                <a:gd name="T17" fmla="*/ 106 h 135"/>
                <a:gd name="T18" fmla="*/ 43 w 143"/>
                <a:gd name="T19" fmla="*/ 106 h 135"/>
                <a:gd name="T20" fmla="*/ 30 w 143"/>
                <a:gd name="T21" fmla="*/ 135 h 135"/>
                <a:gd name="T22" fmla="*/ 0 w 143"/>
                <a:gd name="T23" fmla="*/ 135 h 135"/>
                <a:gd name="T24" fmla="*/ 58 w 143"/>
                <a:gd name="T2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35">
                  <a:moveTo>
                    <a:pt x="72" y="35"/>
                  </a:moveTo>
                  <a:lnTo>
                    <a:pt x="54" y="79"/>
                  </a:lnTo>
                  <a:lnTo>
                    <a:pt x="89" y="79"/>
                  </a:lnTo>
                  <a:lnTo>
                    <a:pt x="72" y="35"/>
                  </a:lnTo>
                  <a:close/>
                  <a:moveTo>
                    <a:pt x="58" y="0"/>
                  </a:moveTo>
                  <a:lnTo>
                    <a:pt x="85" y="0"/>
                  </a:lnTo>
                  <a:lnTo>
                    <a:pt x="143" y="135"/>
                  </a:lnTo>
                  <a:lnTo>
                    <a:pt x="112" y="135"/>
                  </a:lnTo>
                  <a:lnTo>
                    <a:pt x="100" y="106"/>
                  </a:lnTo>
                  <a:lnTo>
                    <a:pt x="43" y="106"/>
                  </a:lnTo>
                  <a:lnTo>
                    <a:pt x="30" y="135"/>
                  </a:lnTo>
                  <a:lnTo>
                    <a:pt x="0" y="135"/>
                  </a:lnTo>
                  <a:lnTo>
                    <a:pt x="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C4CA0EE1-10D9-48C0-8642-814476D330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6430" y="6372633"/>
              <a:ext cx="76592" cy="85527"/>
            </a:xfrm>
            <a:custGeom>
              <a:avLst/>
              <a:gdLst>
                <a:gd name="T0" fmla="*/ 0 w 120"/>
                <a:gd name="T1" fmla="*/ 0 h 134"/>
                <a:gd name="T2" fmla="*/ 27 w 120"/>
                <a:gd name="T3" fmla="*/ 0 h 134"/>
                <a:gd name="T4" fmla="*/ 90 w 120"/>
                <a:gd name="T5" fmla="*/ 83 h 134"/>
                <a:gd name="T6" fmla="*/ 90 w 120"/>
                <a:gd name="T7" fmla="*/ 0 h 134"/>
                <a:gd name="T8" fmla="*/ 120 w 120"/>
                <a:gd name="T9" fmla="*/ 0 h 134"/>
                <a:gd name="T10" fmla="*/ 120 w 120"/>
                <a:gd name="T11" fmla="*/ 134 h 134"/>
                <a:gd name="T12" fmla="*/ 94 w 120"/>
                <a:gd name="T13" fmla="*/ 134 h 134"/>
                <a:gd name="T14" fmla="*/ 29 w 120"/>
                <a:gd name="T15" fmla="*/ 49 h 134"/>
                <a:gd name="T16" fmla="*/ 29 w 120"/>
                <a:gd name="T17" fmla="*/ 134 h 134"/>
                <a:gd name="T18" fmla="*/ 0 w 120"/>
                <a:gd name="T19" fmla="*/ 134 h 134"/>
                <a:gd name="T20" fmla="*/ 0 w 12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0" h="134">
                  <a:moveTo>
                    <a:pt x="0" y="0"/>
                  </a:moveTo>
                  <a:lnTo>
                    <a:pt x="27" y="0"/>
                  </a:lnTo>
                  <a:lnTo>
                    <a:pt x="90" y="83"/>
                  </a:lnTo>
                  <a:lnTo>
                    <a:pt x="90" y="0"/>
                  </a:lnTo>
                  <a:lnTo>
                    <a:pt x="120" y="0"/>
                  </a:lnTo>
                  <a:lnTo>
                    <a:pt x="120" y="134"/>
                  </a:lnTo>
                  <a:lnTo>
                    <a:pt x="94" y="134"/>
                  </a:lnTo>
                  <a:lnTo>
                    <a:pt x="29" y="49"/>
                  </a:lnTo>
                  <a:lnTo>
                    <a:pt x="29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6397BBAD-8EEE-46D1-9CEE-E01FE0551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0891" y="6372633"/>
              <a:ext cx="72124" cy="85527"/>
            </a:xfrm>
            <a:custGeom>
              <a:avLst/>
              <a:gdLst>
                <a:gd name="T0" fmla="*/ 0 w 113"/>
                <a:gd name="T1" fmla="*/ 0 h 134"/>
                <a:gd name="T2" fmla="*/ 113 w 113"/>
                <a:gd name="T3" fmla="*/ 0 h 134"/>
                <a:gd name="T4" fmla="*/ 113 w 113"/>
                <a:gd name="T5" fmla="*/ 27 h 134"/>
                <a:gd name="T6" fmla="*/ 71 w 113"/>
                <a:gd name="T7" fmla="*/ 27 h 134"/>
                <a:gd name="T8" fmla="*/ 71 w 113"/>
                <a:gd name="T9" fmla="*/ 134 h 134"/>
                <a:gd name="T10" fmla="*/ 42 w 113"/>
                <a:gd name="T11" fmla="*/ 134 h 134"/>
                <a:gd name="T12" fmla="*/ 42 w 113"/>
                <a:gd name="T13" fmla="*/ 27 h 134"/>
                <a:gd name="T14" fmla="*/ 0 w 113"/>
                <a:gd name="T15" fmla="*/ 27 h 134"/>
                <a:gd name="T16" fmla="*/ 0 w 113"/>
                <a:gd name="T17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3" h="134">
                  <a:moveTo>
                    <a:pt x="0" y="0"/>
                  </a:moveTo>
                  <a:lnTo>
                    <a:pt x="113" y="0"/>
                  </a:lnTo>
                  <a:lnTo>
                    <a:pt x="113" y="27"/>
                  </a:lnTo>
                  <a:lnTo>
                    <a:pt x="71" y="27"/>
                  </a:lnTo>
                  <a:lnTo>
                    <a:pt x="71" y="134"/>
                  </a:lnTo>
                  <a:lnTo>
                    <a:pt x="42" y="134"/>
                  </a:lnTo>
                  <a:lnTo>
                    <a:pt x="42" y="27"/>
                  </a:lnTo>
                  <a:lnTo>
                    <a:pt x="0" y="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8C1B663B-8F36-4AB8-A375-FDF7ECCF7B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8121" y="6371356"/>
              <a:ext cx="91272" cy="88718"/>
            </a:xfrm>
            <a:custGeom>
              <a:avLst/>
              <a:gdLst>
                <a:gd name="T0" fmla="*/ 71 w 143"/>
                <a:gd name="T1" fmla="*/ 28 h 139"/>
                <a:gd name="T2" fmla="*/ 59 w 143"/>
                <a:gd name="T3" fmla="*/ 29 h 139"/>
                <a:gd name="T4" fmla="*/ 47 w 143"/>
                <a:gd name="T5" fmla="*/ 35 h 139"/>
                <a:gd name="T6" fmla="*/ 38 w 143"/>
                <a:gd name="T7" fmla="*/ 45 h 139"/>
                <a:gd name="T8" fmla="*/ 33 w 143"/>
                <a:gd name="T9" fmla="*/ 56 h 139"/>
                <a:gd name="T10" fmla="*/ 31 w 143"/>
                <a:gd name="T11" fmla="*/ 69 h 139"/>
                <a:gd name="T12" fmla="*/ 31 w 143"/>
                <a:gd name="T13" fmla="*/ 69 h 139"/>
                <a:gd name="T14" fmla="*/ 33 w 143"/>
                <a:gd name="T15" fmla="*/ 83 h 139"/>
                <a:gd name="T16" fmla="*/ 39 w 143"/>
                <a:gd name="T17" fmla="*/ 95 h 139"/>
                <a:gd name="T18" fmla="*/ 48 w 143"/>
                <a:gd name="T19" fmla="*/ 103 h 139"/>
                <a:gd name="T20" fmla="*/ 59 w 143"/>
                <a:gd name="T21" fmla="*/ 110 h 139"/>
                <a:gd name="T22" fmla="*/ 72 w 143"/>
                <a:gd name="T23" fmla="*/ 112 h 139"/>
                <a:gd name="T24" fmla="*/ 86 w 143"/>
                <a:gd name="T25" fmla="*/ 110 h 139"/>
                <a:gd name="T26" fmla="*/ 97 w 143"/>
                <a:gd name="T27" fmla="*/ 103 h 139"/>
                <a:gd name="T28" fmla="*/ 105 w 143"/>
                <a:gd name="T29" fmla="*/ 95 h 139"/>
                <a:gd name="T30" fmla="*/ 110 w 143"/>
                <a:gd name="T31" fmla="*/ 83 h 139"/>
                <a:gd name="T32" fmla="*/ 112 w 143"/>
                <a:gd name="T33" fmla="*/ 69 h 139"/>
                <a:gd name="T34" fmla="*/ 112 w 143"/>
                <a:gd name="T35" fmla="*/ 69 h 139"/>
                <a:gd name="T36" fmla="*/ 110 w 143"/>
                <a:gd name="T37" fmla="*/ 56 h 139"/>
                <a:gd name="T38" fmla="*/ 105 w 143"/>
                <a:gd name="T39" fmla="*/ 45 h 139"/>
                <a:gd name="T40" fmla="*/ 97 w 143"/>
                <a:gd name="T41" fmla="*/ 35 h 139"/>
                <a:gd name="T42" fmla="*/ 84 w 143"/>
                <a:gd name="T43" fmla="*/ 29 h 139"/>
                <a:gd name="T44" fmla="*/ 71 w 143"/>
                <a:gd name="T45" fmla="*/ 28 h 139"/>
                <a:gd name="T46" fmla="*/ 72 w 143"/>
                <a:gd name="T47" fmla="*/ 0 h 139"/>
                <a:gd name="T48" fmla="*/ 92 w 143"/>
                <a:gd name="T49" fmla="*/ 2 h 139"/>
                <a:gd name="T50" fmla="*/ 109 w 143"/>
                <a:gd name="T51" fmla="*/ 9 h 139"/>
                <a:gd name="T52" fmla="*/ 123 w 143"/>
                <a:gd name="T53" fmla="*/ 20 h 139"/>
                <a:gd name="T54" fmla="*/ 134 w 143"/>
                <a:gd name="T55" fmla="*/ 34 h 139"/>
                <a:gd name="T56" fmla="*/ 140 w 143"/>
                <a:gd name="T57" fmla="*/ 51 h 139"/>
                <a:gd name="T58" fmla="*/ 143 w 143"/>
                <a:gd name="T59" fmla="*/ 69 h 139"/>
                <a:gd name="T60" fmla="*/ 143 w 143"/>
                <a:gd name="T61" fmla="*/ 69 h 139"/>
                <a:gd name="T62" fmla="*/ 140 w 143"/>
                <a:gd name="T63" fmla="*/ 88 h 139"/>
                <a:gd name="T64" fmla="*/ 134 w 143"/>
                <a:gd name="T65" fmla="*/ 105 h 139"/>
                <a:gd name="T66" fmla="*/ 123 w 143"/>
                <a:gd name="T67" fmla="*/ 118 h 139"/>
                <a:gd name="T68" fmla="*/ 109 w 143"/>
                <a:gd name="T69" fmla="*/ 129 h 139"/>
                <a:gd name="T70" fmla="*/ 92 w 143"/>
                <a:gd name="T71" fmla="*/ 136 h 139"/>
                <a:gd name="T72" fmla="*/ 71 w 143"/>
                <a:gd name="T73" fmla="*/ 139 h 139"/>
                <a:gd name="T74" fmla="*/ 51 w 143"/>
                <a:gd name="T75" fmla="*/ 136 h 139"/>
                <a:gd name="T76" fmla="*/ 34 w 143"/>
                <a:gd name="T77" fmla="*/ 129 h 139"/>
                <a:gd name="T78" fmla="*/ 21 w 143"/>
                <a:gd name="T79" fmla="*/ 119 h 139"/>
                <a:gd name="T80" fmla="*/ 10 w 143"/>
                <a:gd name="T81" fmla="*/ 105 h 139"/>
                <a:gd name="T82" fmla="*/ 3 w 143"/>
                <a:gd name="T83" fmla="*/ 89 h 139"/>
                <a:gd name="T84" fmla="*/ 0 w 143"/>
                <a:gd name="T85" fmla="*/ 69 h 139"/>
                <a:gd name="T86" fmla="*/ 0 w 143"/>
                <a:gd name="T87" fmla="*/ 69 h 139"/>
                <a:gd name="T88" fmla="*/ 3 w 143"/>
                <a:gd name="T89" fmla="*/ 51 h 139"/>
                <a:gd name="T90" fmla="*/ 10 w 143"/>
                <a:gd name="T91" fmla="*/ 34 h 139"/>
                <a:gd name="T92" fmla="*/ 21 w 143"/>
                <a:gd name="T93" fmla="*/ 20 h 139"/>
                <a:gd name="T94" fmla="*/ 34 w 143"/>
                <a:gd name="T95" fmla="*/ 9 h 139"/>
                <a:gd name="T96" fmla="*/ 53 w 143"/>
                <a:gd name="T97" fmla="*/ 2 h 139"/>
                <a:gd name="T98" fmla="*/ 72 w 143"/>
                <a:gd name="T9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39">
                  <a:moveTo>
                    <a:pt x="71" y="28"/>
                  </a:moveTo>
                  <a:lnTo>
                    <a:pt x="59" y="29"/>
                  </a:lnTo>
                  <a:lnTo>
                    <a:pt x="47" y="35"/>
                  </a:lnTo>
                  <a:lnTo>
                    <a:pt x="38" y="45"/>
                  </a:lnTo>
                  <a:lnTo>
                    <a:pt x="33" y="56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9" y="95"/>
                  </a:lnTo>
                  <a:lnTo>
                    <a:pt x="48" y="103"/>
                  </a:lnTo>
                  <a:lnTo>
                    <a:pt x="59" y="110"/>
                  </a:lnTo>
                  <a:lnTo>
                    <a:pt x="72" y="112"/>
                  </a:lnTo>
                  <a:lnTo>
                    <a:pt x="86" y="110"/>
                  </a:lnTo>
                  <a:lnTo>
                    <a:pt x="97" y="103"/>
                  </a:lnTo>
                  <a:lnTo>
                    <a:pt x="105" y="95"/>
                  </a:lnTo>
                  <a:lnTo>
                    <a:pt x="110" y="83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0" y="56"/>
                  </a:lnTo>
                  <a:lnTo>
                    <a:pt x="105" y="45"/>
                  </a:lnTo>
                  <a:lnTo>
                    <a:pt x="97" y="35"/>
                  </a:lnTo>
                  <a:lnTo>
                    <a:pt x="84" y="29"/>
                  </a:lnTo>
                  <a:lnTo>
                    <a:pt x="71" y="28"/>
                  </a:lnTo>
                  <a:close/>
                  <a:moveTo>
                    <a:pt x="72" y="0"/>
                  </a:moveTo>
                  <a:lnTo>
                    <a:pt x="92" y="2"/>
                  </a:lnTo>
                  <a:lnTo>
                    <a:pt x="109" y="9"/>
                  </a:lnTo>
                  <a:lnTo>
                    <a:pt x="123" y="20"/>
                  </a:lnTo>
                  <a:lnTo>
                    <a:pt x="134" y="34"/>
                  </a:lnTo>
                  <a:lnTo>
                    <a:pt x="140" y="51"/>
                  </a:lnTo>
                  <a:lnTo>
                    <a:pt x="143" y="69"/>
                  </a:lnTo>
                  <a:lnTo>
                    <a:pt x="143" y="69"/>
                  </a:lnTo>
                  <a:lnTo>
                    <a:pt x="140" y="88"/>
                  </a:lnTo>
                  <a:lnTo>
                    <a:pt x="134" y="105"/>
                  </a:lnTo>
                  <a:lnTo>
                    <a:pt x="123" y="118"/>
                  </a:lnTo>
                  <a:lnTo>
                    <a:pt x="109" y="129"/>
                  </a:lnTo>
                  <a:lnTo>
                    <a:pt x="92" y="136"/>
                  </a:lnTo>
                  <a:lnTo>
                    <a:pt x="71" y="139"/>
                  </a:lnTo>
                  <a:lnTo>
                    <a:pt x="51" y="136"/>
                  </a:lnTo>
                  <a:lnTo>
                    <a:pt x="34" y="129"/>
                  </a:lnTo>
                  <a:lnTo>
                    <a:pt x="21" y="119"/>
                  </a:lnTo>
                  <a:lnTo>
                    <a:pt x="10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4" y="9"/>
                  </a:lnTo>
                  <a:lnTo>
                    <a:pt x="53" y="2"/>
                  </a:lnTo>
                  <a:lnTo>
                    <a:pt x="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AA970BBD-9F82-4AC7-BD4F-3FFD1E953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3434" y="6372633"/>
              <a:ext cx="75315" cy="87441"/>
            </a:xfrm>
            <a:custGeom>
              <a:avLst/>
              <a:gdLst>
                <a:gd name="T0" fmla="*/ 0 w 118"/>
                <a:gd name="T1" fmla="*/ 0 h 137"/>
                <a:gd name="T2" fmla="*/ 30 w 118"/>
                <a:gd name="T3" fmla="*/ 0 h 137"/>
                <a:gd name="T4" fmla="*/ 30 w 118"/>
                <a:gd name="T5" fmla="*/ 76 h 137"/>
                <a:gd name="T6" fmla="*/ 32 w 118"/>
                <a:gd name="T7" fmla="*/ 90 h 137"/>
                <a:gd name="T8" fmla="*/ 38 w 118"/>
                <a:gd name="T9" fmla="*/ 101 h 137"/>
                <a:gd name="T10" fmla="*/ 47 w 118"/>
                <a:gd name="T11" fmla="*/ 108 h 137"/>
                <a:gd name="T12" fmla="*/ 58 w 118"/>
                <a:gd name="T13" fmla="*/ 110 h 137"/>
                <a:gd name="T14" fmla="*/ 71 w 118"/>
                <a:gd name="T15" fmla="*/ 108 h 137"/>
                <a:gd name="T16" fmla="*/ 80 w 118"/>
                <a:gd name="T17" fmla="*/ 101 h 137"/>
                <a:gd name="T18" fmla="*/ 86 w 118"/>
                <a:gd name="T19" fmla="*/ 92 h 137"/>
                <a:gd name="T20" fmla="*/ 88 w 118"/>
                <a:gd name="T21" fmla="*/ 77 h 137"/>
                <a:gd name="T22" fmla="*/ 88 w 118"/>
                <a:gd name="T23" fmla="*/ 0 h 137"/>
                <a:gd name="T24" fmla="*/ 118 w 118"/>
                <a:gd name="T25" fmla="*/ 0 h 137"/>
                <a:gd name="T26" fmla="*/ 118 w 118"/>
                <a:gd name="T27" fmla="*/ 76 h 137"/>
                <a:gd name="T28" fmla="*/ 116 w 118"/>
                <a:gd name="T29" fmla="*/ 95 h 137"/>
                <a:gd name="T30" fmla="*/ 111 w 118"/>
                <a:gd name="T31" fmla="*/ 110 h 137"/>
                <a:gd name="T32" fmla="*/ 101 w 118"/>
                <a:gd name="T33" fmla="*/ 122 h 137"/>
                <a:gd name="T34" fmla="*/ 90 w 118"/>
                <a:gd name="T35" fmla="*/ 131 h 137"/>
                <a:gd name="T36" fmla="*/ 75 w 118"/>
                <a:gd name="T37" fmla="*/ 136 h 137"/>
                <a:gd name="T38" fmla="*/ 58 w 118"/>
                <a:gd name="T39" fmla="*/ 137 h 137"/>
                <a:gd name="T40" fmla="*/ 41 w 118"/>
                <a:gd name="T41" fmla="*/ 136 h 137"/>
                <a:gd name="T42" fmla="*/ 28 w 118"/>
                <a:gd name="T43" fmla="*/ 131 h 137"/>
                <a:gd name="T44" fmla="*/ 16 w 118"/>
                <a:gd name="T45" fmla="*/ 122 h 137"/>
                <a:gd name="T46" fmla="*/ 7 w 118"/>
                <a:gd name="T47" fmla="*/ 110 h 137"/>
                <a:gd name="T48" fmla="*/ 2 w 118"/>
                <a:gd name="T49" fmla="*/ 95 h 137"/>
                <a:gd name="T50" fmla="*/ 0 w 118"/>
                <a:gd name="T51" fmla="*/ 77 h 137"/>
                <a:gd name="T52" fmla="*/ 0 w 118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" h="137">
                  <a:moveTo>
                    <a:pt x="0" y="0"/>
                  </a:moveTo>
                  <a:lnTo>
                    <a:pt x="30" y="0"/>
                  </a:lnTo>
                  <a:lnTo>
                    <a:pt x="30" y="76"/>
                  </a:lnTo>
                  <a:lnTo>
                    <a:pt x="32" y="90"/>
                  </a:lnTo>
                  <a:lnTo>
                    <a:pt x="38" y="101"/>
                  </a:lnTo>
                  <a:lnTo>
                    <a:pt x="47" y="108"/>
                  </a:lnTo>
                  <a:lnTo>
                    <a:pt x="58" y="110"/>
                  </a:lnTo>
                  <a:lnTo>
                    <a:pt x="71" y="108"/>
                  </a:lnTo>
                  <a:lnTo>
                    <a:pt x="80" y="101"/>
                  </a:lnTo>
                  <a:lnTo>
                    <a:pt x="86" y="92"/>
                  </a:lnTo>
                  <a:lnTo>
                    <a:pt x="88" y="77"/>
                  </a:lnTo>
                  <a:lnTo>
                    <a:pt x="88" y="0"/>
                  </a:lnTo>
                  <a:lnTo>
                    <a:pt x="118" y="0"/>
                  </a:lnTo>
                  <a:lnTo>
                    <a:pt x="118" y="76"/>
                  </a:lnTo>
                  <a:lnTo>
                    <a:pt x="116" y="95"/>
                  </a:lnTo>
                  <a:lnTo>
                    <a:pt x="111" y="110"/>
                  </a:lnTo>
                  <a:lnTo>
                    <a:pt x="101" y="122"/>
                  </a:lnTo>
                  <a:lnTo>
                    <a:pt x="90" y="131"/>
                  </a:lnTo>
                  <a:lnTo>
                    <a:pt x="75" y="136"/>
                  </a:lnTo>
                  <a:lnTo>
                    <a:pt x="58" y="137"/>
                  </a:lnTo>
                  <a:lnTo>
                    <a:pt x="41" y="136"/>
                  </a:lnTo>
                  <a:lnTo>
                    <a:pt x="28" y="131"/>
                  </a:lnTo>
                  <a:lnTo>
                    <a:pt x="16" y="122"/>
                  </a:lnTo>
                  <a:lnTo>
                    <a:pt x="7" y="110"/>
                  </a:lnTo>
                  <a:lnTo>
                    <a:pt x="2" y="95"/>
                  </a:lnTo>
                  <a:lnTo>
                    <a:pt x="0" y="7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D6E02298-9B9A-49B7-ABF6-E134871F06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2791" y="6371356"/>
              <a:ext cx="78507" cy="88718"/>
            </a:xfrm>
            <a:custGeom>
              <a:avLst/>
              <a:gdLst>
                <a:gd name="T0" fmla="*/ 70 w 123"/>
                <a:gd name="T1" fmla="*/ 0 h 139"/>
                <a:gd name="T2" fmla="*/ 87 w 123"/>
                <a:gd name="T3" fmla="*/ 1 h 139"/>
                <a:gd name="T4" fmla="*/ 101 w 123"/>
                <a:gd name="T5" fmla="*/ 6 h 139"/>
                <a:gd name="T6" fmla="*/ 114 w 123"/>
                <a:gd name="T7" fmla="*/ 12 h 139"/>
                <a:gd name="T8" fmla="*/ 123 w 123"/>
                <a:gd name="T9" fmla="*/ 20 h 139"/>
                <a:gd name="T10" fmla="*/ 104 w 123"/>
                <a:gd name="T11" fmla="*/ 42 h 139"/>
                <a:gd name="T12" fmla="*/ 94 w 123"/>
                <a:gd name="T13" fmla="*/ 34 h 139"/>
                <a:gd name="T14" fmla="*/ 82 w 123"/>
                <a:gd name="T15" fmla="*/ 29 h 139"/>
                <a:gd name="T16" fmla="*/ 70 w 123"/>
                <a:gd name="T17" fmla="*/ 28 h 139"/>
                <a:gd name="T18" fmla="*/ 54 w 123"/>
                <a:gd name="T19" fmla="*/ 30 h 139"/>
                <a:gd name="T20" fmla="*/ 42 w 123"/>
                <a:gd name="T21" fmla="*/ 40 h 139"/>
                <a:gd name="T22" fmla="*/ 34 w 123"/>
                <a:gd name="T23" fmla="*/ 53 h 139"/>
                <a:gd name="T24" fmla="*/ 31 w 123"/>
                <a:gd name="T25" fmla="*/ 69 h 139"/>
                <a:gd name="T26" fmla="*/ 31 w 123"/>
                <a:gd name="T27" fmla="*/ 69 h 139"/>
                <a:gd name="T28" fmla="*/ 33 w 123"/>
                <a:gd name="T29" fmla="*/ 83 h 139"/>
                <a:gd name="T30" fmla="*/ 38 w 123"/>
                <a:gd name="T31" fmla="*/ 95 h 139"/>
                <a:gd name="T32" fmla="*/ 47 w 123"/>
                <a:gd name="T33" fmla="*/ 103 h 139"/>
                <a:gd name="T34" fmla="*/ 57 w 123"/>
                <a:gd name="T35" fmla="*/ 110 h 139"/>
                <a:gd name="T36" fmla="*/ 70 w 123"/>
                <a:gd name="T37" fmla="*/ 112 h 139"/>
                <a:gd name="T38" fmla="*/ 83 w 123"/>
                <a:gd name="T39" fmla="*/ 110 h 139"/>
                <a:gd name="T40" fmla="*/ 95 w 123"/>
                <a:gd name="T41" fmla="*/ 105 h 139"/>
                <a:gd name="T42" fmla="*/ 105 w 123"/>
                <a:gd name="T43" fmla="*/ 96 h 139"/>
                <a:gd name="T44" fmla="*/ 123 w 123"/>
                <a:gd name="T45" fmla="*/ 114 h 139"/>
                <a:gd name="T46" fmla="*/ 114 w 123"/>
                <a:gd name="T47" fmla="*/ 125 h 139"/>
                <a:gd name="T48" fmla="*/ 101 w 123"/>
                <a:gd name="T49" fmla="*/ 133 h 139"/>
                <a:gd name="T50" fmla="*/ 87 w 123"/>
                <a:gd name="T51" fmla="*/ 138 h 139"/>
                <a:gd name="T52" fmla="*/ 68 w 123"/>
                <a:gd name="T53" fmla="*/ 139 h 139"/>
                <a:gd name="T54" fmla="*/ 50 w 123"/>
                <a:gd name="T55" fmla="*/ 136 h 139"/>
                <a:gd name="T56" fmla="*/ 33 w 123"/>
                <a:gd name="T57" fmla="*/ 130 h 139"/>
                <a:gd name="T58" fmla="*/ 20 w 123"/>
                <a:gd name="T59" fmla="*/ 119 h 139"/>
                <a:gd name="T60" fmla="*/ 9 w 123"/>
                <a:gd name="T61" fmla="*/ 105 h 139"/>
                <a:gd name="T62" fmla="*/ 3 w 123"/>
                <a:gd name="T63" fmla="*/ 89 h 139"/>
                <a:gd name="T64" fmla="*/ 0 w 123"/>
                <a:gd name="T65" fmla="*/ 69 h 139"/>
                <a:gd name="T66" fmla="*/ 0 w 123"/>
                <a:gd name="T67" fmla="*/ 69 h 139"/>
                <a:gd name="T68" fmla="*/ 3 w 123"/>
                <a:gd name="T69" fmla="*/ 51 h 139"/>
                <a:gd name="T70" fmla="*/ 9 w 123"/>
                <a:gd name="T71" fmla="*/ 34 h 139"/>
                <a:gd name="T72" fmla="*/ 20 w 123"/>
                <a:gd name="T73" fmla="*/ 20 h 139"/>
                <a:gd name="T74" fmla="*/ 33 w 123"/>
                <a:gd name="T75" fmla="*/ 9 h 139"/>
                <a:gd name="T76" fmla="*/ 50 w 123"/>
                <a:gd name="T77" fmla="*/ 2 h 139"/>
                <a:gd name="T78" fmla="*/ 70 w 123"/>
                <a:gd name="T7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" h="139">
                  <a:moveTo>
                    <a:pt x="70" y="0"/>
                  </a:moveTo>
                  <a:lnTo>
                    <a:pt x="87" y="1"/>
                  </a:lnTo>
                  <a:lnTo>
                    <a:pt x="101" y="6"/>
                  </a:lnTo>
                  <a:lnTo>
                    <a:pt x="114" y="12"/>
                  </a:lnTo>
                  <a:lnTo>
                    <a:pt x="123" y="20"/>
                  </a:lnTo>
                  <a:lnTo>
                    <a:pt x="104" y="42"/>
                  </a:lnTo>
                  <a:lnTo>
                    <a:pt x="94" y="34"/>
                  </a:lnTo>
                  <a:lnTo>
                    <a:pt x="82" y="29"/>
                  </a:lnTo>
                  <a:lnTo>
                    <a:pt x="70" y="28"/>
                  </a:lnTo>
                  <a:lnTo>
                    <a:pt x="54" y="30"/>
                  </a:lnTo>
                  <a:lnTo>
                    <a:pt x="42" y="40"/>
                  </a:lnTo>
                  <a:lnTo>
                    <a:pt x="34" y="53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33" y="83"/>
                  </a:lnTo>
                  <a:lnTo>
                    <a:pt x="38" y="95"/>
                  </a:lnTo>
                  <a:lnTo>
                    <a:pt x="47" y="103"/>
                  </a:lnTo>
                  <a:lnTo>
                    <a:pt x="57" y="110"/>
                  </a:lnTo>
                  <a:lnTo>
                    <a:pt x="70" y="112"/>
                  </a:lnTo>
                  <a:lnTo>
                    <a:pt x="83" y="110"/>
                  </a:lnTo>
                  <a:lnTo>
                    <a:pt x="95" y="105"/>
                  </a:lnTo>
                  <a:lnTo>
                    <a:pt x="105" y="96"/>
                  </a:lnTo>
                  <a:lnTo>
                    <a:pt x="123" y="114"/>
                  </a:lnTo>
                  <a:lnTo>
                    <a:pt x="114" y="125"/>
                  </a:lnTo>
                  <a:lnTo>
                    <a:pt x="101" y="133"/>
                  </a:lnTo>
                  <a:lnTo>
                    <a:pt x="87" y="138"/>
                  </a:lnTo>
                  <a:lnTo>
                    <a:pt x="68" y="139"/>
                  </a:lnTo>
                  <a:lnTo>
                    <a:pt x="50" y="136"/>
                  </a:lnTo>
                  <a:lnTo>
                    <a:pt x="33" y="130"/>
                  </a:lnTo>
                  <a:lnTo>
                    <a:pt x="20" y="119"/>
                  </a:lnTo>
                  <a:lnTo>
                    <a:pt x="9" y="105"/>
                  </a:lnTo>
                  <a:lnTo>
                    <a:pt x="3" y="89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3" y="9"/>
                  </a:lnTo>
                  <a:lnTo>
                    <a:pt x="50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76E264F2-1515-485B-A302-4A1A22B863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5340" y="6372633"/>
              <a:ext cx="73401" cy="85527"/>
            </a:xfrm>
            <a:custGeom>
              <a:avLst/>
              <a:gdLst>
                <a:gd name="T0" fmla="*/ 0 w 115"/>
                <a:gd name="T1" fmla="*/ 0 h 134"/>
                <a:gd name="T2" fmla="*/ 31 w 115"/>
                <a:gd name="T3" fmla="*/ 0 h 134"/>
                <a:gd name="T4" fmla="*/ 31 w 115"/>
                <a:gd name="T5" fmla="*/ 54 h 134"/>
                <a:gd name="T6" fmla="*/ 85 w 115"/>
                <a:gd name="T7" fmla="*/ 54 h 134"/>
                <a:gd name="T8" fmla="*/ 85 w 115"/>
                <a:gd name="T9" fmla="*/ 0 h 134"/>
                <a:gd name="T10" fmla="*/ 115 w 115"/>
                <a:gd name="T11" fmla="*/ 0 h 134"/>
                <a:gd name="T12" fmla="*/ 115 w 115"/>
                <a:gd name="T13" fmla="*/ 134 h 134"/>
                <a:gd name="T14" fmla="*/ 85 w 115"/>
                <a:gd name="T15" fmla="*/ 134 h 134"/>
                <a:gd name="T16" fmla="*/ 85 w 115"/>
                <a:gd name="T17" fmla="*/ 81 h 134"/>
                <a:gd name="T18" fmla="*/ 31 w 115"/>
                <a:gd name="T19" fmla="*/ 81 h 134"/>
                <a:gd name="T20" fmla="*/ 31 w 115"/>
                <a:gd name="T21" fmla="*/ 134 h 134"/>
                <a:gd name="T22" fmla="*/ 0 w 115"/>
                <a:gd name="T23" fmla="*/ 134 h 134"/>
                <a:gd name="T24" fmla="*/ 0 w 115"/>
                <a:gd name="T25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34">
                  <a:moveTo>
                    <a:pt x="0" y="0"/>
                  </a:moveTo>
                  <a:lnTo>
                    <a:pt x="31" y="0"/>
                  </a:lnTo>
                  <a:lnTo>
                    <a:pt x="31" y="54"/>
                  </a:lnTo>
                  <a:lnTo>
                    <a:pt x="85" y="54"/>
                  </a:lnTo>
                  <a:lnTo>
                    <a:pt x="85" y="0"/>
                  </a:lnTo>
                  <a:lnTo>
                    <a:pt x="115" y="0"/>
                  </a:lnTo>
                  <a:lnTo>
                    <a:pt x="115" y="134"/>
                  </a:lnTo>
                  <a:lnTo>
                    <a:pt x="85" y="134"/>
                  </a:lnTo>
                  <a:lnTo>
                    <a:pt x="85" y="81"/>
                  </a:lnTo>
                  <a:lnTo>
                    <a:pt x="31" y="81"/>
                  </a:lnTo>
                  <a:lnTo>
                    <a:pt x="31" y="134"/>
                  </a:lnTo>
                  <a:lnTo>
                    <a:pt x="0" y="13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31">
              <a:extLst>
                <a:ext uri="{FF2B5EF4-FFF2-40B4-BE49-F238E27FC236}">
                  <a16:creationId xmlns:a16="http://schemas.microsoft.com/office/drawing/2014/main" id="{50DBD87D-AECB-4EC0-8007-49D4D1F931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85335" y="6439011"/>
              <a:ext cx="19148" cy="1914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11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188DF30-7B13-47C3-925A-6FAD84481E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553" y="-98039"/>
            <a:ext cx="2348449" cy="1590875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0C9569-7744-48BC-932F-36FBB5358F33}"/>
              </a:ext>
            </a:extLst>
          </p:cNvPr>
          <p:cNvCxnSpPr>
            <a:cxnSpLocks/>
          </p:cNvCxnSpPr>
          <p:nvPr userDrawn="1"/>
        </p:nvCxnSpPr>
        <p:spPr>
          <a:xfrm>
            <a:off x="-312712" y="3907385"/>
            <a:ext cx="5370519" cy="0"/>
          </a:xfrm>
          <a:prstGeom prst="line">
            <a:avLst/>
          </a:prstGeom>
          <a:ln w="12700">
            <a:solidFill>
              <a:schemeClr val="bg1">
                <a:alpha val="5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9E11F1BC-7CC6-45DD-B7F1-E25EAC609B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58" y="246032"/>
            <a:ext cx="1877175" cy="906931"/>
          </a:xfrm>
          <a:prstGeom prst="rect">
            <a:avLst/>
          </a:prstGeom>
        </p:spPr>
      </p:pic>
      <p:sp>
        <p:nvSpPr>
          <p:cNvPr id="48" name="Title 1">
            <a:extLst>
              <a:ext uri="{FF2B5EF4-FFF2-40B4-BE49-F238E27FC236}">
                <a16:creationId xmlns:a16="http://schemas.microsoft.com/office/drawing/2014/main" id="{471EC0AB-72DE-425C-96D9-6FF0AD4E5A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2680" y="95023"/>
            <a:ext cx="4299027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32762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GB" dirty="0"/>
              <a:t>CLICK TO EDIT</a:t>
            </a: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5CF0353-52FE-48A8-A9D3-802D8F883B2C}"/>
              </a:ext>
            </a:extLst>
          </p:cNvPr>
          <p:cNvGrpSpPr/>
          <p:nvPr userDrawn="1"/>
        </p:nvGrpSpPr>
        <p:grpSpPr>
          <a:xfrm>
            <a:off x="-12614" y="758463"/>
            <a:ext cx="5182810" cy="597335"/>
            <a:chOff x="-4301882" y="1067829"/>
            <a:chExt cx="5182810" cy="597334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230018D-CB49-4E62-B282-14E2C901AFE2}"/>
                </a:ext>
              </a:extLst>
            </p:cNvPr>
            <p:cNvCxnSpPr>
              <a:cxnSpLocks/>
            </p:cNvCxnSpPr>
            <p:nvPr/>
          </p:nvCxnSpPr>
          <p:spPr>
            <a:xfrm>
              <a:off x="-4301882" y="1374794"/>
              <a:ext cx="4699453" cy="1"/>
            </a:xfrm>
            <a:prstGeom prst="line">
              <a:avLst/>
            </a:prstGeom>
            <a:ln w="28575">
              <a:solidFill>
                <a:srgbClr val="6988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6C6B9ADC-18B6-4A3C-9721-A55882AECC17}"/>
                </a:ext>
              </a:extLst>
            </p:cNvPr>
            <p:cNvGrpSpPr/>
            <p:nvPr/>
          </p:nvGrpSpPr>
          <p:grpSpPr>
            <a:xfrm>
              <a:off x="283594" y="1067829"/>
              <a:ext cx="597334" cy="597334"/>
              <a:chOff x="6669515" y="342453"/>
              <a:chExt cx="679103" cy="67910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8BD3539-413D-4520-87C4-84467EE87B3B}"/>
                  </a:ext>
                </a:extLst>
              </p:cNvPr>
              <p:cNvSpPr/>
              <p:nvPr/>
            </p:nvSpPr>
            <p:spPr>
              <a:xfrm>
                <a:off x="6669515" y="342453"/>
                <a:ext cx="679103" cy="679103"/>
              </a:xfrm>
              <a:prstGeom prst="ellipse">
                <a:avLst/>
              </a:prstGeom>
              <a:solidFill>
                <a:srgbClr val="6988C0">
                  <a:alpha val="7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C685FD0-E82D-4107-AC9B-EDDDCE87D162}"/>
                  </a:ext>
                </a:extLst>
              </p:cNvPr>
              <p:cNvSpPr/>
              <p:nvPr/>
            </p:nvSpPr>
            <p:spPr>
              <a:xfrm>
                <a:off x="6777370" y="443306"/>
                <a:ext cx="463392" cy="463392"/>
              </a:xfrm>
              <a:prstGeom prst="ellipse">
                <a:avLst/>
              </a:prstGeom>
              <a:solidFill>
                <a:srgbClr val="6988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6160A16A-B10F-4057-82DA-12E31D9AA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80" y="1849518"/>
            <a:ext cx="5767892" cy="4351339"/>
          </a:xfrm>
        </p:spPr>
        <p:txBody>
          <a:bodyPr/>
          <a:lstStyle>
            <a:lvl1pPr marL="0" indent="0">
              <a:buNone/>
              <a:defRPr sz="2400">
                <a:solidFill>
                  <a:srgbClr val="232762"/>
                </a:solidFill>
              </a:defRPr>
            </a:lvl1pPr>
            <a:lvl2pPr>
              <a:defRPr>
                <a:solidFill>
                  <a:srgbClr val="232762"/>
                </a:solidFill>
              </a:defRPr>
            </a:lvl2pPr>
            <a:lvl3pPr>
              <a:defRPr>
                <a:solidFill>
                  <a:srgbClr val="232762"/>
                </a:solidFill>
              </a:defRPr>
            </a:lvl3pPr>
            <a:lvl4pPr>
              <a:defRPr>
                <a:solidFill>
                  <a:srgbClr val="232762"/>
                </a:solidFill>
              </a:defRPr>
            </a:lvl4pPr>
            <a:lvl5pPr>
              <a:defRPr>
                <a:solidFill>
                  <a:srgbClr val="23276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3E0F3DF-749A-478B-806F-4E9BFE6BF2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83" y="6470613"/>
            <a:ext cx="3196684" cy="31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34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27BC4-2C95-FE44-849D-075F72E4F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CA12B-606A-934A-B7F0-4C9D83DF2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FA49E-DA74-154A-91B3-958EAE5DE5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1430-5162-D041-95BE-C7A83176508E}" type="datetimeFigureOut">
              <a:rPr lang="en-US" smtClean="0"/>
              <a:t>8/13/2021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A7F05-3463-1640-9692-C31021CA76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F576E-7672-E24A-B9BE-8BA2D5591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2A742-0ED9-104C-ABAD-A22ECC7B535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47">
            <a:extLst>
              <a:ext uri="{FF2B5EF4-FFF2-40B4-BE49-F238E27FC236}">
                <a16:creationId xmlns:a16="http://schemas.microsoft.com/office/drawing/2014/main" id="{5ADAF3F1-E1BC-164D-938A-6D6AE9CBAC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615003" y="158749"/>
            <a:ext cx="542925" cy="3270251"/>
            <a:chOff x="-746567" y="159231"/>
            <a:chExt cx="544011" cy="3269769"/>
          </a:xfrm>
        </p:grpSpPr>
        <p:sp>
          <p:nvSpPr>
            <p:cNvPr id="8" name="Rectangle: Rounded Corners 48">
              <a:extLst>
                <a:ext uri="{FF2B5EF4-FFF2-40B4-BE49-F238E27FC236}">
                  <a16:creationId xmlns:a16="http://schemas.microsoft.com/office/drawing/2014/main" id="{5F4A1F4C-9315-2940-B47A-8F1B2AA2C2F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F4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: Rounded Corners 49">
              <a:extLst>
                <a:ext uri="{FF2B5EF4-FFF2-40B4-BE49-F238E27FC236}">
                  <a16:creationId xmlns:a16="http://schemas.microsoft.com/office/drawing/2014/main" id="{F771A28D-1385-524A-B82C-8E6E55293C6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2327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: Rounded Corners 50">
              <a:extLst>
                <a:ext uri="{FF2B5EF4-FFF2-40B4-BE49-F238E27FC236}">
                  <a16:creationId xmlns:a16="http://schemas.microsoft.com/office/drawing/2014/main" id="{31563C9B-896C-2F48-B42A-9A98987440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988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: Rounded Corners 51">
              <a:extLst>
                <a:ext uri="{FF2B5EF4-FFF2-40B4-BE49-F238E27FC236}">
                  <a16:creationId xmlns:a16="http://schemas.microsoft.com/office/drawing/2014/main" id="{88A23438-B5FE-B244-A8C1-482FD882E6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1D7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: Rounded Corners 52">
              <a:extLst>
                <a:ext uri="{FF2B5EF4-FFF2-40B4-BE49-F238E27FC236}">
                  <a16:creationId xmlns:a16="http://schemas.microsoft.com/office/drawing/2014/main" id="{5C5AC0DF-6380-684F-B727-B0757115328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: Rounded Corners 53">
              <a:extLst>
                <a:ext uri="{FF2B5EF4-FFF2-40B4-BE49-F238E27FC236}">
                  <a16:creationId xmlns:a16="http://schemas.microsoft.com/office/drawing/2014/main" id="{B0F2AAB8-37FB-9A4F-8E25-0E345FC1CF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8E976C72-7421-774A-8708-11D9224FC3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1303979" y="158749"/>
            <a:ext cx="544512" cy="3270251"/>
            <a:chOff x="-746567" y="159231"/>
            <a:chExt cx="544011" cy="3269769"/>
          </a:xfrm>
        </p:grpSpPr>
        <p:sp>
          <p:nvSpPr>
            <p:cNvPr id="15" name="Rectangle: Rounded Corners 55">
              <a:extLst>
                <a:ext uri="{FF2B5EF4-FFF2-40B4-BE49-F238E27FC236}">
                  <a16:creationId xmlns:a16="http://schemas.microsoft.com/office/drawing/2014/main" id="{473F56DF-035A-6540-927C-E1AD8F1EB3E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27984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0093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: Rounded Corners 56">
              <a:extLst>
                <a:ext uri="{FF2B5EF4-FFF2-40B4-BE49-F238E27FC236}">
                  <a16:creationId xmlns:a16="http://schemas.microsoft.com/office/drawing/2014/main" id="{35B9C1B1-5D54-1240-943A-01396A56518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83855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6C20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: Rounded Corners 57">
              <a:extLst>
                <a:ext uri="{FF2B5EF4-FFF2-40B4-BE49-F238E27FC236}">
                  <a16:creationId xmlns:a16="http://schemas.microsoft.com/office/drawing/2014/main" id="{B72437B5-51C7-804C-B793-53676A8BA4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398865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EF82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: Rounded Corners 58">
              <a:extLst>
                <a:ext uri="{FF2B5EF4-FFF2-40B4-BE49-F238E27FC236}">
                  <a16:creationId xmlns:a16="http://schemas.microsoft.com/office/drawing/2014/main" id="{DDAE8D9F-BE4C-594E-A8C5-74CA7931C12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2959169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40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: Rounded Corners 59">
              <a:extLst>
                <a:ext uri="{FF2B5EF4-FFF2-40B4-BE49-F238E27FC236}">
                  <a16:creationId xmlns:a16="http://schemas.microsoft.com/office/drawing/2014/main" id="{EE9527F7-AFF9-D446-88F4-DA53BE07DC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159231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FFD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: Rounded Corners 60">
              <a:extLst>
                <a:ext uri="{FF2B5EF4-FFF2-40B4-BE49-F238E27FC236}">
                  <a16:creationId xmlns:a16="http://schemas.microsoft.com/office/drawing/2014/main" id="{6F363F2D-3F46-7E4E-B534-ACE63DF9DB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746567" y="719537"/>
              <a:ext cx="544011" cy="469831"/>
            </a:xfrm>
            <a:prstGeom prst="roundRect">
              <a:avLst>
                <a:gd name="adj" fmla="val 16667"/>
              </a:avLst>
            </a:prstGeom>
            <a:solidFill>
              <a:srgbClr val="DD2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231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9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97" r:id="rId1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3276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2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97A3-D266-43BB-92EA-4A47202972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ASSISTANCE APP V7.0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18F9992-79AC-478B-A471-9CDFD3303D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87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C9E8-4B3D-4224-8BF4-6EED3DBD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for existing users</a:t>
            </a:r>
            <a:br>
              <a:rPr lang="en-US" dirty="0"/>
            </a:br>
            <a:r>
              <a:rPr lang="en-US" sz="2800" dirty="0">
                <a:solidFill>
                  <a:srgbClr val="EF820F"/>
                </a:solidFill>
              </a:rPr>
              <a:t>Creating a profile for first log in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E4D8AC-7AB1-4276-9055-6A136C9F2F21}"/>
              </a:ext>
            </a:extLst>
          </p:cNvPr>
          <p:cNvGrpSpPr/>
          <p:nvPr/>
        </p:nvGrpSpPr>
        <p:grpSpPr>
          <a:xfrm>
            <a:off x="1333500" y="1420586"/>
            <a:ext cx="4762500" cy="5055338"/>
            <a:chOff x="7453709" y="1047750"/>
            <a:chExt cx="4762500" cy="50553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3414C2-38C7-46ED-8AC7-13761511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709" y="1047750"/>
              <a:ext cx="4762500" cy="5055338"/>
            </a:xfrm>
            <a:prstGeom prst="rect">
              <a:avLst/>
            </a:prstGeom>
          </p:spPr>
        </p:pic>
        <p:pic>
          <p:nvPicPr>
            <p:cNvPr id="28" name="id-08CE40E7-3B46-43F1-998F-0B75EF0AD0A6">
              <a:extLst>
                <a:ext uri="{FF2B5EF4-FFF2-40B4-BE49-F238E27FC236}">
                  <a16:creationId xmlns:a16="http://schemas.microsoft.com/office/drawing/2014/main" id="{36BE34B9-263D-4712-8537-5DD6C4039068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715" y="1225520"/>
              <a:ext cx="2145338" cy="4520932"/>
            </a:xfrm>
            <a:prstGeom prst="roundRect">
              <a:avLst/>
            </a:prstGeom>
            <a:ln>
              <a:noFill/>
            </a:ln>
            <a:effectLst/>
          </p:spPr>
        </p:pic>
      </p:grpSp>
      <p:sp>
        <p:nvSpPr>
          <p:cNvPr id="29" name="Rectangular Callout 230">
            <a:extLst>
              <a:ext uri="{FF2B5EF4-FFF2-40B4-BE49-F238E27FC236}">
                <a16:creationId xmlns:a16="http://schemas.microsoft.com/office/drawing/2014/main" id="{3E9D1BCB-54B8-4BE2-BDE0-02D324469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393" y="3796620"/>
            <a:ext cx="1711799" cy="1325563"/>
          </a:xfrm>
          <a:prstGeom prst="wedgeRoundRectCallout">
            <a:avLst>
              <a:gd name="adj1" fmla="val -78356"/>
              <a:gd name="adj2" fmla="val 102744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Click on Log In and register with your existing username &amp; password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02CD3F-16F4-4E8A-95DD-FFF8CA1F5386}"/>
              </a:ext>
            </a:extLst>
          </p:cNvPr>
          <p:cNvGrpSpPr/>
          <p:nvPr/>
        </p:nvGrpSpPr>
        <p:grpSpPr>
          <a:xfrm>
            <a:off x="5985490" y="1420586"/>
            <a:ext cx="4762500" cy="5055338"/>
            <a:chOff x="3779159" y="1399649"/>
            <a:chExt cx="4762500" cy="50553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C7AE01-B5F0-46AA-9B2C-15D5D3C9B9E4}"/>
                </a:ext>
              </a:extLst>
            </p:cNvPr>
            <p:cNvGrpSpPr/>
            <p:nvPr/>
          </p:nvGrpSpPr>
          <p:grpSpPr>
            <a:xfrm>
              <a:off x="3779159" y="1399649"/>
              <a:ext cx="4762500" cy="5055338"/>
              <a:chOff x="7453709" y="1047750"/>
              <a:chExt cx="4762500" cy="50553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19BAA7-941C-4D73-AFDE-95DE23DB7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2" name="id-08CE40E7-3B46-43F1-998F-0B75EF0AD0A6">
                <a:extLst>
                  <a:ext uri="{FF2B5EF4-FFF2-40B4-BE49-F238E27FC236}">
                    <a16:creationId xmlns:a16="http://schemas.microsoft.com/office/drawing/2014/main" id="{37BAC58D-33D2-476B-904F-F0A9623B22E2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6" name="Picture 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49371B2-5E75-492F-8AED-A6CA8F910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9963" y="1571416"/>
              <a:ext cx="2226439" cy="4525368"/>
            </a:xfrm>
            <a:prstGeom prst="roundRect">
              <a:avLst>
                <a:gd name="adj" fmla="val 13394"/>
              </a:avLst>
            </a:prstGeom>
          </p:spPr>
        </p:pic>
      </p:grpSp>
      <p:sp>
        <p:nvSpPr>
          <p:cNvPr id="37" name="Rectangular Callout 230">
            <a:extLst>
              <a:ext uri="{FF2B5EF4-FFF2-40B4-BE49-F238E27FC236}">
                <a16:creationId xmlns:a16="http://schemas.microsoft.com/office/drawing/2014/main" id="{C7E26B03-609D-4E6A-BEA8-9AED3CC6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664" y="4531124"/>
            <a:ext cx="2263295" cy="875110"/>
          </a:xfrm>
          <a:prstGeom prst="wedgeRoundRectCallout">
            <a:avLst>
              <a:gd name="adj1" fmla="val -68281"/>
              <a:gd name="adj2" fmla="val 10129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SG" altLang="en-US" sz="1400" dirty="0"/>
              <a:t>Fill up your details and click on Confirm to complete</a:t>
            </a:r>
          </a:p>
        </p:txBody>
      </p:sp>
    </p:spTree>
    <p:extLst>
      <p:ext uri="{BB962C8B-B14F-4D97-AF65-F5344CB8AC3E}">
        <p14:creationId xmlns:p14="http://schemas.microsoft.com/office/powerpoint/2010/main" val="15484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C9E8-4B3D-4224-8BF4-6EED3DBD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 for existing users</a:t>
            </a:r>
            <a:br>
              <a:rPr lang="en-US" dirty="0"/>
            </a:br>
            <a:r>
              <a:rPr lang="en-US" sz="2800" dirty="0">
                <a:solidFill>
                  <a:srgbClr val="EF820F"/>
                </a:solidFill>
              </a:rPr>
              <a:t>Creating a profile for first log in</a:t>
            </a:r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6E4D8AC-7AB1-4276-9055-6A136C9F2F21}"/>
              </a:ext>
            </a:extLst>
          </p:cNvPr>
          <p:cNvGrpSpPr/>
          <p:nvPr/>
        </p:nvGrpSpPr>
        <p:grpSpPr>
          <a:xfrm>
            <a:off x="1333500" y="1420586"/>
            <a:ext cx="4762500" cy="5055338"/>
            <a:chOff x="7453709" y="1047750"/>
            <a:chExt cx="4762500" cy="5055338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EF3414C2-38C7-46ED-8AC7-137615112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709" y="1047750"/>
              <a:ext cx="4762500" cy="5055338"/>
            </a:xfrm>
            <a:prstGeom prst="rect">
              <a:avLst/>
            </a:prstGeom>
          </p:spPr>
        </p:pic>
        <p:pic>
          <p:nvPicPr>
            <p:cNvPr id="28" name="id-08CE40E7-3B46-43F1-998F-0B75EF0AD0A6">
              <a:extLst>
                <a:ext uri="{FF2B5EF4-FFF2-40B4-BE49-F238E27FC236}">
                  <a16:creationId xmlns:a16="http://schemas.microsoft.com/office/drawing/2014/main" id="{36BE34B9-263D-4712-8537-5DD6C4039068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715" y="1225520"/>
              <a:ext cx="2145338" cy="4520932"/>
            </a:xfrm>
            <a:prstGeom prst="roundRect">
              <a:avLst/>
            </a:prstGeom>
            <a:ln>
              <a:noFill/>
            </a:ln>
            <a:effectLst/>
          </p:spPr>
        </p:pic>
      </p:grpSp>
      <p:sp>
        <p:nvSpPr>
          <p:cNvPr id="29" name="Rectangular Callout 230">
            <a:extLst>
              <a:ext uri="{FF2B5EF4-FFF2-40B4-BE49-F238E27FC236}">
                <a16:creationId xmlns:a16="http://schemas.microsoft.com/office/drawing/2014/main" id="{3E9D1BCB-54B8-4BE2-BDE0-02D324469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5393" y="3796620"/>
            <a:ext cx="1711799" cy="1325563"/>
          </a:xfrm>
          <a:prstGeom prst="wedgeRoundRectCallout">
            <a:avLst>
              <a:gd name="adj1" fmla="val -78356"/>
              <a:gd name="adj2" fmla="val 102744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Click on Log In and register with your existing username &amp; password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E02CD3F-16F4-4E8A-95DD-FFF8CA1F5386}"/>
              </a:ext>
            </a:extLst>
          </p:cNvPr>
          <p:cNvGrpSpPr/>
          <p:nvPr/>
        </p:nvGrpSpPr>
        <p:grpSpPr>
          <a:xfrm>
            <a:off x="5985490" y="1420586"/>
            <a:ext cx="4762500" cy="5055338"/>
            <a:chOff x="3779159" y="1399649"/>
            <a:chExt cx="4762500" cy="50553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C7AE01-B5F0-46AA-9B2C-15D5D3C9B9E4}"/>
                </a:ext>
              </a:extLst>
            </p:cNvPr>
            <p:cNvGrpSpPr/>
            <p:nvPr/>
          </p:nvGrpSpPr>
          <p:grpSpPr>
            <a:xfrm>
              <a:off x="3779159" y="1399649"/>
              <a:ext cx="4762500" cy="5055338"/>
              <a:chOff x="7453709" y="1047750"/>
              <a:chExt cx="4762500" cy="50553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19BAA7-941C-4D73-AFDE-95DE23DB7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2" name="id-08CE40E7-3B46-43F1-998F-0B75EF0AD0A6">
                <a:extLst>
                  <a:ext uri="{FF2B5EF4-FFF2-40B4-BE49-F238E27FC236}">
                    <a16:creationId xmlns:a16="http://schemas.microsoft.com/office/drawing/2014/main" id="{37BAC58D-33D2-476B-904F-F0A9623B22E2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6" name="Picture 5" descr="Graphical user interface, text&#10;&#10;Description automatically generated">
              <a:extLst>
                <a:ext uri="{FF2B5EF4-FFF2-40B4-BE49-F238E27FC236}">
                  <a16:creationId xmlns:a16="http://schemas.microsoft.com/office/drawing/2014/main" id="{849371B2-5E75-492F-8AED-A6CA8F9100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049963" y="1571416"/>
              <a:ext cx="2226439" cy="4525368"/>
            </a:xfrm>
            <a:prstGeom prst="roundRect">
              <a:avLst>
                <a:gd name="adj" fmla="val 13394"/>
              </a:avLst>
            </a:prstGeom>
          </p:spPr>
        </p:pic>
      </p:grpSp>
      <p:sp>
        <p:nvSpPr>
          <p:cNvPr id="37" name="Rectangular Callout 230">
            <a:extLst>
              <a:ext uri="{FF2B5EF4-FFF2-40B4-BE49-F238E27FC236}">
                <a16:creationId xmlns:a16="http://schemas.microsoft.com/office/drawing/2014/main" id="{C7E26B03-609D-4E6A-BEA8-9AED3CC6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9664" y="4531124"/>
            <a:ext cx="2263295" cy="875110"/>
          </a:xfrm>
          <a:prstGeom prst="wedgeRoundRectCallout">
            <a:avLst>
              <a:gd name="adj1" fmla="val -68281"/>
              <a:gd name="adj2" fmla="val 10129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SG" altLang="en-US" sz="1400" dirty="0"/>
              <a:t>Fill up your details and click on Confirm to complete</a:t>
            </a:r>
          </a:p>
        </p:txBody>
      </p:sp>
    </p:spTree>
    <p:extLst>
      <p:ext uri="{BB962C8B-B14F-4D97-AF65-F5344CB8AC3E}">
        <p14:creationId xmlns:p14="http://schemas.microsoft.com/office/powerpoint/2010/main" val="215869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F198-BC78-4138-B297-CFD6410B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11" y="2051650"/>
            <a:ext cx="7271678" cy="2852737"/>
          </a:xfrm>
        </p:spPr>
        <p:txBody>
          <a:bodyPr/>
          <a:lstStyle/>
          <a:p>
            <a:r>
              <a:rPr lang="en-US" dirty="0"/>
              <a:t>APP FEATURES</a:t>
            </a:r>
          </a:p>
        </p:txBody>
      </p:sp>
    </p:spTree>
    <p:extLst>
      <p:ext uri="{BB962C8B-B14F-4D97-AF65-F5344CB8AC3E}">
        <p14:creationId xmlns:p14="http://schemas.microsoft.com/office/powerpoint/2010/main" val="3596779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A picture containing knife&#10;&#10;Description automatically generated">
            <a:extLst>
              <a:ext uri="{FF2B5EF4-FFF2-40B4-BE49-F238E27FC236}">
                <a16:creationId xmlns:a16="http://schemas.microsoft.com/office/drawing/2014/main" id="{B537AE45-F15D-B545-9F21-26826ADFCD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08" y="-14051"/>
            <a:ext cx="3671778" cy="68720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51CC271F-D8F1-9F4B-A7B9-305176D7B3B8}"/>
              </a:ext>
            </a:extLst>
          </p:cNvPr>
          <p:cNvSpPr txBox="1">
            <a:spLocks/>
          </p:cNvSpPr>
          <p:nvPr/>
        </p:nvSpPr>
        <p:spPr>
          <a:xfrm>
            <a:off x="461961" y="1821289"/>
            <a:ext cx="2484444" cy="2356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ASSISTANCE APP </a:t>
            </a:r>
            <a:br>
              <a:rPr kumimoji="0" lang="en-GB" sz="27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6988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ESSENTIAL TOOL FOR PREPARING, INFORMING AND KEEPING YOUR WORKFORCE SAFE</a:t>
            </a:r>
          </a:p>
        </p:txBody>
      </p:sp>
      <p:sp>
        <p:nvSpPr>
          <p:cNvPr id="52" name="TextBox 20"/>
          <p:cNvSpPr>
            <a:spLocks noChangeArrowheads="1"/>
          </p:cNvSpPr>
          <p:nvPr/>
        </p:nvSpPr>
        <p:spPr bwMode="auto">
          <a:xfrm>
            <a:off x="4279875" y="461761"/>
            <a:ext cx="3481642" cy="501491"/>
          </a:xfrm>
          <a:prstGeom prst="roundRect">
            <a:avLst>
              <a:gd name="adj" fmla="val 4542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6988C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PREPARE FOR YOUR TRIP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279875" y="5132783"/>
            <a:ext cx="1629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Vaccination and visa requirements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311F0A-DB9B-E24C-A759-2E8671B1035F}"/>
              </a:ext>
            </a:extLst>
          </p:cNvPr>
          <p:cNvGrpSpPr/>
          <p:nvPr/>
        </p:nvGrpSpPr>
        <p:grpSpPr>
          <a:xfrm>
            <a:off x="-1" y="547546"/>
            <a:ext cx="887636" cy="597334"/>
            <a:chOff x="-1" y="671805"/>
            <a:chExt cx="887636" cy="597334"/>
          </a:xfrm>
          <a:effectLst/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BCF296-ABDE-C14F-A036-A3CDF373A17F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03197A-07DA-0447-9A2B-04F798D1D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979096"/>
              <a:ext cx="55359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B203F4-BFCC-FA48-9F32-CE680D3FD8E9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Date Placeholder 7">
            <a:extLst>
              <a:ext uri="{FF2B5EF4-FFF2-40B4-BE49-F238E27FC236}">
                <a16:creationId xmlns:a16="http://schemas.microsoft.com/office/drawing/2014/main" id="{2A5F46F6-FACF-B44B-854D-35D0C0245FE7}"/>
              </a:ext>
            </a:extLst>
          </p:cNvPr>
          <p:cNvSpPr txBox="1">
            <a:spLocks/>
          </p:cNvSpPr>
          <p:nvPr/>
        </p:nvSpPr>
        <p:spPr>
          <a:xfrm>
            <a:off x="277361" y="6472100"/>
            <a:ext cx="4919672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WORLDWIDE REACH. HUMAN TOUCH.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B03E4B-AA42-4742-AFDB-CF4E1595FF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-10078"/>
            <a:ext cx="1819728" cy="18197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6B1DB-E7F0-4AA2-82EE-DAF092A72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319" y="1669975"/>
            <a:ext cx="3657600" cy="3657600"/>
          </a:xfrm>
          <a:prstGeom prst="rect">
            <a:avLst/>
          </a:prstGeom>
        </p:spPr>
      </p:pic>
      <p:pic>
        <p:nvPicPr>
          <p:cNvPr id="16" name="Picture 1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4E353F-B0E7-450E-B401-DDC93071D3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9405" y="1669974"/>
            <a:ext cx="3657600" cy="3657600"/>
          </a:xfrm>
          <a:prstGeom prst="rect">
            <a:avLst/>
          </a:prstGeom>
        </p:spPr>
      </p:pic>
      <p:pic>
        <p:nvPicPr>
          <p:cNvPr id="24" name="Picture 2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573E162B-5544-471A-885C-5E685E48C45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236" y="1653201"/>
            <a:ext cx="3657600" cy="3657600"/>
          </a:xfrm>
          <a:prstGeom prst="rect">
            <a:avLst/>
          </a:prstGeom>
        </p:spPr>
      </p:pic>
      <p:pic>
        <p:nvPicPr>
          <p:cNvPr id="26" name="Picture 2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A04A191-49AA-4849-B1D4-68D064440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5902" y="1669974"/>
            <a:ext cx="3657600" cy="36576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B17A7DC7-192A-4FCF-A347-CD57D5D4A95C}"/>
              </a:ext>
            </a:extLst>
          </p:cNvPr>
          <p:cNvSpPr txBox="1"/>
          <p:nvPr/>
        </p:nvSpPr>
        <p:spPr>
          <a:xfrm>
            <a:off x="6056972" y="5132782"/>
            <a:ext cx="178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COVID-19 restrictions and impact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F6C7BC7-7530-41BF-BEB5-244AB6267707}"/>
              </a:ext>
            </a:extLst>
          </p:cNvPr>
          <p:cNvSpPr txBox="1"/>
          <p:nvPr/>
        </p:nvSpPr>
        <p:spPr>
          <a:xfrm>
            <a:off x="8114002" y="5155721"/>
            <a:ext cx="178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Pre-travel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checklists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111AE50D-E42F-4B71-B541-EA96F7936B88}"/>
              </a:ext>
            </a:extLst>
          </p:cNvPr>
          <p:cNvSpPr txBox="1"/>
          <p:nvPr/>
        </p:nvSpPr>
        <p:spPr>
          <a:xfrm>
            <a:off x="9942802" y="5141524"/>
            <a:ext cx="178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My Trips</a:t>
            </a:r>
          </a:p>
        </p:txBody>
      </p:sp>
    </p:spTree>
    <p:extLst>
      <p:ext uri="{BB962C8B-B14F-4D97-AF65-F5344CB8AC3E}">
        <p14:creationId xmlns:p14="http://schemas.microsoft.com/office/powerpoint/2010/main" val="4154753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54D85754-BC39-4290-833E-4A65C6D0F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4197" y="1809650"/>
            <a:ext cx="3657600" cy="3657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4EE282-BAAF-44FA-B03A-C7B055A877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4309" y="1809650"/>
            <a:ext cx="3657600" cy="3657600"/>
          </a:xfrm>
          <a:prstGeom prst="rect">
            <a:avLst/>
          </a:prstGeom>
        </p:spPr>
      </p:pic>
      <p:pic>
        <p:nvPicPr>
          <p:cNvPr id="33" name="Picture 32" descr="A picture containing knife&#10;&#10;Description automatically generated">
            <a:extLst>
              <a:ext uri="{FF2B5EF4-FFF2-40B4-BE49-F238E27FC236}">
                <a16:creationId xmlns:a16="http://schemas.microsoft.com/office/drawing/2014/main" id="{B537AE45-F15D-B545-9F21-26826ADFCD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508" y="-14051"/>
            <a:ext cx="3671778" cy="6872051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51CC271F-D8F1-9F4B-A7B9-305176D7B3B8}"/>
              </a:ext>
            </a:extLst>
          </p:cNvPr>
          <p:cNvSpPr txBox="1">
            <a:spLocks/>
          </p:cNvSpPr>
          <p:nvPr/>
        </p:nvSpPr>
        <p:spPr>
          <a:xfrm>
            <a:off x="461961" y="1821289"/>
            <a:ext cx="2484444" cy="235609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7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ASSISTANCE APP </a:t>
            </a:r>
            <a:br>
              <a:rPr kumimoji="0" lang="en-GB" sz="2700" b="1" i="0" u="none" strike="noStrike" kern="1200" cap="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</a:br>
            <a:r>
              <a:rPr kumimoji="0" lang="en-GB" sz="2000" b="0" i="0" u="none" strike="noStrike" kern="1200" cap="all" spc="0" normalizeH="0" baseline="0" noProof="0" dirty="0">
                <a:ln>
                  <a:noFill/>
                </a:ln>
                <a:solidFill>
                  <a:srgbClr val="6988C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ESSENTIAL TOOL FOR PREPARING, INFORMING AND KEEPING YOUR WORKFORCE SAFE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8311F0A-DB9B-E24C-A759-2E8671B1035F}"/>
              </a:ext>
            </a:extLst>
          </p:cNvPr>
          <p:cNvGrpSpPr/>
          <p:nvPr/>
        </p:nvGrpSpPr>
        <p:grpSpPr>
          <a:xfrm>
            <a:off x="-1" y="547546"/>
            <a:ext cx="887636" cy="597334"/>
            <a:chOff x="-1" y="671805"/>
            <a:chExt cx="887636" cy="597334"/>
          </a:xfrm>
          <a:effectLst/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1BCF296-ABDE-C14F-A036-A3CDF373A17F}"/>
                </a:ext>
              </a:extLst>
            </p:cNvPr>
            <p:cNvSpPr/>
            <p:nvPr/>
          </p:nvSpPr>
          <p:spPr>
            <a:xfrm>
              <a:off x="279227" y="671805"/>
              <a:ext cx="608408" cy="597334"/>
            </a:xfrm>
            <a:prstGeom prst="ellipse">
              <a:avLst/>
            </a:prstGeom>
            <a:solidFill>
              <a:srgbClr val="FFFFFF">
                <a:alpha val="57647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C03197A-07DA-0447-9A2B-04F798D1D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" y="979096"/>
              <a:ext cx="55359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1B203F4-BFCC-FA48-9F32-CE680D3FD8E9}"/>
                </a:ext>
              </a:extLst>
            </p:cNvPr>
            <p:cNvSpPr/>
            <p:nvPr/>
          </p:nvSpPr>
          <p:spPr>
            <a:xfrm>
              <a:off x="384616" y="776754"/>
              <a:ext cx="397630" cy="38743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Date Placeholder 7">
            <a:extLst>
              <a:ext uri="{FF2B5EF4-FFF2-40B4-BE49-F238E27FC236}">
                <a16:creationId xmlns:a16="http://schemas.microsoft.com/office/drawing/2014/main" id="{2A5F46F6-FACF-B44B-854D-35D0C0245FE7}"/>
              </a:ext>
            </a:extLst>
          </p:cNvPr>
          <p:cNvSpPr txBox="1">
            <a:spLocks/>
          </p:cNvSpPr>
          <p:nvPr/>
        </p:nvSpPr>
        <p:spPr>
          <a:xfrm>
            <a:off x="277361" y="6472100"/>
            <a:ext cx="4919672" cy="365125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WORLDWIDE REACH. HUMAN TOUCH.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8B03E4B-AA42-4742-AFDB-CF4E1595FFB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447" y="-10078"/>
            <a:ext cx="1819728" cy="1819728"/>
          </a:xfrm>
          <a:prstGeom prst="rect">
            <a:avLst/>
          </a:prstGeom>
        </p:spPr>
      </p:pic>
      <p:pic>
        <p:nvPicPr>
          <p:cNvPr id="14" name="Picture 13" descr="Graphical user interface&#10;&#10;Description automatically generated">
            <a:extLst>
              <a:ext uri="{FF2B5EF4-FFF2-40B4-BE49-F238E27FC236}">
                <a16:creationId xmlns:a16="http://schemas.microsoft.com/office/drawing/2014/main" id="{15F00B08-DF99-4DB3-AB12-5E0705ABEB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259" y="1788875"/>
            <a:ext cx="3657600" cy="3657600"/>
          </a:xfrm>
          <a:prstGeom prst="rect">
            <a:avLst/>
          </a:prstGeom>
        </p:spPr>
      </p:pic>
      <p:pic>
        <p:nvPicPr>
          <p:cNvPr id="20" name="Picture 19" descr="A picture containing text, electronics, iPod&#10;&#10;Description automatically generated">
            <a:extLst>
              <a:ext uri="{FF2B5EF4-FFF2-40B4-BE49-F238E27FC236}">
                <a16:creationId xmlns:a16="http://schemas.microsoft.com/office/drawing/2014/main" id="{ACDDDC0D-C665-47F9-97B4-9422AC672B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0417" y="1809650"/>
            <a:ext cx="3657600" cy="3657600"/>
          </a:xfrm>
          <a:prstGeom prst="rect">
            <a:avLst/>
          </a:prstGeom>
        </p:spPr>
      </p:pic>
      <p:sp>
        <p:nvSpPr>
          <p:cNvPr id="25" name="TextBox 20">
            <a:extLst>
              <a:ext uri="{FF2B5EF4-FFF2-40B4-BE49-F238E27FC236}">
                <a16:creationId xmlns:a16="http://schemas.microsoft.com/office/drawing/2014/main" id="{744372FE-7950-40A1-8851-867EA9731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3273" y="512504"/>
            <a:ext cx="3481642" cy="501491"/>
          </a:xfrm>
          <a:prstGeom prst="roundRect">
            <a:avLst>
              <a:gd name="adj" fmla="val 45426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6988C0"/>
            </a:solidFill>
            <a:round/>
            <a:headEnd/>
            <a:tailEnd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EF820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DURING YOUR TRIP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9308E4-6790-411C-951D-AB2F43836D25}"/>
              </a:ext>
            </a:extLst>
          </p:cNvPr>
          <p:cNvSpPr txBox="1"/>
          <p:nvPr/>
        </p:nvSpPr>
        <p:spPr>
          <a:xfrm>
            <a:off x="4134480" y="5281200"/>
            <a:ext cx="1629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Location-based push alerts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3D9E78B-0192-4367-97C3-272F4BBBADD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3317" y="1987977"/>
            <a:ext cx="1670934" cy="3126522"/>
          </a:xfrm>
          <a:prstGeom prst="roundRect">
            <a:avLst>
              <a:gd name="adj" fmla="val 10382"/>
            </a:avLst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BD58E1D-4364-4629-9773-71B89CB15A6A}"/>
              </a:ext>
            </a:extLst>
          </p:cNvPr>
          <p:cNvSpPr txBox="1"/>
          <p:nvPr/>
        </p:nvSpPr>
        <p:spPr>
          <a:xfrm>
            <a:off x="5970356" y="5272458"/>
            <a:ext cx="178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Call for 24/7 assistance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0CCC8F-5400-4FB7-9A40-60B3E411F377}"/>
              </a:ext>
            </a:extLst>
          </p:cNvPr>
          <p:cNvSpPr txBox="1"/>
          <p:nvPr/>
        </p:nvSpPr>
        <p:spPr>
          <a:xfrm>
            <a:off x="8027386" y="5295397"/>
            <a:ext cx="1783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Check in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25AF573-5AF3-46E1-8676-D20923D2B359}"/>
              </a:ext>
            </a:extLst>
          </p:cNvPr>
          <p:cNvSpPr txBox="1"/>
          <p:nvPr/>
        </p:nvSpPr>
        <p:spPr>
          <a:xfrm>
            <a:off x="9856186" y="5281200"/>
            <a:ext cx="178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820F"/>
              </a:buClr>
              <a:buSzTx/>
              <a:tabLst/>
              <a:defRPr/>
            </a:pPr>
            <a:r>
              <a:rPr lang="en-US" sz="1600" dirty="0">
                <a:solidFill>
                  <a:srgbClr val="232762"/>
                </a:solidFill>
                <a:latin typeface="Arial"/>
              </a:rPr>
              <a:t>Auto emergency check-in</a:t>
            </a:r>
          </a:p>
        </p:txBody>
      </p:sp>
    </p:spTree>
    <p:extLst>
      <p:ext uri="{BB962C8B-B14F-4D97-AF65-F5344CB8AC3E}">
        <p14:creationId xmlns:p14="http://schemas.microsoft.com/office/powerpoint/2010/main" val="1463301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EF198-BC78-4138-B297-CFD6410BA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11" y="2051650"/>
            <a:ext cx="7271678" cy="2852737"/>
          </a:xfrm>
        </p:spPr>
        <p:txBody>
          <a:bodyPr/>
          <a:lstStyle/>
          <a:p>
            <a:r>
              <a:rPr lang="en-US" dirty="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550709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D02AFE-2D26-4FF3-A09D-5F99BC40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get the app?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AF4F449-D64F-481E-AD38-BBC8947B2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703" y="4679596"/>
            <a:ext cx="288084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1400"/>
              <a:t>Search for “International </a:t>
            </a:r>
            <a:r>
              <a:rPr lang="en-US" altLang="en-US" sz="1400" dirty="0"/>
              <a:t>SOS </a:t>
            </a:r>
            <a:r>
              <a:rPr lang="en-US" altLang="en-US" sz="1400"/>
              <a:t>Assistance App” </a:t>
            </a:r>
            <a:r>
              <a:rPr lang="en-US" altLang="en-US" sz="1400" dirty="0"/>
              <a:t>via iOS App Store, Google Play or App World</a:t>
            </a:r>
            <a:endParaRPr lang="en-SG" altLang="en-US" sz="1400" dirty="0"/>
          </a:p>
        </p:txBody>
      </p:sp>
      <p:pic>
        <p:nvPicPr>
          <p:cNvPr id="6" name="Picture 5" descr="Membership App QR Code.png">
            <a:extLst>
              <a:ext uri="{FF2B5EF4-FFF2-40B4-BE49-F238E27FC236}">
                <a16:creationId xmlns:a16="http://schemas.microsoft.com/office/drawing/2014/main" id="{4C3DEF76-7C8F-4A04-92F2-47C6C04F58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506" y="2187727"/>
            <a:ext cx="2255936" cy="2255936"/>
          </a:xfrm>
          <a:prstGeom prst="rect">
            <a:avLst/>
          </a:prstGeom>
        </p:spPr>
      </p:pic>
      <p:sp>
        <p:nvSpPr>
          <p:cNvPr id="7" name="TextBox 51">
            <a:extLst>
              <a:ext uri="{FF2B5EF4-FFF2-40B4-BE49-F238E27FC236}">
                <a16:creationId xmlns:a16="http://schemas.microsoft.com/office/drawing/2014/main" id="{0BA00061-E474-4FE5-BC52-45B201D5A23B}"/>
              </a:ext>
            </a:extLst>
          </p:cNvPr>
          <p:cNvSpPr txBox="1"/>
          <p:nvPr/>
        </p:nvSpPr>
        <p:spPr>
          <a:xfrm>
            <a:off x="1968455" y="4741010"/>
            <a:ext cx="282803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Scan this QR Code to automatically open the Assistance App’s download page in your phone’s browser.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0873C8D-ED73-425B-9D58-72058A4E8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199" y="2106789"/>
            <a:ext cx="2568233" cy="225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F65D21-F1EF-4256-9DFF-FA360F4B22F0}"/>
              </a:ext>
            </a:extLst>
          </p:cNvPr>
          <p:cNvSpPr txBox="1"/>
          <p:nvPr/>
        </p:nvSpPr>
        <p:spPr>
          <a:xfrm>
            <a:off x="5236700" y="2942369"/>
            <a:ext cx="115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4053925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5B3701B-6CF8-42CA-A4B9-2FDFBD4971BE}"/>
              </a:ext>
            </a:extLst>
          </p:cNvPr>
          <p:cNvGrpSpPr/>
          <p:nvPr/>
        </p:nvGrpSpPr>
        <p:grpSpPr>
          <a:xfrm>
            <a:off x="-1025571" y="1327679"/>
            <a:ext cx="4762500" cy="5055338"/>
            <a:chOff x="7453709" y="1047750"/>
            <a:chExt cx="4762500" cy="505533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6EFC9AE-8D00-433F-872C-A683CD728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709" y="1047750"/>
              <a:ext cx="4762500" cy="5055338"/>
            </a:xfrm>
            <a:prstGeom prst="rect">
              <a:avLst/>
            </a:prstGeom>
          </p:spPr>
        </p:pic>
        <p:pic>
          <p:nvPicPr>
            <p:cNvPr id="4" name="id-08CE40E7-3B46-43F1-998F-0B75EF0AD0A6">
              <a:extLst>
                <a:ext uri="{FF2B5EF4-FFF2-40B4-BE49-F238E27FC236}">
                  <a16:creationId xmlns:a16="http://schemas.microsoft.com/office/drawing/2014/main" id="{E42BFC37-BC4F-40D1-9158-AB854BFB35BE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715" y="1225520"/>
              <a:ext cx="2145338" cy="4520932"/>
            </a:xfrm>
            <a:prstGeom prst="roundRect">
              <a:avLst/>
            </a:prstGeom>
            <a:ln>
              <a:noFill/>
            </a:ln>
            <a:effectLst/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CA6161E-A986-4C9B-916C-1D8B3D3BA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 first-time users</a:t>
            </a:r>
            <a:br>
              <a:rPr lang="en-US" dirty="0"/>
            </a:br>
            <a:r>
              <a:rPr lang="en-US" sz="2800" dirty="0">
                <a:solidFill>
                  <a:srgbClr val="EF820F"/>
                </a:solidFill>
              </a:rPr>
              <a:t>Creating an account </a:t>
            </a:r>
            <a:endParaRPr lang="en-US" dirty="0">
              <a:solidFill>
                <a:srgbClr val="EF820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BF622F-976D-41CB-ACA4-2BA8A091664C}"/>
              </a:ext>
            </a:extLst>
          </p:cNvPr>
          <p:cNvSpPr/>
          <p:nvPr/>
        </p:nvSpPr>
        <p:spPr>
          <a:xfrm>
            <a:off x="2721289" y="5668418"/>
            <a:ext cx="1341085" cy="114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85B1D7-D84F-42D2-B607-E7BAF73545A4}"/>
              </a:ext>
            </a:extLst>
          </p:cNvPr>
          <p:cNvSpPr/>
          <p:nvPr/>
        </p:nvSpPr>
        <p:spPr>
          <a:xfrm>
            <a:off x="2525650" y="2312612"/>
            <a:ext cx="15027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SG" altLang="en-US" sz="1400" dirty="0"/>
              <a:t>* Enable location services so that the App can identify the nearest Assistance Centre to assist you</a:t>
            </a:r>
          </a:p>
        </p:txBody>
      </p:sp>
      <p:sp>
        <p:nvSpPr>
          <p:cNvPr id="7" name="Rectangular Callout 230">
            <a:extLst>
              <a:ext uri="{FF2B5EF4-FFF2-40B4-BE49-F238E27FC236}">
                <a16:creationId xmlns:a16="http://schemas.microsoft.com/office/drawing/2014/main" id="{1B2F37B1-4F7C-4C29-8381-F2DF74744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490" y="4492746"/>
            <a:ext cx="1235249" cy="575373"/>
          </a:xfrm>
          <a:prstGeom prst="wedgeRoundRectCallout">
            <a:avLst>
              <a:gd name="adj1" fmla="val -123078"/>
              <a:gd name="adj2" fmla="val 120391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Click on Register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BF2E25D-7D39-42F2-AEBD-50A2B805155D}"/>
              </a:ext>
            </a:extLst>
          </p:cNvPr>
          <p:cNvGrpSpPr/>
          <p:nvPr/>
        </p:nvGrpSpPr>
        <p:grpSpPr>
          <a:xfrm>
            <a:off x="2866648" y="1327679"/>
            <a:ext cx="4762500" cy="5055338"/>
            <a:chOff x="5504276" y="1128445"/>
            <a:chExt cx="4762500" cy="505533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B235B2-7587-48DC-939E-7A42B917E4EF}"/>
                </a:ext>
              </a:extLst>
            </p:cNvPr>
            <p:cNvGrpSpPr/>
            <p:nvPr/>
          </p:nvGrpSpPr>
          <p:grpSpPr>
            <a:xfrm>
              <a:off x="5504276" y="1128445"/>
              <a:ext cx="4762500" cy="5055338"/>
              <a:chOff x="7197885" y="1039012"/>
              <a:chExt cx="4762500" cy="5055338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3EE9DB70-FB0D-486C-9392-54893FE3BC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97885" y="1039012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8" name="id-BE90683F-2B9B-4E67-9D96-4CC69215193B">
                <a:extLst>
                  <a:ext uri="{FF2B5EF4-FFF2-40B4-BE49-F238E27FC236}">
                    <a16:creationId xmlns:a16="http://schemas.microsoft.com/office/drawing/2014/main" id="{6B56BD16-E8D0-457D-8C3E-A9A2642B7829}"/>
                  </a:ext>
                </a:extLst>
              </p:cNvPr>
              <p:cNvPicPr/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0"/>
              <a:stretch/>
            </p:blipFill>
            <p:spPr bwMode="auto">
              <a:xfrm>
                <a:off x="8502620" y="1198103"/>
                <a:ext cx="2149975" cy="4531451"/>
              </a:xfrm>
              <a:prstGeom prst="round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DF6524E-61A2-4035-832E-94BE4762128C}"/>
                </a:ext>
              </a:extLst>
            </p:cNvPr>
            <p:cNvSpPr/>
            <p:nvPr/>
          </p:nvSpPr>
          <p:spPr>
            <a:xfrm>
              <a:off x="7106005" y="2312896"/>
              <a:ext cx="1230422" cy="141112"/>
            </a:xfrm>
            <a:prstGeom prst="rect">
              <a:avLst/>
            </a:prstGeom>
            <a:solidFill>
              <a:srgbClr val="F5F4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ular Callout 230">
            <a:extLst>
              <a:ext uri="{FF2B5EF4-FFF2-40B4-BE49-F238E27FC236}">
                <a16:creationId xmlns:a16="http://schemas.microsoft.com/office/drawing/2014/main" id="{36524E6A-0EC0-4119-9BB6-06C9C0769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1537" y="2512130"/>
            <a:ext cx="1409119" cy="2234510"/>
          </a:xfrm>
          <a:prstGeom prst="wedgeRoundRectCallout">
            <a:avLst>
              <a:gd name="adj1" fmla="val -120157"/>
              <a:gd name="adj2" fmla="val 21280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Key in your email address and set a password for the app before pressing on “Submit”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294B97-3906-4107-97FD-91F07FBC7852}"/>
              </a:ext>
            </a:extLst>
          </p:cNvPr>
          <p:cNvGrpSpPr/>
          <p:nvPr/>
        </p:nvGrpSpPr>
        <p:grpSpPr>
          <a:xfrm>
            <a:off x="6755812" y="1238246"/>
            <a:ext cx="5180820" cy="5446902"/>
            <a:chOff x="-767560" y="1236598"/>
            <a:chExt cx="5180820" cy="544690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6AFF732-8419-470A-A516-4F4452E209DD}"/>
                </a:ext>
              </a:extLst>
            </p:cNvPr>
            <p:cNvGrpSpPr/>
            <p:nvPr/>
          </p:nvGrpSpPr>
          <p:grpSpPr>
            <a:xfrm>
              <a:off x="-767560" y="1236598"/>
              <a:ext cx="4762500" cy="5055338"/>
              <a:chOff x="-863254" y="901331"/>
              <a:chExt cx="4762500" cy="5055338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431BC76C-1E4A-4C4F-82C6-ADE33979E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863254" y="901331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4" name="id-84F4E40D-F116-4831-9B28-65EF61BAB0A1">
                <a:extLst>
                  <a:ext uri="{FF2B5EF4-FFF2-40B4-BE49-F238E27FC236}">
                    <a16:creationId xmlns:a16="http://schemas.microsoft.com/office/drawing/2014/main" id="{86D9D2E2-B186-4B42-91BE-A8064BD896FD}"/>
                  </a:ext>
                </a:extLst>
              </p:cNvPr>
              <p:cNvPicPr/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435934" y="1201477"/>
                <a:ext cx="2211573" cy="3221668"/>
              </a:xfrm>
              <a:prstGeom prst="roundRect">
                <a:avLst>
                  <a:gd name="adj" fmla="val 10149"/>
                </a:avLst>
              </a:prstGeom>
              <a:noFill/>
              <a:ln>
                <a:noFill/>
              </a:ln>
            </p:spPr>
          </p:pic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1D7AF037-D57C-45E1-A69D-571D1A30ADCF}"/>
                  </a:ext>
                </a:extLst>
              </p:cNvPr>
              <p:cNvSpPr/>
              <p:nvPr/>
            </p:nvSpPr>
            <p:spPr>
              <a:xfrm>
                <a:off x="435934" y="3912781"/>
                <a:ext cx="2194560" cy="1626782"/>
              </a:xfrm>
              <a:prstGeom prst="roundRect">
                <a:avLst>
                  <a:gd name="adj" fmla="val 12092"/>
                </a:avLst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5616A1-186C-4F07-9840-79AE2E2EB7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2981" y="4491098"/>
              <a:ext cx="3413467" cy="21924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Rectangular Callout 230">
              <a:extLst>
                <a:ext uri="{FF2B5EF4-FFF2-40B4-BE49-F238E27FC236}">
                  <a16:creationId xmlns:a16="http://schemas.microsoft.com/office/drawing/2014/main" id="{DA07790E-6BFD-402A-8DA7-0549A2DE5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7545" y="1388926"/>
              <a:ext cx="1535715" cy="2710608"/>
            </a:xfrm>
            <a:prstGeom prst="wedgeRoundRectCallout">
              <a:avLst>
                <a:gd name="adj1" fmla="val -37928"/>
                <a:gd name="adj2" fmla="val 97744"/>
                <a:gd name="adj3" fmla="val 16667"/>
              </a:avLst>
            </a:prstGeom>
            <a:solidFill>
              <a:srgbClr val="D1D7DA"/>
            </a:solidFill>
            <a:ln w="25400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Aft>
                  <a:spcPts val="1000"/>
                </a:spcAft>
              </a:pPr>
              <a:r>
                <a:rPr lang="en-US" sz="1400" dirty="0"/>
                <a:t>You will receive a verification email to the email address you keyed in. In the email, click on “here” to verify and return to the App to Continue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229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3C9E8-4B3D-4224-8BF4-6EED3DBD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 first-time users</a:t>
            </a:r>
            <a:br>
              <a:rPr lang="en-US" dirty="0"/>
            </a:br>
            <a:r>
              <a:rPr lang="en-US" sz="2800" dirty="0">
                <a:solidFill>
                  <a:srgbClr val="EF820F"/>
                </a:solidFill>
              </a:rPr>
              <a:t>Confirming your </a:t>
            </a:r>
            <a:r>
              <a:rPr lang="en-US" sz="2800" dirty="0" err="1">
                <a:solidFill>
                  <a:srgbClr val="EF820F"/>
                </a:solidFill>
              </a:rPr>
              <a:t>organisation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B742E3-8BA7-46A5-A614-3299D832F574}"/>
              </a:ext>
            </a:extLst>
          </p:cNvPr>
          <p:cNvGrpSpPr/>
          <p:nvPr/>
        </p:nvGrpSpPr>
        <p:grpSpPr>
          <a:xfrm>
            <a:off x="728801" y="1274514"/>
            <a:ext cx="4762500" cy="5055338"/>
            <a:chOff x="-1025571" y="1253249"/>
            <a:chExt cx="4762500" cy="505533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C7AE01-B5F0-46AA-9B2C-15D5D3C9B9E4}"/>
                </a:ext>
              </a:extLst>
            </p:cNvPr>
            <p:cNvGrpSpPr/>
            <p:nvPr/>
          </p:nvGrpSpPr>
          <p:grpSpPr>
            <a:xfrm>
              <a:off x="-1025571" y="1253249"/>
              <a:ext cx="4762500" cy="5055338"/>
              <a:chOff x="7453709" y="1047750"/>
              <a:chExt cx="4762500" cy="50553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19BAA7-941C-4D73-AFDE-95DE23DB7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2" name="id-08CE40E7-3B46-43F1-998F-0B75EF0AD0A6">
                <a:extLst>
                  <a:ext uri="{FF2B5EF4-FFF2-40B4-BE49-F238E27FC236}">
                    <a16:creationId xmlns:a16="http://schemas.microsoft.com/office/drawing/2014/main" id="{37BAC58D-33D2-476B-904F-F0A9623B22E2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4" name="id-54A08665-A43E-4A16-BA97-5C1C8C37258C">
              <a:extLst>
                <a:ext uri="{FF2B5EF4-FFF2-40B4-BE49-F238E27FC236}">
                  <a16:creationId xmlns:a16="http://schemas.microsoft.com/office/drawing/2014/main" id="{85D6943D-E273-4455-90B6-8BF716E37308}"/>
                </a:ext>
              </a:extLst>
            </p:cNvPr>
            <p:cNvPicPr/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73643" y="1428367"/>
              <a:ext cx="2176764" cy="4473212"/>
            </a:xfrm>
            <a:prstGeom prst="roundRect">
              <a:avLst>
                <a:gd name="adj" fmla="val 7560"/>
              </a:avLst>
            </a:prstGeom>
            <a:noFill/>
            <a:ln>
              <a:noFill/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EBFF31E-26C4-4D51-8560-05A517437A9C}"/>
              </a:ext>
            </a:extLst>
          </p:cNvPr>
          <p:cNvGrpSpPr/>
          <p:nvPr/>
        </p:nvGrpSpPr>
        <p:grpSpPr>
          <a:xfrm>
            <a:off x="3663005" y="1257525"/>
            <a:ext cx="4762500" cy="5055338"/>
            <a:chOff x="1908633" y="1236260"/>
            <a:chExt cx="4762500" cy="5055338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564739-81EB-4930-9B0E-18105395239A}"/>
                </a:ext>
              </a:extLst>
            </p:cNvPr>
            <p:cNvGrpSpPr/>
            <p:nvPr/>
          </p:nvGrpSpPr>
          <p:grpSpPr>
            <a:xfrm>
              <a:off x="1908633" y="1236260"/>
              <a:ext cx="4762500" cy="5055338"/>
              <a:chOff x="7453709" y="1047750"/>
              <a:chExt cx="4762500" cy="505533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C40A135-79C8-4246-9D67-901019B47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5" name="id-08CE40E7-3B46-43F1-998F-0B75EF0AD0A6">
                <a:extLst>
                  <a:ext uri="{FF2B5EF4-FFF2-40B4-BE49-F238E27FC236}">
                    <a16:creationId xmlns:a16="http://schemas.microsoft.com/office/drawing/2014/main" id="{C6FE1250-BFF0-477D-9A22-417FB000FE07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5" name="id-0922905A-06EF-4427-9794-3874E556FF89">
              <a:extLst>
                <a:ext uri="{FF2B5EF4-FFF2-40B4-BE49-F238E27FC236}">
                  <a16:creationId xmlns:a16="http://schemas.microsoft.com/office/drawing/2014/main" id="{5A9DFE86-15B9-4C76-95EC-AF99504C04E0}"/>
                </a:ext>
              </a:extLst>
            </p:cNvPr>
            <p:cNvPicPr/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6046" y="1411345"/>
              <a:ext cx="2135873" cy="4473212"/>
            </a:xfrm>
            <a:prstGeom prst="roundRect">
              <a:avLst>
                <a:gd name="adj" fmla="val 7560"/>
              </a:avLst>
            </a:prstGeom>
            <a:noFill/>
            <a:ln>
              <a:noFill/>
            </a:ln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FC6B09-734C-41D2-8049-7544FBA77801}"/>
              </a:ext>
            </a:extLst>
          </p:cNvPr>
          <p:cNvGrpSpPr/>
          <p:nvPr/>
        </p:nvGrpSpPr>
        <p:grpSpPr>
          <a:xfrm>
            <a:off x="6597209" y="1266020"/>
            <a:ext cx="4762500" cy="5055338"/>
            <a:chOff x="4835376" y="1253249"/>
            <a:chExt cx="4762500" cy="505533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121BC0E-3B23-4613-95FB-8E81126F7708}"/>
                </a:ext>
              </a:extLst>
            </p:cNvPr>
            <p:cNvGrpSpPr/>
            <p:nvPr/>
          </p:nvGrpSpPr>
          <p:grpSpPr>
            <a:xfrm>
              <a:off x="4835376" y="1253249"/>
              <a:ext cx="4762500" cy="5055338"/>
              <a:chOff x="7453709" y="1047750"/>
              <a:chExt cx="4762500" cy="5055338"/>
            </a:xfrm>
          </p:grpSpPr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5D2A82ED-E939-4035-AD11-7ABAE63AF3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8" name="id-08CE40E7-3B46-43F1-998F-0B75EF0AD0A6">
                <a:extLst>
                  <a:ext uri="{FF2B5EF4-FFF2-40B4-BE49-F238E27FC236}">
                    <a16:creationId xmlns:a16="http://schemas.microsoft.com/office/drawing/2014/main" id="{308F9A1E-4E45-41E0-8468-F04D3E0112C8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16" name="id-AF6AD777-3129-471B-A86F-E15B03C5B9F8">
              <a:extLst>
                <a:ext uri="{FF2B5EF4-FFF2-40B4-BE49-F238E27FC236}">
                  <a16:creationId xmlns:a16="http://schemas.microsoft.com/office/drawing/2014/main" id="{2FB66A62-397F-4DE6-A2D5-3EF86521C216}"/>
                </a:ext>
              </a:extLst>
            </p:cNvPr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3080" y="1439001"/>
              <a:ext cx="2150240" cy="4473211"/>
            </a:xfrm>
            <a:prstGeom prst="roundRect">
              <a:avLst>
                <a:gd name="adj" fmla="val 7560"/>
              </a:avLst>
            </a:prstGeom>
            <a:noFill/>
            <a:ln>
              <a:noFill/>
            </a:ln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961A1E-1DBB-4089-A12B-E4F42EEA3225}"/>
              </a:ext>
            </a:extLst>
          </p:cNvPr>
          <p:cNvSpPr/>
          <p:nvPr/>
        </p:nvSpPr>
        <p:spPr>
          <a:xfrm>
            <a:off x="2118230" y="2893373"/>
            <a:ext cx="1983642" cy="264908"/>
          </a:xfrm>
          <a:prstGeom prst="roundRect">
            <a:avLst/>
          </a:prstGeom>
          <a:solidFill>
            <a:srgbClr val="FFFFFF"/>
          </a:solidFill>
          <a:ln>
            <a:solidFill>
              <a:srgbClr val="2F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[insert number]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8E2198-79D1-4395-BF63-F9FB0C55B44A}"/>
              </a:ext>
            </a:extLst>
          </p:cNvPr>
          <p:cNvSpPr/>
          <p:nvPr/>
        </p:nvSpPr>
        <p:spPr>
          <a:xfrm>
            <a:off x="5148033" y="3460041"/>
            <a:ext cx="1885406" cy="357052"/>
          </a:xfrm>
          <a:prstGeom prst="roundRect">
            <a:avLst/>
          </a:prstGeom>
          <a:solidFill>
            <a:srgbClr val="FFFFFF"/>
          </a:solidFill>
          <a:ln>
            <a:solidFill>
              <a:srgbClr val="2F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[insert client </a:t>
            </a:r>
            <a:r>
              <a:rPr lang="en-US" sz="1200" b="1" dirty="0" err="1">
                <a:solidFill>
                  <a:schemeClr val="tx1"/>
                </a:solidFill>
              </a:rPr>
              <a:t>organisation</a:t>
            </a:r>
            <a:r>
              <a:rPr lang="en-US" sz="12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0508BB0-5E35-42AC-85D3-BD7061346C49}"/>
              </a:ext>
            </a:extLst>
          </p:cNvPr>
          <p:cNvSpPr/>
          <p:nvPr/>
        </p:nvSpPr>
        <p:spPr>
          <a:xfrm>
            <a:off x="8049248" y="3312164"/>
            <a:ext cx="1885406" cy="357052"/>
          </a:xfrm>
          <a:prstGeom prst="roundRect">
            <a:avLst/>
          </a:prstGeom>
          <a:solidFill>
            <a:srgbClr val="FFFFFF"/>
          </a:solidFill>
          <a:ln>
            <a:solidFill>
              <a:srgbClr val="2F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[insert client </a:t>
            </a:r>
            <a:r>
              <a:rPr lang="en-US" sz="1200" b="1" dirty="0" err="1">
                <a:solidFill>
                  <a:schemeClr val="tx1"/>
                </a:solidFill>
              </a:rPr>
              <a:t>organisation</a:t>
            </a:r>
            <a:r>
              <a:rPr lang="en-US" sz="1200" b="1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2" name="Rectangular Callout 230">
            <a:extLst>
              <a:ext uri="{FF2B5EF4-FFF2-40B4-BE49-F238E27FC236}">
                <a16:creationId xmlns:a16="http://schemas.microsoft.com/office/drawing/2014/main" id="{596259F3-17D1-4400-96F2-B5FE10D7F4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3090" y="4577280"/>
            <a:ext cx="1885406" cy="791635"/>
          </a:xfrm>
          <a:prstGeom prst="wedgeRoundRectCallout">
            <a:avLst>
              <a:gd name="adj1" fmla="val -13674"/>
              <a:gd name="adj2" fmla="val -125399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Key in your Membership ID and press Submit</a:t>
            </a:r>
          </a:p>
        </p:txBody>
      </p:sp>
      <p:sp>
        <p:nvSpPr>
          <p:cNvPr id="33" name="Rectangular Callout 230">
            <a:extLst>
              <a:ext uri="{FF2B5EF4-FFF2-40B4-BE49-F238E27FC236}">
                <a16:creationId xmlns:a16="http://schemas.microsoft.com/office/drawing/2014/main" id="{2E15E882-DE8F-4C9A-875C-8925FEB3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2093" y="4577279"/>
            <a:ext cx="1885406" cy="791635"/>
          </a:xfrm>
          <a:prstGeom prst="wedgeRoundRectCallout">
            <a:avLst>
              <a:gd name="adj1" fmla="val -12547"/>
              <a:gd name="adj2" fmla="val -126742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Confirm that your </a:t>
            </a:r>
            <a:r>
              <a:rPr lang="en-US" sz="1400" dirty="0" err="1"/>
              <a:t>organisation</a:t>
            </a:r>
            <a:r>
              <a:rPr lang="en-US" sz="1400" dirty="0"/>
              <a:t> name is accurate</a:t>
            </a:r>
          </a:p>
        </p:txBody>
      </p:sp>
      <p:sp>
        <p:nvSpPr>
          <p:cNvPr id="37" name="Rectangular Callout 230">
            <a:extLst>
              <a:ext uri="{FF2B5EF4-FFF2-40B4-BE49-F238E27FC236}">
                <a16:creationId xmlns:a16="http://schemas.microsoft.com/office/drawing/2014/main" id="{9DB62AFA-BB73-4B64-9F8D-9964FA3B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918" y="4577278"/>
            <a:ext cx="1885406" cy="791635"/>
          </a:xfrm>
          <a:prstGeom prst="wedgeRoundRectCallout">
            <a:avLst>
              <a:gd name="adj1" fmla="val -13675"/>
              <a:gd name="adj2" fmla="val -126742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Click Continue to proceed</a:t>
            </a:r>
          </a:p>
        </p:txBody>
      </p:sp>
    </p:spTree>
    <p:extLst>
      <p:ext uri="{BB962C8B-B14F-4D97-AF65-F5344CB8AC3E}">
        <p14:creationId xmlns:p14="http://schemas.microsoft.com/office/powerpoint/2010/main" val="422362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D24DCB5A-050B-4D55-9A69-5554B0DC1755}"/>
              </a:ext>
            </a:extLst>
          </p:cNvPr>
          <p:cNvGrpSpPr/>
          <p:nvPr/>
        </p:nvGrpSpPr>
        <p:grpSpPr>
          <a:xfrm>
            <a:off x="7048248" y="1222129"/>
            <a:ext cx="4987746" cy="4707197"/>
            <a:chOff x="7453709" y="1047750"/>
            <a:chExt cx="4762500" cy="505533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F2BACF43-E0C2-4077-8C7F-3B430609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53709" y="1047750"/>
              <a:ext cx="4762500" cy="5055338"/>
            </a:xfrm>
            <a:prstGeom prst="rect">
              <a:avLst/>
            </a:prstGeom>
          </p:spPr>
        </p:pic>
        <p:pic>
          <p:nvPicPr>
            <p:cNvPr id="49" name="id-08CE40E7-3B46-43F1-998F-0B75EF0AD0A6">
              <a:extLst>
                <a:ext uri="{FF2B5EF4-FFF2-40B4-BE49-F238E27FC236}">
                  <a16:creationId xmlns:a16="http://schemas.microsoft.com/office/drawing/2014/main" id="{64F4A5F1-76E6-41FF-A120-EE376E872163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3715" y="1225520"/>
              <a:ext cx="2145338" cy="4520932"/>
            </a:xfrm>
            <a:prstGeom prst="roundRect">
              <a:avLst/>
            </a:prstGeom>
            <a:ln>
              <a:noFill/>
            </a:ln>
            <a:effectLst/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95D7F50-A3D9-40DC-98ED-236B02E5548F}"/>
              </a:ext>
            </a:extLst>
          </p:cNvPr>
          <p:cNvGrpSpPr/>
          <p:nvPr/>
        </p:nvGrpSpPr>
        <p:grpSpPr>
          <a:xfrm>
            <a:off x="31587" y="1268046"/>
            <a:ext cx="4762500" cy="4690208"/>
            <a:chOff x="728801" y="1274514"/>
            <a:chExt cx="4762500" cy="469020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C7AE01-B5F0-46AA-9B2C-15D5D3C9B9E4}"/>
                </a:ext>
              </a:extLst>
            </p:cNvPr>
            <p:cNvGrpSpPr/>
            <p:nvPr/>
          </p:nvGrpSpPr>
          <p:grpSpPr>
            <a:xfrm>
              <a:off x="728801" y="1274514"/>
              <a:ext cx="4762500" cy="4690208"/>
              <a:chOff x="7453709" y="1047750"/>
              <a:chExt cx="4762500" cy="5055338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0F19BAA7-941C-4D73-AFDE-95DE23DB77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2" name="id-08CE40E7-3B46-43F1-998F-0B75EF0AD0A6">
                <a:extLst>
                  <a:ext uri="{FF2B5EF4-FFF2-40B4-BE49-F238E27FC236}">
                    <a16:creationId xmlns:a16="http://schemas.microsoft.com/office/drawing/2014/main" id="{37BAC58D-33D2-476B-904F-F0A9623B22E2}"/>
                  </a:ext>
                </a:extLst>
              </p:cNvPr>
              <p:cNvPicPr/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B3A96FFF-5F73-422A-A584-A7BCF179AD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54603" y="1418826"/>
              <a:ext cx="2160474" cy="4216287"/>
            </a:xfrm>
            <a:prstGeom prst="roundRect">
              <a:avLst>
                <a:gd name="adj" fmla="val 11253"/>
              </a:avLst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D57201F-5E1D-408F-8074-69AA910635D5}"/>
              </a:ext>
            </a:extLst>
          </p:cNvPr>
          <p:cNvGrpSpPr/>
          <p:nvPr/>
        </p:nvGrpSpPr>
        <p:grpSpPr>
          <a:xfrm>
            <a:off x="3496931" y="1259551"/>
            <a:ext cx="4987746" cy="4707197"/>
            <a:chOff x="3546042" y="1257525"/>
            <a:chExt cx="5129784" cy="470719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C564739-81EB-4930-9B0E-18105395239A}"/>
                </a:ext>
              </a:extLst>
            </p:cNvPr>
            <p:cNvGrpSpPr/>
            <p:nvPr/>
          </p:nvGrpSpPr>
          <p:grpSpPr>
            <a:xfrm>
              <a:off x="3546042" y="1257525"/>
              <a:ext cx="5129784" cy="4707197"/>
              <a:chOff x="7453709" y="1047750"/>
              <a:chExt cx="4762500" cy="5055338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0C40A135-79C8-4246-9D67-901019B47A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53709" y="1047750"/>
                <a:ext cx="4762500" cy="5055338"/>
              </a:xfrm>
              <a:prstGeom prst="rect">
                <a:avLst/>
              </a:prstGeom>
            </p:spPr>
          </p:pic>
          <p:pic>
            <p:nvPicPr>
              <p:cNvPr id="25" name="id-08CE40E7-3B46-43F1-998F-0B75EF0AD0A6">
                <a:extLst>
                  <a:ext uri="{FF2B5EF4-FFF2-40B4-BE49-F238E27FC236}">
                    <a16:creationId xmlns:a16="http://schemas.microsoft.com/office/drawing/2014/main" id="{C6FE1250-BFF0-477D-9A22-417FB000FE07}"/>
                  </a:ext>
                </a:extLst>
              </p:cNvPr>
              <p:cNvPicPr/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3715" y="1225520"/>
                <a:ext cx="2145338" cy="4520932"/>
              </a:xfrm>
              <a:prstGeom prst="roundRect">
                <a:avLst/>
              </a:prstGeom>
              <a:ln>
                <a:noFill/>
              </a:ln>
              <a:effectLst/>
            </p:spPr>
          </p:pic>
        </p:grpSp>
        <p:pic>
          <p:nvPicPr>
            <p:cNvPr id="36" name="id-6B2D8999-05AB-4A88-B1A3-843FB24B4E2B">
              <a:extLst>
                <a:ext uri="{FF2B5EF4-FFF2-40B4-BE49-F238E27FC236}">
                  <a16:creationId xmlns:a16="http://schemas.microsoft.com/office/drawing/2014/main" id="{9E955776-77EA-4658-A1E9-0F4812B85902}"/>
                </a:ext>
              </a:extLst>
            </p:cNvPr>
            <p:cNvPicPr/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964038" y="1437575"/>
              <a:ext cx="2334437" cy="4196270"/>
            </a:xfrm>
            <a:prstGeom prst="roundRect">
              <a:avLst>
                <a:gd name="adj" fmla="val 5709"/>
              </a:avLst>
            </a:prstGeom>
            <a:noFill/>
            <a:ln>
              <a:noFill/>
            </a:ln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293C9E8-4B3D-4224-8BF4-6EED3DBD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 for first-time users</a:t>
            </a:r>
            <a:br>
              <a:rPr lang="en-US" dirty="0"/>
            </a:br>
            <a:r>
              <a:rPr lang="en-US" sz="2800" dirty="0">
                <a:solidFill>
                  <a:srgbClr val="EF820F"/>
                </a:solidFill>
              </a:rPr>
              <a:t>Updating your profile</a:t>
            </a:r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0961A1E-1DBB-4089-A12B-E4F42EEA3225}"/>
              </a:ext>
            </a:extLst>
          </p:cNvPr>
          <p:cNvSpPr/>
          <p:nvPr/>
        </p:nvSpPr>
        <p:spPr>
          <a:xfrm>
            <a:off x="1478100" y="3959415"/>
            <a:ext cx="1912947" cy="197916"/>
          </a:xfrm>
          <a:prstGeom prst="roundRect">
            <a:avLst/>
          </a:prstGeom>
          <a:solidFill>
            <a:srgbClr val="FFFFFF"/>
          </a:solidFill>
          <a:ln>
            <a:solidFill>
              <a:srgbClr val="2F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[insert number]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98E2198-79D1-4395-BF63-F9FB0C55B44A}"/>
              </a:ext>
            </a:extLst>
          </p:cNvPr>
          <p:cNvSpPr/>
          <p:nvPr/>
        </p:nvSpPr>
        <p:spPr>
          <a:xfrm>
            <a:off x="1505641" y="3527103"/>
            <a:ext cx="1885406" cy="197917"/>
          </a:xfrm>
          <a:prstGeom prst="roundRect">
            <a:avLst/>
          </a:prstGeom>
          <a:solidFill>
            <a:srgbClr val="FFFFFF"/>
          </a:solidFill>
          <a:ln>
            <a:solidFill>
              <a:srgbClr val="2F4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[insert client </a:t>
            </a:r>
            <a:r>
              <a:rPr lang="en-US" sz="1100" dirty="0" err="1">
                <a:solidFill>
                  <a:schemeClr val="tx1"/>
                </a:solidFill>
              </a:rPr>
              <a:t>organisation</a:t>
            </a:r>
            <a:r>
              <a:rPr lang="en-US" sz="11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37" name="Rectangular Callout 230">
            <a:extLst>
              <a:ext uri="{FF2B5EF4-FFF2-40B4-BE49-F238E27FC236}">
                <a16:creationId xmlns:a16="http://schemas.microsoft.com/office/drawing/2014/main" id="{C7E26B03-609D-4E6A-BEA8-9AED3CC6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3045" y="4604156"/>
            <a:ext cx="2263295" cy="1750220"/>
          </a:xfrm>
          <a:prstGeom prst="wedgeRoundRectCallout">
            <a:avLst>
              <a:gd name="adj1" fmla="val -66872"/>
              <a:gd name="adj2" fmla="val -211000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SG" altLang="en-US" sz="1400" dirty="0"/>
              <a:t>Ensure name fields and preferred name entered is in the same manner as your passport name without any space (Middle name to be included in the first name field) </a:t>
            </a:r>
          </a:p>
        </p:txBody>
      </p:sp>
      <p:sp>
        <p:nvSpPr>
          <p:cNvPr id="38" name="Rectangular Callout 230">
            <a:extLst>
              <a:ext uri="{FF2B5EF4-FFF2-40B4-BE49-F238E27FC236}">
                <a16:creationId xmlns:a16="http://schemas.microsoft.com/office/drawing/2014/main" id="{133F3A64-D1F7-4D3B-9352-F3095280B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454" y="5245846"/>
            <a:ext cx="2067923" cy="1108530"/>
          </a:xfrm>
          <a:prstGeom prst="wedgeRoundRectCallout">
            <a:avLst>
              <a:gd name="adj1" fmla="val -31116"/>
              <a:gd name="adj2" fmla="val -96720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SG" altLang="en-US" sz="1400" dirty="0"/>
              <a:t>Ensure all information and Mobile are correct and proceed to click on Confirm</a:t>
            </a:r>
          </a:p>
        </p:txBody>
      </p:sp>
      <p:pic>
        <p:nvPicPr>
          <p:cNvPr id="41" name="id-E2B8FA81-2D88-4C82-9196-06E224594DF8">
            <a:extLst>
              <a:ext uri="{FF2B5EF4-FFF2-40B4-BE49-F238E27FC236}">
                <a16:creationId xmlns:a16="http://schemas.microsoft.com/office/drawing/2014/main" id="{E1DA0BC8-AE26-40F8-8CB6-777D935A581B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25296" y="1378355"/>
            <a:ext cx="2269799" cy="4196270"/>
          </a:xfrm>
          <a:prstGeom prst="roundRect">
            <a:avLst>
              <a:gd name="adj" fmla="val 8849"/>
            </a:avLst>
          </a:prstGeom>
          <a:noFill/>
          <a:ln>
            <a:noFill/>
          </a:ln>
        </p:spPr>
      </p:pic>
      <p:sp>
        <p:nvSpPr>
          <p:cNvPr id="33" name="Rectangular Callout 230">
            <a:extLst>
              <a:ext uri="{FF2B5EF4-FFF2-40B4-BE49-F238E27FC236}">
                <a16:creationId xmlns:a16="http://schemas.microsoft.com/office/drawing/2014/main" id="{2E15E882-DE8F-4C9A-875C-8925FEB35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584" y="4969969"/>
            <a:ext cx="2455326" cy="1384407"/>
          </a:xfrm>
          <a:prstGeom prst="wedgeRoundRectCallout">
            <a:avLst>
              <a:gd name="adj1" fmla="val -27681"/>
              <a:gd name="adj2" fmla="val -168590"/>
              <a:gd name="adj3" fmla="val 16667"/>
            </a:avLst>
          </a:prstGeom>
          <a:solidFill>
            <a:srgbClr val="D1D7DA"/>
          </a:solidFill>
          <a:ln w="2540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Aft>
                <a:spcPts val="1000"/>
              </a:spcAft>
            </a:pPr>
            <a:r>
              <a:rPr lang="en-US" sz="1400" dirty="0"/>
              <a:t>You will receive a verification code to the Mobile number you provided. Key in the code and click Submit to complete registration</a:t>
            </a:r>
          </a:p>
        </p:txBody>
      </p:sp>
    </p:spTree>
    <p:extLst>
      <p:ext uri="{BB962C8B-B14F-4D97-AF65-F5344CB8AC3E}">
        <p14:creationId xmlns:p14="http://schemas.microsoft.com/office/powerpoint/2010/main" val="33014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3" grpId="0" animBg="1"/>
    </p:bldLst>
  </p:timing>
</p:sld>
</file>

<file path=ppt/theme/theme1.xml><?xml version="1.0" encoding="utf-8"?>
<a:theme xmlns:a="http://schemas.openxmlformats.org/drawingml/2006/main" name="Workforce Resilience Theme">
  <a:themeElements>
    <a:clrScheme name="International SOS">
      <a:dk1>
        <a:srgbClr val="232762"/>
      </a:dk1>
      <a:lt1>
        <a:sysClr val="window" lastClr="FFFFFF"/>
      </a:lt1>
      <a:dk2>
        <a:srgbClr val="2F4696"/>
      </a:dk2>
      <a:lt2>
        <a:srgbClr val="6988C0"/>
      </a:lt2>
      <a:accent1>
        <a:srgbClr val="EF820F"/>
      </a:accent1>
      <a:accent2>
        <a:srgbClr val="FFD744"/>
      </a:accent2>
      <a:accent3>
        <a:srgbClr val="DD2484"/>
      </a:accent3>
      <a:accent4>
        <a:srgbClr val="009354"/>
      </a:accent4>
      <a:accent5>
        <a:srgbClr val="6C206B"/>
      </a:accent5>
      <a:accent6>
        <a:srgbClr val="000000"/>
      </a:accent6>
      <a:hlink>
        <a:srgbClr val="D1D7DA"/>
      </a:hlink>
      <a:folHlink>
        <a:srgbClr val="23276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650</TotalTime>
  <Words>647</Words>
  <Application>Microsoft Office PowerPoint</Application>
  <PresentationFormat>Widescreen</PresentationFormat>
  <Paragraphs>66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linea-basic-10</vt:lpstr>
      <vt:lpstr>Arial</vt:lpstr>
      <vt:lpstr>Arial Black</vt:lpstr>
      <vt:lpstr>Calibri</vt:lpstr>
      <vt:lpstr>Workforce Resilience Theme</vt:lpstr>
      <vt:lpstr>ASSISTANCE APP V7.0</vt:lpstr>
      <vt:lpstr>APP FEATURES</vt:lpstr>
      <vt:lpstr>PowerPoint Presentation</vt:lpstr>
      <vt:lpstr>PowerPoint Presentation</vt:lpstr>
      <vt:lpstr>GETTING STARTED</vt:lpstr>
      <vt:lpstr>How do I get the app?</vt:lpstr>
      <vt:lpstr>Registration for first-time users Creating an account </vt:lpstr>
      <vt:lpstr>Registration for first-time users Confirming your organisation</vt:lpstr>
      <vt:lpstr>Registration for first-time users Updating your profile</vt:lpstr>
      <vt:lpstr>Logging in for existing users Creating a profile for first log in</vt:lpstr>
      <vt:lpstr>Logging in for existing users Creating a profile for first log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Assistance App v7.0</dc:title>
  <dc:creator>Syazlina HANIFF</dc:creator>
  <cp:lastModifiedBy>Nick Liu</cp:lastModifiedBy>
  <cp:revision>3</cp:revision>
  <dcterms:created xsi:type="dcterms:W3CDTF">2021-07-19T08:22:42Z</dcterms:created>
  <dcterms:modified xsi:type="dcterms:W3CDTF">2021-08-13T18:53:05Z</dcterms:modified>
</cp:coreProperties>
</file>