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61" r:id="rId5"/>
    <p:sldMasterId id="2147483682" r:id="rId6"/>
    <p:sldMasterId id="2147483672" r:id="rId7"/>
  </p:sldMasterIdLst>
  <p:notesMasterIdLst>
    <p:notesMasterId r:id="rId9"/>
  </p:notesMasterIdLst>
  <p:sldIdLst>
    <p:sldId id="297" r:id="rId8"/>
  </p:sldIdLst>
  <p:sldSz cx="33832800" cy="19202400"/>
  <p:notesSz cx="7023100" cy="9309100"/>
  <p:embeddedFontLst>
    <p:embeddedFont>
      <p:font typeface="P22 Mackinac Pro Book" panose="02000000000000000000" charset="0"/>
      <p:regular r:id="rId10"/>
      <p:italic r:id="rId11"/>
    </p:embeddedFont>
    <p:embeddedFont>
      <p:font typeface="Proxima Nova" panose="020B0604020202020204" charset="0"/>
      <p:regular r:id="rId12"/>
      <p:bold r:id="rId13"/>
      <p:italic r:id="rId14"/>
      <p:boldItalic r:id="rId15"/>
    </p:embeddedFont>
    <p:embeddedFont>
      <p:font typeface="Segoe UI" panose="020B0502040204020203" pitchFamily="34" charset="0"/>
      <p:regular r:id="rId16"/>
      <p:bold r:id="rId17"/>
      <p:italic r:id="rId18"/>
      <p:boldItalic r:id="rId19"/>
    </p:embeddedFont>
    <p:embeddedFont>
      <p:font typeface="P22 Mackinac Pro Medium" panose="02000000000000000000" charset="0"/>
      <p:regular r:id="rId20"/>
      <p:bold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Ebrima" panose="02000000000000000000" pitchFamily="2" charset="0"/>
      <p:regular r:id="rId27"/>
      <p:bold r:id="rId28"/>
    </p:embeddedFont>
  </p:embeddedFontLst>
  <p:defaultTextStyle>
    <a:defPPr>
      <a:defRPr lang="en-US"/>
    </a:defPPr>
    <a:lvl1pPr marL="0" algn="l" defTabSz="2545524" rtl="0" eaLnBrk="1" latinLnBrk="0" hangingPunct="1">
      <a:defRPr sz="5012" kern="1200">
        <a:solidFill>
          <a:schemeClr val="tx1"/>
        </a:solidFill>
        <a:latin typeface="+mn-lt"/>
        <a:ea typeface="+mn-ea"/>
        <a:cs typeface="+mn-cs"/>
      </a:defRPr>
    </a:lvl1pPr>
    <a:lvl2pPr marL="1272763" algn="l" defTabSz="2545524" rtl="0" eaLnBrk="1" latinLnBrk="0" hangingPunct="1">
      <a:defRPr sz="5012" kern="1200">
        <a:solidFill>
          <a:schemeClr val="tx1"/>
        </a:solidFill>
        <a:latin typeface="+mn-lt"/>
        <a:ea typeface="+mn-ea"/>
        <a:cs typeface="+mn-cs"/>
      </a:defRPr>
    </a:lvl2pPr>
    <a:lvl3pPr marL="2545524" algn="l" defTabSz="2545524" rtl="0" eaLnBrk="1" latinLnBrk="0" hangingPunct="1">
      <a:defRPr sz="5012" kern="1200">
        <a:solidFill>
          <a:schemeClr val="tx1"/>
        </a:solidFill>
        <a:latin typeface="+mn-lt"/>
        <a:ea typeface="+mn-ea"/>
        <a:cs typeface="+mn-cs"/>
      </a:defRPr>
    </a:lvl3pPr>
    <a:lvl4pPr marL="3818290" algn="l" defTabSz="2545524" rtl="0" eaLnBrk="1" latinLnBrk="0" hangingPunct="1">
      <a:defRPr sz="5012" kern="1200">
        <a:solidFill>
          <a:schemeClr val="tx1"/>
        </a:solidFill>
        <a:latin typeface="+mn-lt"/>
        <a:ea typeface="+mn-ea"/>
        <a:cs typeface="+mn-cs"/>
      </a:defRPr>
    </a:lvl4pPr>
    <a:lvl5pPr marL="5091054" algn="l" defTabSz="2545524" rtl="0" eaLnBrk="1" latinLnBrk="0" hangingPunct="1">
      <a:defRPr sz="5012" kern="1200">
        <a:solidFill>
          <a:schemeClr val="tx1"/>
        </a:solidFill>
        <a:latin typeface="+mn-lt"/>
        <a:ea typeface="+mn-ea"/>
        <a:cs typeface="+mn-cs"/>
      </a:defRPr>
    </a:lvl5pPr>
    <a:lvl6pPr marL="6363817" algn="l" defTabSz="2545524" rtl="0" eaLnBrk="1" latinLnBrk="0" hangingPunct="1">
      <a:defRPr sz="5012" kern="1200">
        <a:solidFill>
          <a:schemeClr val="tx1"/>
        </a:solidFill>
        <a:latin typeface="+mn-lt"/>
        <a:ea typeface="+mn-ea"/>
        <a:cs typeface="+mn-cs"/>
      </a:defRPr>
    </a:lvl6pPr>
    <a:lvl7pPr marL="7636578" algn="l" defTabSz="2545524" rtl="0" eaLnBrk="1" latinLnBrk="0" hangingPunct="1">
      <a:defRPr sz="5012" kern="1200">
        <a:solidFill>
          <a:schemeClr val="tx1"/>
        </a:solidFill>
        <a:latin typeface="+mn-lt"/>
        <a:ea typeface="+mn-ea"/>
        <a:cs typeface="+mn-cs"/>
      </a:defRPr>
    </a:lvl7pPr>
    <a:lvl8pPr marL="8909342" algn="l" defTabSz="2545524" rtl="0" eaLnBrk="1" latinLnBrk="0" hangingPunct="1">
      <a:defRPr sz="5012" kern="1200">
        <a:solidFill>
          <a:schemeClr val="tx1"/>
        </a:solidFill>
        <a:latin typeface="+mn-lt"/>
        <a:ea typeface="+mn-ea"/>
        <a:cs typeface="+mn-cs"/>
      </a:defRPr>
    </a:lvl8pPr>
    <a:lvl9pPr marL="10182105" algn="l" defTabSz="2545524" rtl="0" eaLnBrk="1" latinLnBrk="0" hangingPunct="1">
      <a:defRPr sz="50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E3D8"/>
    <a:srgbClr val="FAF7EE"/>
    <a:srgbClr val="006649"/>
    <a:srgbClr val="124735"/>
    <a:srgbClr val="FA4616"/>
    <a:srgbClr val="AA8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73E751-81A8-4C40-A58C-519FFD849AA4}" v="3" dt="2024-03-01T18:00:49.421"/>
    <p1510:client id="{CF0DF31B-B3D3-CD38-50B7-C7E8A6467DFB}" v="27" dt="2024-03-01T19:55:04.0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32" d="100"/>
          <a:sy n="32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customXml" Target="../customXml/item3.xml"/><Relationship Id="rId21" Type="http://schemas.openxmlformats.org/officeDocument/2006/relationships/font" Target="fonts/font12.fntdata"/><Relationship Id="rId7" Type="http://schemas.openxmlformats.org/officeDocument/2006/relationships/slideMaster" Target="slideMasters/slideMaster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A4BE1DA-B2B2-C645-9207-9EF8F2C3057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4538" y="1163638"/>
            <a:ext cx="55340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5AD4823-81A0-CC40-87FD-FD596FB59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65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45524" rtl="0" eaLnBrk="1" latinLnBrk="0" hangingPunct="1">
      <a:defRPr sz="3340" kern="1200">
        <a:solidFill>
          <a:schemeClr val="tx1"/>
        </a:solidFill>
        <a:latin typeface="+mn-lt"/>
        <a:ea typeface="+mn-ea"/>
        <a:cs typeface="+mn-cs"/>
      </a:defRPr>
    </a:lvl1pPr>
    <a:lvl2pPr marL="1272763" algn="l" defTabSz="2545524" rtl="0" eaLnBrk="1" latinLnBrk="0" hangingPunct="1">
      <a:defRPr sz="3340" kern="1200">
        <a:solidFill>
          <a:schemeClr val="tx1"/>
        </a:solidFill>
        <a:latin typeface="+mn-lt"/>
        <a:ea typeface="+mn-ea"/>
        <a:cs typeface="+mn-cs"/>
      </a:defRPr>
    </a:lvl2pPr>
    <a:lvl3pPr marL="2545524" algn="l" defTabSz="2545524" rtl="0" eaLnBrk="1" latinLnBrk="0" hangingPunct="1">
      <a:defRPr sz="3340" kern="1200">
        <a:solidFill>
          <a:schemeClr val="tx1"/>
        </a:solidFill>
        <a:latin typeface="+mn-lt"/>
        <a:ea typeface="+mn-ea"/>
        <a:cs typeface="+mn-cs"/>
      </a:defRPr>
    </a:lvl3pPr>
    <a:lvl4pPr marL="3818290" algn="l" defTabSz="2545524" rtl="0" eaLnBrk="1" latinLnBrk="0" hangingPunct="1">
      <a:defRPr sz="3340" kern="1200">
        <a:solidFill>
          <a:schemeClr val="tx1"/>
        </a:solidFill>
        <a:latin typeface="+mn-lt"/>
        <a:ea typeface="+mn-ea"/>
        <a:cs typeface="+mn-cs"/>
      </a:defRPr>
    </a:lvl4pPr>
    <a:lvl5pPr marL="5091054" algn="l" defTabSz="2545524" rtl="0" eaLnBrk="1" latinLnBrk="0" hangingPunct="1">
      <a:defRPr sz="3340" kern="1200">
        <a:solidFill>
          <a:schemeClr val="tx1"/>
        </a:solidFill>
        <a:latin typeface="+mn-lt"/>
        <a:ea typeface="+mn-ea"/>
        <a:cs typeface="+mn-cs"/>
      </a:defRPr>
    </a:lvl5pPr>
    <a:lvl6pPr marL="6363817" algn="l" defTabSz="2545524" rtl="0" eaLnBrk="1" latinLnBrk="0" hangingPunct="1">
      <a:defRPr sz="3340" kern="1200">
        <a:solidFill>
          <a:schemeClr val="tx1"/>
        </a:solidFill>
        <a:latin typeface="+mn-lt"/>
        <a:ea typeface="+mn-ea"/>
        <a:cs typeface="+mn-cs"/>
      </a:defRPr>
    </a:lvl6pPr>
    <a:lvl7pPr marL="7636578" algn="l" defTabSz="2545524" rtl="0" eaLnBrk="1" latinLnBrk="0" hangingPunct="1">
      <a:defRPr sz="3340" kern="1200">
        <a:solidFill>
          <a:schemeClr val="tx1"/>
        </a:solidFill>
        <a:latin typeface="+mn-lt"/>
        <a:ea typeface="+mn-ea"/>
        <a:cs typeface="+mn-cs"/>
      </a:defRPr>
    </a:lvl7pPr>
    <a:lvl8pPr marL="8909342" algn="l" defTabSz="2545524" rtl="0" eaLnBrk="1" latinLnBrk="0" hangingPunct="1">
      <a:defRPr sz="3340" kern="1200">
        <a:solidFill>
          <a:schemeClr val="tx1"/>
        </a:solidFill>
        <a:latin typeface="+mn-lt"/>
        <a:ea typeface="+mn-ea"/>
        <a:cs typeface="+mn-cs"/>
      </a:defRPr>
    </a:lvl8pPr>
    <a:lvl9pPr marL="10182105" algn="l" defTabSz="2545524" rtl="0" eaLnBrk="1" latinLnBrk="0" hangingPunct="1">
      <a:defRPr sz="33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D4823-81A0-CC40-87FD-FD596FB590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62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80068F9-40BA-7643-A1DE-51DCC699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957" y="1906910"/>
            <a:ext cx="27937944" cy="14293351"/>
          </a:xfrm>
        </p:spPr>
        <p:txBody>
          <a:bodyPr>
            <a:normAutofit/>
          </a:bodyPr>
          <a:lstStyle>
            <a:lvl1pPr>
              <a:lnSpc>
                <a:spcPts val="7350"/>
              </a:lnSpc>
              <a:defRPr sz="735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78EC6B5-8F05-084E-8974-BA791269C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31, 2021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5FD9E1B-2D19-BB4E-8578-0D0F8DA7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OR DEPARTMENT NAME </a:t>
            </a:r>
          </a:p>
        </p:txBody>
      </p:sp>
    </p:spTree>
    <p:extLst>
      <p:ext uri="{BB962C8B-B14F-4D97-AF65-F5344CB8AC3E}">
        <p14:creationId xmlns:p14="http://schemas.microsoft.com/office/powerpoint/2010/main" val="288666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80068F9-40BA-7643-A1DE-51DCC699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957" y="1906910"/>
            <a:ext cx="27937944" cy="14293351"/>
          </a:xfrm>
        </p:spPr>
        <p:txBody>
          <a:bodyPr>
            <a:normAutofit/>
          </a:bodyPr>
          <a:lstStyle>
            <a:lvl1pPr>
              <a:lnSpc>
                <a:spcPts val="7350"/>
              </a:lnSpc>
              <a:defRPr sz="7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78EC6B5-8F05-084E-8974-BA791269C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31, 2021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5FD9E1B-2D19-BB4E-8578-0D0F8DA7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OR DEPARTMENT NAME </a:t>
            </a:r>
          </a:p>
        </p:txBody>
      </p:sp>
    </p:spTree>
    <p:extLst>
      <p:ext uri="{BB962C8B-B14F-4D97-AF65-F5344CB8AC3E}">
        <p14:creationId xmlns:p14="http://schemas.microsoft.com/office/powerpoint/2010/main" val="129298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B2A6862-9E43-3F45-BC14-57A9FE05A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0373" y="13412112"/>
            <a:ext cx="27463255" cy="2625635"/>
          </a:xfrm>
        </p:spPr>
        <p:txBody>
          <a:bodyPr/>
          <a:lstStyle>
            <a:lvl1pPr marL="0" indent="0" algn="l">
              <a:buNone/>
              <a:defRPr sz="2520">
                <a:solidFill>
                  <a:schemeClr val="tx2"/>
                </a:solidFill>
              </a:defRPr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80068F9-40BA-7643-A1DE-51DCC699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957" y="1906910"/>
            <a:ext cx="27937944" cy="11505197"/>
          </a:xfrm>
        </p:spPr>
        <p:txBody>
          <a:bodyPr>
            <a:normAutofit/>
          </a:bodyPr>
          <a:lstStyle>
            <a:lvl1pPr>
              <a:lnSpc>
                <a:spcPts val="7350"/>
              </a:lnSpc>
              <a:defRPr sz="7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78EC6B5-8F05-084E-8974-BA791269C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31, 2021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5FD9E1B-2D19-BB4E-8578-0D0F8DA7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OR DEPARTMENT NAME </a:t>
            </a:r>
          </a:p>
        </p:txBody>
      </p:sp>
    </p:spTree>
    <p:extLst>
      <p:ext uri="{BB962C8B-B14F-4D97-AF65-F5344CB8AC3E}">
        <p14:creationId xmlns:p14="http://schemas.microsoft.com/office/powerpoint/2010/main" val="2635204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556C-D915-EC47-A507-F3F43200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5847" y="5930541"/>
            <a:ext cx="27963849" cy="10904772"/>
          </a:xfrm>
        </p:spPr>
        <p:txBody>
          <a:bodyPr/>
          <a:lstStyle>
            <a:lvl1pPr>
              <a:defRPr sz="2310" b="0" i="0">
                <a:latin typeface="+mn-lt"/>
              </a:defRPr>
            </a:lvl1pPr>
            <a:lvl2pPr>
              <a:defRPr sz="2100" b="0" i="0">
                <a:solidFill>
                  <a:srgbClr val="006649"/>
                </a:solidFill>
                <a:latin typeface="+mn-lt"/>
              </a:defRPr>
            </a:lvl2pPr>
            <a:lvl3pPr>
              <a:defRPr b="0" i="0">
                <a:solidFill>
                  <a:srgbClr val="006649"/>
                </a:solidFill>
                <a:latin typeface="+mn-lt"/>
              </a:defRPr>
            </a:lvl3pPr>
            <a:lvl4pPr>
              <a:defRPr b="0" i="0">
                <a:solidFill>
                  <a:srgbClr val="006649"/>
                </a:solidFill>
                <a:latin typeface="+mn-lt"/>
              </a:defRPr>
            </a:lvl4pPr>
            <a:lvl5pPr>
              <a:defRPr b="0" i="0">
                <a:solidFill>
                  <a:srgbClr val="006649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2E4E12D-3B5D-DA40-BA34-6330CDD6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5677A01-B108-DC48-A573-724476E2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31, 2021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2FF1E83-7CE6-A543-ADA0-7D22452B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OR DEPARTMENT NAME </a:t>
            </a:r>
          </a:p>
        </p:txBody>
      </p:sp>
    </p:spTree>
    <p:extLst>
      <p:ext uri="{BB962C8B-B14F-4D97-AF65-F5344CB8AC3E}">
        <p14:creationId xmlns:p14="http://schemas.microsoft.com/office/powerpoint/2010/main" val="2511848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556C-D915-EC47-A507-F3F43200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5847" y="5930539"/>
            <a:ext cx="27963849" cy="10832315"/>
          </a:xfrm>
        </p:spPr>
        <p:txBody>
          <a:bodyPr/>
          <a:lstStyle>
            <a:lvl1pPr>
              <a:defRPr sz="2310" b="0" i="0">
                <a:latin typeface="+mn-lt"/>
              </a:defRPr>
            </a:lvl1pPr>
            <a:lvl2pPr>
              <a:defRPr sz="2100" b="0" i="0">
                <a:solidFill>
                  <a:schemeClr val="tx2"/>
                </a:solidFill>
                <a:latin typeface="+mn-lt"/>
              </a:defRPr>
            </a:lvl2pPr>
            <a:lvl3pPr>
              <a:defRPr b="0" i="0">
                <a:solidFill>
                  <a:schemeClr val="tx2"/>
                </a:solidFill>
                <a:latin typeface="+mn-lt"/>
              </a:defRPr>
            </a:lvl3pPr>
            <a:lvl4pPr>
              <a:defRPr b="0" i="0">
                <a:solidFill>
                  <a:schemeClr val="tx2"/>
                </a:solidFill>
                <a:latin typeface="+mn-lt"/>
              </a:defRPr>
            </a:lvl4pPr>
            <a:lvl5pPr>
              <a:defRPr b="0" i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2E4E12D-3B5D-DA40-BA34-6330CDD6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5677A01-B108-DC48-A573-724476E2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31, 2021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2FF1E83-7CE6-A543-ADA0-7D22452B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OR DEPARTMENT NAME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3052BA-08B3-794C-9992-5F2F2E34A8BC}"/>
              </a:ext>
            </a:extLst>
          </p:cNvPr>
          <p:cNvSpPr txBox="1"/>
          <p:nvPr userDrawn="1"/>
        </p:nvSpPr>
        <p:spPr>
          <a:xfrm>
            <a:off x="3538478" y="520204"/>
            <a:ext cx="29632605" cy="31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74" b="0">
                <a:solidFill>
                  <a:schemeClr val="tx1"/>
                </a:solidFill>
                <a:latin typeface="+mj-lt"/>
              </a:rPr>
              <a:t>Continued headline for slides that share the same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37320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39C26-B195-A14C-9C06-92539D0A3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9957" y="5891003"/>
            <a:ext cx="13804991" cy="10896005"/>
          </a:xfrm>
        </p:spPr>
        <p:txBody>
          <a:bodyPr/>
          <a:lstStyle>
            <a:lvl1pPr>
              <a:defRPr sz="2310"/>
            </a:lvl1pPr>
            <a:lvl2pPr>
              <a:defRPr>
                <a:solidFill>
                  <a:srgbClr val="006649"/>
                </a:solidFill>
              </a:defRPr>
            </a:lvl2pPr>
            <a:lvl3pPr>
              <a:defRPr>
                <a:solidFill>
                  <a:srgbClr val="006649"/>
                </a:solidFill>
              </a:defRPr>
            </a:lvl3pPr>
            <a:lvl4pPr>
              <a:defRPr>
                <a:solidFill>
                  <a:srgbClr val="006649"/>
                </a:solidFill>
              </a:defRPr>
            </a:lvl4pPr>
            <a:lvl5pPr>
              <a:defRPr>
                <a:solidFill>
                  <a:srgbClr val="0066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EB298-6BB5-2042-8E99-5FF29C61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27858" y="5891003"/>
            <a:ext cx="13804991" cy="10896005"/>
          </a:xfrm>
        </p:spPr>
        <p:txBody>
          <a:bodyPr/>
          <a:lstStyle>
            <a:lvl1pPr>
              <a:defRPr sz="2310"/>
            </a:lvl1pPr>
            <a:lvl2pPr>
              <a:defRPr>
                <a:solidFill>
                  <a:srgbClr val="006649"/>
                </a:solidFill>
              </a:defRPr>
            </a:lvl2pPr>
            <a:lvl3pPr>
              <a:defRPr>
                <a:solidFill>
                  <a:srgbClr val="006649"/>
                </a:solidFill>
              </a:defRPr>
            </a:lvl3pPr>
            <a:lvl4pPr>
              <a:defRPr>
                <a:solidFill>
                  <a:srgbClr val="006649"/>
                </a:solidFill>
              </a:defRPr>
            </a:lvl4pPr>
            <a:lvl5pPr>
              <a:defRPr>
                <a:solidFill>
                  <a:srgbClr val="0066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D3C2FD9-A378-A140-9800-64379F9D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31, 2021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C37D004-ABCE-DB42-9BFC-9C6FB070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OR DEPARTMENT NAME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46534E7-CD58-4F4D-A5FE-125B0009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2467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C7C5E-6F4D-BF45-AE18-604209EE2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3349" y="1906910"/>
            <a:ext cx="18648544" cy="145040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BFF73-EC43-3A4A-851B-7C797987B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99957" y="5760720"/>
            <a:ext cx="10342414" cy="10672447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6FA34B7-003E-8F4E-9365-0F545260D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31, 2021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7014C1D-B276-E24A-9C05-3109AD18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OR DEPARTMENT NAME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3F150D-ABB7-864E-8755-60BB9203C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957" y="1906913"/>
            <a:ext cx="10342414" cy="3553368"/>
          </a:xfrm>
        </p:spPr>
        <p:txBody>
          <a:bodyPr>
            <a:normAutofit/>
          </a:bodyPr>
          <a:lstStyle>
            <a:lvl1pPr>
              <a:lnSpc>
                <a:spcPts val="3150"/>
              </a:lnSpc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9261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104AC7-8DA5-6B4D-BB5F-C75BB72EA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7302194" y="2194549"/>
            <a:ext cx="15722220" cy="1431690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C46823A-5ACE-D44C-9DE7-515BCDEE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31, 2021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8F419EC-B994-0B45-A542-CFD472AD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OR DEPARTMENT NAME 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736AB55-4F93-C44B-BF9D-1D4B66FA259E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82502" y="2194549"/>
            <a:ext cx="15722220" cy="1431690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54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C46823A-5ACE-D44C-9DE7-515BCDEE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31, 2021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8F419EC-B994-0B45-A542-CFD472AD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OR DEPARTMENT NAME 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736AB55-4F93-C44B-BF9D-1D4B66FA259E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63487" y="2194575"/>
            <a:ext cx="32268408" cy="14316889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89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FF0EC-EF4C-A042-8378-EECB3708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31,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B65A5-5C48-174F-A6F9-63BEEF448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OR DEPARTMENT NAME </a:t>
            </a:r>
          </a:p>
        </p:txBody>
      </p:sp>
    </p:spTree>
    <p:extLst>
      <p:ext uri="{BB962C8B-B14F-4D97-AF65-F5344CB8AC3E}">
        <p14:creationId xmlns:p14="http://schemas.microsoft.com/office/powerpoint/2010/main" val="2832585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80068F9-40BA-7643-A1DE-51DCC699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957" y="1906910"/>
            <a:ext cx="27937944" cy="14293351"/>
          </a:xfrm>
        </p:spPr>
        <p:txBody>
          <a:bodyPr>
            <a:normAutofit/>
          </a:bodyPr>
          <a:lstStyle>
            <a:lvl1pPr>
              <a:lnSpc>
                <a:spcPts val="7350"/>
              </a:lnSpc>
              <a:defRPr sz="735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78EC6B5-8F05-084E-8974-BA791269C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31, 2021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5FD9E1B-2D19-BB4E-8578-0D0F8DA7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OR DEPARTMENT NAME </a:t>
            </a:r>
          </a:p>
        </p:txBody>
      </p:sp>
    </p:spTree>
    <p:extLst>
      <p:ext uri="{BB962C8B-B14F-4D97-AF65-F5344CB8AC3E}">
        <p14:creationId xmlns:p14="http://schemas.microsoft.com/office/powerpoint/2010/main" val="349544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B2A6862-9E43-3F45-BC14-57A9FE05A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0373" y="13412112"/>
            <a:ext cx="27463255" cy="2625635"/>
          </a:xfrm>
        </p:spPr>
        <p:txBody>
          <a:bodyPr/>
          <a:lstStyle>
            <a:lvl1pPr marL="0" indent="0" algn="l">
              <a:buNone/>
              <a:defRPr sz="2520">
                <a:solidFill>
                  <a:srgbClr val="FAF7EE"/>
                </a:solidFill>
              </a:defRPr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80068F9-40BA-7643-A1DE-51DCC699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957" y="1906910"/>
            <a:ext cx="27937944" cy="11505197"/>
          </a:xfrm>
        </p:spPr>
        <p:txBody>
          <a:bodyPr>
            <a:normAutofit/>
          </a:bodyPr>
          <a:lstStyle>
            <a:lvl1pPr>
              <a:lnSpc>
                <a:spcPts val="7350"/>
              </a:lnSpc>
              <a:defRPr sz="7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78EC6B5-8F05-084E-8974-BA791269C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31, 2021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5FD9E1B-2D19-BB4E-8578-0D0F8DA7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OR DEPARTMENT NAME </a:t>
            </a:r>
          </a:p>
        </p:txBody>
      </p:sp>
    </p:spTree>
    <p:extLst>
      <p:ext uri="{BB962C8B-B14F-4D97-AF65-F5344CB8AC3E}">
        <p14:creationId xmlns:p14="http://schemas.microsoft.com/office/powerpoint/2010/main" val="2957590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B2A6862-9E43-3F45-BC14-57A9FE05A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0373" y="13412112"/>
            <a:ext cx="27463255" cy="2625635"/>
          </a:xfrm>
        </p:spPr>
        <p:txBody>
          <a:bodyPr/>
          <a:lstStyle>
            <a:lvl1pPr marL="0" indent="0" algn="l">
              <a:buNone/>
              <a:defRPr sz="2520">
                <a:solidFill>
                  <a:srgbClr val="FAF7EE"/>
                </a:solidFill>
              </a:defRPr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80068F9-40BA-7643-A1DE-51DCC699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957" y="1906910"/>
            <a:ext cx="27937944" cy="11505197"/>
          </a:xfrm>
        </p:spPr>
        <p:txBody>
          <a:bodyPr>
            <a:normAutofit/>
          </a:bodyPr>
          <a:lstStyle>
            <a:lvl1pPr>
              <a:lnSpc>
                <a:spcPts val="7350"/>
              </a:lnSpc>
              <a:defRPr sz="7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78EC6B5-8F05-084E-8974-BA791269C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31, 2021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5FD9E1B-2D19-BB4E-8578-0D0F8DA7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OR DEPARTMENT NAME </a:t>
            </a:r>
          </a:p>
        </p:txBody>
      </p:sp>
    </p:spTree>
    <p:extLst>
      <p:ext uri="{BB962C8B-B14F-4D97-AF65-F5344CB8AC3E}">
        <p14:creationId xmlns:p14="http://schemas.microsoft.com/office/powerpoint/2010/main" val="2679050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556C-D915-EC47-A507-F3F43200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5847" y="5930539"/>
            <a:ext cx="27963849" cy="10832315"/>
          </a:xfrm>
        </p:spPr>
        <p:txBody>
          <a:bodyPr/>
          <a:lstStyle>
            <a:lvl1pPr>
              <a:defRPr sz="2310" b="0" i="0">
                <a:latin typeface="+mn-lt"/>
              </a:defRPr>
            </a:lvl1pPr>
            <a:lvl2pPr>
              <a:defRPr sz="2100" b="0" i="0">
                <a:solidFill>
                  <a:srgbClr val="FAF7EE"/>
                </a:solidFill>
                <a:latin typeface="+mn-lt"/>
              </a:defRPr>
            </a:lvl2pPr>
            <a:lvl3pPr>
              <a:defRPr b="0" i="0">
                <a:solidFill>
                  <a:srgbClr val="FAF7EE"/>
                </a:solidFill>
                <a:latin typeface="+mn-lt"/>
              </a:defRPr>
            </a:lvl3pPr>
            <a:lvl4pPr>
              <a:defRPr b="0" i="0">
                <a:solidFill>
                  <a:srgbClr val="FAF7EE"/>
                </a:solidFill>
                <a:latin typeface="+mn-lt"/>
              </a:defRPr>
            </a:lvl4pPr>
            <a:lvl5pPr>
              <a:defRPr b="0" i="0">
                <a:solidFill>
                  <a:srgbClr val="FAF7EE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2E4E12D-3B5D-DA40-BA34-6330CDD6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5677A01-B108-DC48-A573-724476E2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31, 2021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2FF1E83-7CE6-A543-ADA0-7D22452B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OR DEPARTMENT NAME </a:t>
            </a:r>
          </a:p>
        </p:txBody>
      </p:sp>
    </p:spTree>
    <p:extLst>
      <p:ext uri="{BB962C8B-B14F-4D97-AF65-F5344CB8AC3E}">
        <p14:creationId xmlns:p14="http://schemas.microsoft.com/office/powerpoint/2010/main" val="863449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556C-D915-EC47-A507-F3F43200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5847" y="5930539"/>
            <a:ext cx="27963849" cy="10832315"/>
          </a:xfrm>
        </p:spPr>
        <p:txBody>
          <a:bodyPr/>
          <a:lstStyle>
            <a:lvl1pPr>
              <a:defRPr sz="2310" b="0" i="0">
                <a:latin typeface="+mn-lt"/>
              </a:defRPr>
            </a:lvl1pPr>
            <a:lvl2pPr>
              <a:defRPr sz="2100" b="0" i="0">
                <a:solidFill>
                  <a:srgbClr val="FAF7EE"/>
                </a:solidFill>
                <a:latin typeface="+mn-lt"/>
              </a:defRPr>
            </a:lvl2pPr>
            <a:lvl3pPr>
              <a:defRPr b="0" i="0">
                <a:solidFill>
                  <a:srgbClr val="FAF7EE"/>
                </a:solidFill>
                <a:latin typeface="+mn-lt"/>
              </a:defRPr>
            </a:lvl3pPr>
            <a:lvl4pPr>
              <a:defRPr b="0" i="0">
                <a:solidFill>
                  <a:srgbClr val="FAF7EE"/>
                </a:solidFill>
                <a:latin typeface="+mn-lt"/>
              </a:defRPr>
            </a:lvl4pPr>
            <a:lvl5pPr>
              <a:defRPr b="0" i="0">
                <a:solidFill>
                  <a:srgbClr val="FAF7EE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2E4E12D-3B5D-DA40-BA34-6330CDD6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5677A01-B108-DC48-A573-724476E2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31, 2021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2FF1E83-7CE6-A543-ADA0-7D22452B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OR DEPARTMENT NAME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3052BA-08B3-794C-9992-5F2F2E34A8BC}"/>
              </a:ext>
            </a:extLst>
          </p:cNvPr>
          <p:cNvSpPr txBox="1"/>
          <p:nvPr userDrawn="1"/>
        </p:nvSpPr>
        <p:spPr>
          <a:xfrm>
            <a:off x="3538478" y="520204"/>
            <a:ext cx="29632605" cy="31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74" b="0">
                <a:solidFill>
                  <a:schemeClr val="bg2"/>
                </a:solidFill>
                <a:latin typeface="+mj-lt"/>
              </a:rPr>
              <a:t>Continued headline for slides that share the same section title</a:t>
            </a:r>
          </a:p>
        </p:txBody>
      </p:sp>
    </p:spTree>
    <p:extLst>
      <p:ext uri="{BB962C8B-B14F-4D97-AF65-F5344CB8AC3E}">
        <p14:creationId xmlns:p14="http://schemas.microsoft.com/office/powerpoint/2010/main" val="658358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39C26-B195-A14C-9C06-92539D0A3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9957" y="5891011"/>
            <a:ext cx="13804991" cy="10847694"/>
          </a:xfrm>
        </p:spPr>
        <p:txBody>
          <a:bodyPr/>
          <a:lstStyle>
            <a:lvl1pPr>
              <a:defRPr sz="2310"/>
            </a:lvl1pPr>
            <a:lvl2pPr>
              <a:defRPr>
                <a:solidFill>
                  <a:srgbClr val="FAF7EE"/>
                </a:solidFill>
              </a:defRPr>
            </a:lvl2pPr>
            <a:lvl3pPr>
              <a:defRPr>
                <a:solidFill>
                  <a:srgbClr val="FAF7EE"/>
                </a:solidFill>
              </a:defRPr>
            </a:lvl3pPr>
            <a:lvl4pPr>
              <a:defRPr>
                <a:solidFill>
                  <a:srgbClr val="FAF7EE"/>
                </a:solidFill>
              </a:defRPr>
            </a:lvl4pPr>
            <a:lvl5pPr>
              <a:defRPr>
                <a:solidFill>
                  <a:srgbClr val="FAF7E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EB298-6BB5-2042-8E99-5FF29C61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27858" y="5891011"/>
            <a:ext cx="13804991" cy="10847694"/>
          </a:xfrm>
        </p:spPr>
        <p:txBody>
          <a:bodyPr/>
          <a:lstStyle>
            <a:lvl1pPr>
              <a:defRPr sz="2310"/>
            </a:lvl1pPr>
            <a:lvl2pPr>
              <a:defRPr>
                <a:solidFill>
                  <a:srgbClr val="FAF7EE"/>
                </a:solidFill>
              </a:defRPr>
            </a:lvl2pPr>
            <a:lvl3pPr>
              <a:defRPr>
                <a:solidFill>
                  <a:srgbClr val="FAF7EE"/>
                </a:solidFill>
              </a:defRPr>
            </a:lvl3pPr>
            <a:lvl4pPr>
              <a:defRPr>
                <a:solidFill>
                  <a:srgbClr val="FAF7EE"/>
                </a:solidFill>
              </a:defRPr>
            </a:lvl4pPr>
            <a:lvl5pPr>
              <a:defRPr>
                <a:solidFill>
                  <a:srgbClr val="FAF7E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D3C2FD9-A378-A140-9800-64379F9D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31, 2021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C37D004-ABCE-DB42-9BFC-9C6FB070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OR DEPARTMENT NAME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46534E7-CD58-4F4D-A5FE-125B0009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1415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C7C5E-6F4D-BF45-AE18-604209EE2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3349" y="1906910"/>
            <a:ext cx="18648544" cy="145040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BFF73-EC43-3A4A-851B-7C797987B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99957" y="5760720"/>
            <a:ext cx="10342414" cy="10672447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6FA34B7-003E-8F4E-9365-0F545260D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31, 2021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7014C1D-B276-E24A-9C05-3109AD18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OR DEPARTMENT NAME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3F150D-ABB7-864E-8755-60BB9203C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957" y="1906913"/>
            <a:ext cx="10342414" cy="3553368"/>
          </a:xfrm>
        </p:spPr>
        <p:txBody>
          <a:bodyPr>
            <a:normAutofit/>
          </a:bodyPr>
          <a:lstStyle>
            <a:lvl1pPr>
              <a:lnSpc>
                <a:spcPts val="3150"/>
              </a:lnSpc>
              <a:defRPr sz="336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0861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104AC7-8DA5-6B4D-BB5F-C75BB72EA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7302194" y="2194549"/>
            <a:ext cx="15722220" cy="1431690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C46823A-5ACE-D44C-9DE7-515BCDEE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31, 2021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8F419EC-B994-0B45-A542-CFD472AD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OR DEPARTMENT NAME 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736AB55-4F93-C44B-BF9D-1D4B66FA259E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82502" y="2194549"/>
            <a:ext cx="15722220" cy="1431690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23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C46823A-5ACE-D44C-9DE7-515BCDEE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31, 2021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8F419EC-B994-0B45-A542-CFD472AD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OR DEPARTMENT NAME 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736AB55-4F93-C44B-BF9D-1D4B66FA259E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63487" y="2194575"/>
            <a:ext cx="32268408" cy="14316889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92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FF0EC-EF4C-A042-8378-EECB3708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31,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B65A5-5C48-174F-A6F9-63BEEF448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OR DEPARTMENT NAME </a:t>
            </a:r>
          </a:p>
        </p:txBody>
      </p:sp>
    </p:spTree>
    <p:extLst>
      <p:ext uri="{BB962C8B-B14F-4D97-AF65-F5344CB8AC3E}">
        <p14:creationId xmlns:p14="http://schemas.microsoft.com/office/powerpoint/2010/main" val="2003322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80068F9-40BA-7643-A1DE-51DCC699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957" y="1906910"/>
            <a:ext cx="27937944" cy="14293351"/>
          </a:xfrm>
        </p:spPr>
        <p:txBody>
          <a:bodyPr>
            <a:normAutofit/>
          </a:bodyPr>
          <a:lstStyle>
            <a:lvl1pPr>
              <a:lnSpc>
                <a:spcPts val="7350"/>
              </a:lnSpc>
              <a:defRPr sz="7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78EC6B5-8F05-084E-8974-BA791269C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31, 2021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5FD9E1B-2D19-BB4E-8578-0D0F8DA7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OR DEPARTMENT NAME </a:t>
            </a:r>
          </a:p>
        </p:txBody>
      </p:sp>
    </p:spTree>
    <p:extLst>
      <p:ext uri="{BB962C8B-B14F-4D97-AF65-F5344CB8AC3E}">
        <p14:creationId xmlns:p14="http://schemas.microsoft.com/office/powerpoint/2010/main" val="3937531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B2A6862-9E43-3F45-BC14-57A9FE05A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0373" y="13412112"/>
            <a:ext cx="27463255" cy="2625635"/>
          </a:xfrm>
        </p:spPr>
        <p:txBody>
          <a:bodyPr/>
          <a:lstStyle>
            <a:lvl1pPr marL="0" indent="0" algn="l">
              <a:buNone/>
              <a:defRPr sz="2520">
                <a:solidFill>
                  <a:schemeClr val="tx2"/>
                </a:solidFill>
              </a:defRPr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80068F9-40BA-7643-A1DE-51DCC699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957" y="1906910"/>
            <a:ext cx="27937944" cy="11505197"/>
          </a:xfrm>
        </p:spPr>
        <p:txBody>
          <a:bodyPr>
            <a:normAutofit/>
          </a:bodyPr>
          <a:lstStyle>
            <a:lvl1pPr>
              <a:lnSpc>
                <a:spcPts val="7350"/>
              </a:lnSpc>
              <a:defRPr sz="7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78EC6B5-8F05-084E-8974-BA791269C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31, 2021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5FD9E1B-2D19-BB4E-8578-0D0F8DA7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OR DEPARTMENT NAME </a:t>
            </a:r>
          </a:p>
        </p:txBody>
      </p:sp>
    </p:spTree>
    <p:extLst>
      <p:ext uri="{BB962C8B-B14F-4D97-AF65-F5344CB8AC3E}">
        <p14:creationId xmlns:p14="http://schemas.microsoft.com/office/powerpoint/2010/main" val="245907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556C-D915-EC47-A507-F3F43200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5847" y="5930539"/>
            <a:ext cx="27963849" cy="10832315"/>
          </a:xfrm>
        </p:spPr>
        <p:txBody>
          <a:bodyPr/>
          <a:lstStyle>
            <a:lvl1pPr>
              <a:defRPr sz="2310" b="0" i="0">
                <a:latin typeface="+mn-lt"/>
              </a:defRPr>
            </a:lvl1pPr>
            <a:lvl2pPr>
              <a:defRPr sz="2100" b="0" i="0">
                <a:solidFill>
                  <a:srgbClr val="FAF7EE"/>
                </a:solidFill>
                <a:latin typeface="+mn-lt"/>
              </a:defRPr>
            </a:lvl2pPr>
            <a:lvl3pPr>
              <a:defRPr b="0" i="0">
                <a:solidFill>
                  <a:srgbClr val="FAF7EE"/>
                </a:solidFill>
                <a:latin typeface="+mn-lt"/>
              </a:defRPr>
            </a:lvl3pPr>
            <a:lvl4pPr>
              <a:defRPr b="0" i="0">
                <a:solidFill>
                  <a:srgbClr val="FAF7EE"/>
                </a:solidFill>
                <a:latin typeface="+mn-lt"/>
              </a:defRPr>
            </a:lvl4pPr>
            <a:lvl5pPr>
              <a:defRPr b="0" i="0">
                <a:solidFill>
                  <a:srgbClr val="FAF7EE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2E4E12D-3B5D-DA40-BA34-6330CDD6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5677A01-B108-DC48-A573-724476E2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31, 2021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2FF1E83-7CE6-A543-ADA0-7D22452B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OR DEPARTMENT NAME </a:t>
            </a:r>
          </a:p>
        </p:txBody>
      </p:sp>
    </p:spTree>
    <p:extLst>
      <p:ext uri="{BB962C8B-B14F-4D97-AF65-F5344CB8AC3E}">
        <p14:creationId xmlns:p14="http://schemas.microsoft.com/office/powerpoint/2010/main" val="2119374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556C-D915-EC47-A507-F3F43200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5847" y="5930541"/>
            <a:ext cx="27963849" cy="10904772"/>
          </a:xfrm>
        </p:spPr>
        <p:txBody>
          <a:bodyPr/>
          <a:lstStyle>
            <a:lvl1pPr>
              <a:defRPr sz="2310" b="0" i="0">
                <a:latin typeface="+mn-lt"/>
              </a:defRPr>
            </a:lvl1pPr>
            <a:lvl2pPr>
              <a:defRPr sz="2100" b="0" i="0">
                <a:solidFill>
                  <a:srgbClr val="006649"/>
                </a:solidFill>
                <a:latin typeface="+mn-lt"/>
              </a:defRPr>
            </a:lvl2pPr>
            <a:lvl3pPr>
              <a:defRPr b="0" i="0">
                <a:solidFill>
                  <a:srgbClr val="006649"/>
                </a:solidFill>
                <a:latin typeface="+mn-lt"/>
              </a:defRPr>
            </a:lvl3pPr>
            <a:lvl4pPr>
              <a:defRPr b="0" i="0">
                <a:solidFill>
                  <a:srgbClr val="006649"/>
                </a:solidFill>
                <a:latin typeface="+mn-lt"/>
              </a:defRPr>
            </a:lvl4pPr>
            <a:lvl5pPr>
              <a:defRPr b="0" i="0">
                <a:solidFill>
                  <a:srgbClr val="006649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2E4E12D-3B5D-DA40-BA34-6330CDD6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5677A01-B108-DC48-A573-724476E2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31, 2021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2FF1E83-7CE6-A543-ADA0-7D22452B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OR DEPARTMENT NAME </a:t>
            </a:r>
          </a:p>
        </p:txBody>
      </p:sp>
    </p:spTree>
    <p:extLst>
      <p:ext uri="{BB962C8B-B14F-4D97-AF65-F5344CB8AC3E}">
        <p14:creationId xmlns:p14="http://schemas.microsoft.com/office/powerpoint/2010/main" val="10961849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556C-D915-EC47-A507-F3F43200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5847" y="5930539"/>
            <a:ext cx="27963849" cy="10832315"/>
          </a:xfrm>
        </p:spPr>
        <p:txBody>
          <a:bodyPr/>
          <a:lstStyle>
            <a:lvl1pPr>
              <a:defRPr sz="2310" b="0" i="0">
                <a:latin typeface="+mn-lt"/>
              </a:defRPr>
            </a:lvl1pPr>
            <a:lvl2pPr>
              <a:defRPr sz="2100" b="0" i="0">
                <a:solidFill>
                  <a:schemeClr val="tx2"/>
                </a:solidFill>
                <a:latin typeface="+mn-lt"/>
              </a:defRPr>
            </a:lvl2pPr>
            <a:lvl3pPr>
              <a:defRPr b="0" i="0">
                <a:solidFill>
                  <a:schemeClr val="tx2"/>
                </a:solidFill>
                <a:latin typeface="+mn-lt"/>
              </a:defRPr>
            </a:lvl3pPr>
            <a:lvl4pPr>
              <a:defRPr b="0" i="0">
                <a:solidFill>
                  <a:schemeClr val="tx2"/>
                </a:solidFill>
                <a:latin typeface="+mn-lt"/>
              </a:defRPr>
            </a:lvl4pPr>
            <a:lvl5pPr>
              <a:defRPr b="0" i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2E4E12D-3B5D-DA40-BA34-6330CDD6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5677A01-B108-DC48-A573-724476E2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31, 2021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2FF1E83-7CE6-A543-ADA0-7D22452B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OR DEPARTMENT NAME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3052BA-08B3-794C-9992-5F2F2E34A8BC}"/>
              </a:ext>
            </a:extLst>
          </p:cNvPr>
          <p:cNvSpPr txBox="1"/>
          <p:nvPr userDrawn="1"/>
        </p:nvSpPr>
        <p:spPr>
          <a:xfrm>
            <a:off x="3538478" y="520204"/>
            <a:ext cx="29632605" cy="31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74" b="0">
                <a:solidFill>
                  <a:schemeClr val="tx1"/>
                </a:solidFill>
                <a:latin typeface="+mj-lt"/>
              </a:rPr>
              <a:t>Continued headline for slides that share the same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24237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39C26-B195-A14C-9C06-92539D0A3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9957" y="5891003"/>
            <a:ext cx="13804991" cy="10896005"/>
          </a:xfrm>
        </p:spPr>
        <p:txBody>
          <a:bodyPr/>
          <a:lstStyle>
            <a:lvl1pPr>
              <a:defRPr sz="2310"/>
            </a:lvl1pPr>
            <a:lvl2pPr>
              <a:defRPr>
                <a:solidFill>
                  <a:srgbClr val="006649"/>
                </a:solidFill>
              </a:defRPr>
            </a:lvl2pPr>
            <a:lvl3pPr>
              <a:defRPr>
                <a:solidFill>
                  <a:srgbClr val="006649"/>
                </a:solidFill>
              </a:defRPr>
            </a:lvl3pPr>
            <a:lvl4pPr>
              <a:defRPr>
                <a:solidFill>
                  <a:srgbClr val="006649"/>
                </a:solidFill>
              </a:defRPr>
            </a:lvl4pPr>
            <a:lvl5pPr>
              <a:defRPr>
                <a:solidFill>
                  <a:srgbClr val="0066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EB298-6BB5-2042-8E99-5FF29C61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27858" y="5891003"/>
            <a:ext cx="13804991" cy="10896005"/>
          </a:xfrm>
        </p:spPr>
        <p:txBody>
          <a:bodyPr/>
          <a:lstStyle>
            <a:lvl1pPr>
              <a:defRPr sz="2310"/>
            </a:lvl1pPr>
            <a:lvl2pPr>
              <a:defRPr>
                <a:solidFill>
                  <a:srgbClr val="006649"/>
                </a:solidFill>
              </a:defRPr>
            </a:lvl2pPr>
            <a:lvl3pPr>
              <a:defRPr>
                <a:solidFill>
                  <a:srgbClr val="006649"/>
                </a:solidFill>
              </a:defRPr>
            </a:lvl3pPr>
            <a:lvl4pPr>
              <a:defRPr>
                <a:solidFill>
                  <a:srgbClr val="006649"/>
                </a:solidFill>
              </a:defRPr>
            </a:lvl4pPr>
            <a:lvl5pPr>
              <a:defRPr>
                <a:solidFill>
                  <a:srgbClr val="0066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D3C2FD9-A378-A140-9800-64379F9D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31, 2021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C37D004-ABCE-DB42-9BFC-9C6FB070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OR DEPARTMENT NAME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46534E7-CD58-4F4D-A5FE-125B0009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7692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C7C5E-6F4D-BF45-AE18-604209EE2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3349" y="1906910"/>
            <a:ext cx="18648544" cy="145040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BFF73-EC43-3A4A-851B-7C797987B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99957" y="5760720"/>
            <a:ext cx="10342414" cy="10672447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6FA34B7-003E-8F4E-9365-0F545260D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31, 2021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7014C1D-B276-E24A-9C05-3109AD18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OR DEPARTMENT NAME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3F150D-ABB7-864E-8755-60BB9203C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957" y="1906913"/>
            <a:ext cx="10342414" cy="3553368"/>
          </a:xfrm>
        </p:spPr>
        <p:txBody>
          <a:bodyPr>
            <a:normAutofit/>
          </a:bodyPr>
          <a:lstStyle>
            <a:lvl1pPr>
              <a:lnSpc>
                <a:spcPts val="3150"/>
              </a:lnSpc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8157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104AC7-8DA5-6B4D-BB5F-C75BB72EA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7302194" y="2194549"/>
            <a:ext cx="15722220" cy="1431690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C46823A-5ACE-D44C-9DE7-515BCDEE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31, 2021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8F419EC-B994-0B45-A542-CFD472AD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OR DEPARTMENT NAME 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736AB55-4F93-C44B-BF9D-1D4B66FA259E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82502" y="2194549"/>
            <a:ext cx="15722220" cy="1431690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82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C46823A-5ACE-D44C-9DE7-515BCDEE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31, 2021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8F419EC-B994-0B45-A542-CFD472AD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OR DEPARTMENT NAME 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736AB55-4F93-C44B-BF9D-1D4B66FA259E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63487" y="2194575"/>
            <a:ext cx="32268408" cy="14316889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4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FF0EC-EF4C-A042-8378-EECB3708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31,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B65A5-5C48-174F-A6F9-63BEEF448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OR DEPARTMENT NAME </a:t>
            </a:r>
          </a:p>
        </p:txBody>
      </p:sp>
    </p:spTree>
    <p:extLst>
      <p:ext uri="{BB962C8B-B14F-4D97-AF65-F5344CB8AC3E}">
        <p14:creationId xmlns:p14="http://schemas.microsoft.com/office/powerpoint/2010/main" val="387732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7556C-D915-EC47-A507-F3F432006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5847" y="5930539"/>
            <a:ext cx="27963849" cy="10832315"/>
          </a:xfrm>
        </p:spPr>
        <p:txBody>
          <a:bodyPr/>
          <a:lstStyle>
            <a:lvl1pPr>
              <a:defRPr sz="2310" b="0" i="0">
                <a:latin typeface="+mn-lt"/>
              </a:defRPr>
            </a:lvl1pPr>
            <a:lvl2pPr>
              <a:defRPr sz="2100" b="0" i="0">
                <a:solidFill>
                  <a:srgbClr val="FAF7EE"/>
                </a:solidFill>
                <a:latin typeface="+mn-lt"/>
              </a:defRPr>
            </a:lvl2pPr>
            <a:lvl3pPr>
              <a:defRPr b="0" i="0">
                <a:solidFill>
                  <a:srgbClr val="FAF7EE"/>
                </a:solidFill>
                <a:latin typeface="+mn-lt"/>
              </a:defRPr>
            </a:lvl3pPr>
            <a:lvl4pPr>
              <a:defRPr b="0" i="0">
                <a:solidFill>
                  <a:srgbClr val="FAF7EE"/>
                </a:solidFill>
                <a:latin typeface="+mn-lt"/>
              </a:defRPr>
            </a:lvl4pPr>
            <a:lvl5pPr>
              <a:defRPr b="0" i="0">
                <a:solidFill>
                  <a:srgbClr val="FAF7EE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2E4E12D-3B5D-DA40-BA34-6330CDD6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5677A01-B108-DC48-A573-724476E2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31, 2021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2FF1E83-7CE6-A543-ADA0-7D22452B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OR DEPARTMENT NAME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3052BA-08B3-794C-9992-5F2F2E34A8BC}"/>
              </a:ext>
            </a:extLst>
          </p:cNvPr>
          <p:cNvSpPr txBox="1"/>
          <p:nvPr userDrawn="1"/>
        </p:nvSpPr>
        <p:spPr>
          <a:xfrm>
            <a:off x="3538478" y="520204"/>
            <a:ext cx="29632605" cy="31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74" b="0">
                <a:solidFill>
                  <a:schemeClr val="bg2"/>
                </a:solidFill>
                <a:latin typeface="+mj-lt"/>
              </a:rPr>
              <a:t>Continued headline for slides that share the same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1961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39C26-B195-A14C-9C06-92539D0A3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9957" y="5891011"/>
            <a:ext cx="13804991" cy="10847694"/>
          </a:xfrm>
        </p:spPr>
        <p:txBody>
          <a:bodyPr/>
          <a:lstStyle>
            <a:lvl1pPr>
              <a:defRPr sz="2310"/>
            </a:lvl1pPr>
            <a:lvl2pPr>
              <a:defRPr>
                <a:solidFill>
                  <a:srgbClr val="FAF7EE"/>
                </a:solidFill>
              </a:defRPr>
            </a:lvl2pPr>
            <a:lvl3pPr>
              <a:defRPr>
                <a:solidFill>
                  <a:srgbClr val="FAF7EE"/>
                </a:solidFill>
              </a:defRPr>
            </a:lvl3pPr>
            <a:lvl4pPr>
              <a:defRPr>
                <a:solidFill>
                  <a:srgbClr val="FAF7EE"/>
                </a:solidFill>
              </a:defRPr>
            </a:lvl4pPr>
            <a:lvl5pPr>
              <a:defRPr>
                <a:solidFill>
                  <a:srgbClr val="FAF7E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EB298-6BB5-2042-8E99-5FF29C61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27858" y="5891011"/>
            <a:ext cx="13804991" cy="10847694"/>
          </a:xfrm>
        </p:spPr>
        <p:txBody>
          <a:bodyPr/>
          <a:lstStyle>
            <a:lvl1pPr>
              <a:defRPr sz="2310"/>
            </a:lvl1pPr>
            <a:lvl2pPr>
              <a:defRPr>
                <a:solidFill>
                  <a:srgbClr val="FAF7EE"/>
                </a:solidFill>
              </a:defRPr>
            </a:lvl2pPr>
            <a:lvl3pPr>
              <a:defRPr>
                <a:solidFill>
                  <a:srgbClr val="FAF7EE"/>
                </a:solidFill>
              </a:defRPr>
            </a:lvl3pPr>
            <a:lvl4pPr>
              <a:defRPr>
                <a:solidFill>
                  <a:srgbClr val="FAF7EE"/>
                </a:solidFill>
              </a:defRPr>
            </a:lvl4pPr>
            <a:lvl5pPr>
              <a:defRPr>
                <a:solidFill>
                  <a:srgbClr val="FAF7E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D3C2FD9-A378-A140-9800-64379F9D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31, 2021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C37D004-ABCE-DB42-9BFC-9C6FB070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OR DEPARTMENT NAME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46534E7-CD58-4F4D-A5FE-125B0009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316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C7C5E-6F4D-BF45-AE18-604209EE2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3349" y="1906910"/>
            <a:ext cx="18648544" cy="145040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BFF73-EC43-3A4A-851B-7C797987B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99957" y="5760720"/>
            <a:ext cx="10342414" cy="10672447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6FA34B7-003E-8F4E-9365-0F545260D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31, 2021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7014C1D-B276-E24A-9C05-3109AD185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OR DEPARTMENT NAME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3F150D-ABB7-864E-8755-60BB9203C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957" y="1906913"/>
            <a:ext cx="10342414" cy="3553368"/>
          </a:xfrm>
        </p:spPr>
        <p:txBody>
          <a:bodyPr>
            <a:normAutofit/>
          </a:bodyPr>
          <a:lstStyle>
            <a:lvl1pPr>
              <a:lnSpc>
                <a:spcPts val="3150"/>
              </a:lnSpc>
              <a:defRPr sz="336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285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104AC7-8DA5-6B4D-BB5F-C75BB72EA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7302194" y="2194549"/>
            <a:ext cx="15722220" cy="1431690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C46823A-5ACE-D44C-9DE7-515BCDEE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31, 2021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8F419EC-B994-0B45-A542-CFD472AD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OR DEPARTMENT NAME 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736AB55-4F93-C44B-BF9D-1D4B66FA259E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82502" y="2194549"/>
            <a:ext cx="15722220" cy="1431690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4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C46823A-5ACE-D44C-9DE7-515BCDEE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31, 2021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8F419EC-B994-0B45-A542-CFD472AD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OR DEPARTMENT NAME 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736AB55-4F93-C44B-BF9D-1D4B66FA259E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63487" y="2194575"/>
            <a:ext cx="32268408" cy="14316889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1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FF0EC-EF4C-A042-8378-EECB3708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Month 31,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B65A5-5C48-174F-A6F9-63BEEF448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COLLEGE OR DEPARTMENT NAME </a:t>
            </a:r>
          </a:p>
        </p:txBody>
      </p:sp>
    </p:spTree>
    <p:extLst>
      <p:ext uri="{BB962C8B-B14F-4D97-AF65-F5344CB8AC3E}">
        <p14:creationId xmlns:p14="http://schemas.microsoft.com/office/powerpoint/2010/main" val="284325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D518D3-0EB2-B54D-A090-F2CE58EF0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957" y="1906913"/>
            <a:ext cx="27937944" cy="3553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7C963-C9D4-0D49-A999-206A24669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9958" y="5930543"/>
            <a:ext cx="27937947" cy="10687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C0C15E0-FC37-6044-8B98-5F49A1E55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11245" y="17797787"/>
            <a:ext cx="8026664" cy="1022351"/>
          </a:xfrm>
          <a:prstGeom prst="rect">
            <a:avLst/>
          </a:prstGeom>
        </p:spPr>
        <p:txBody>
          <a:bodyPr anchor="ctr"/>
          <a:lstStyle>
            <a:lvl1pPr algn="r">
              <a:defRPr sz="1260" b="0" i="0" spc="105" baseline="0">
                <a:solidFill>
                  <a:srgbClr val="FAF7EE"/>
                </a:solidFill>
                <a:latin typeface="P22 Mackinac Pro Medium" panose="02000000000000000000" pitchFamily="2" charset="77"/>
                <a:ea typeface="P22 Mackinac Pro Medium" panose="02000000000000000000" pitchFamily="2" charset="77"/>
              </a:defRPr>
            </a:lvl1pPr>
          </a:lstStyle>
          <a:p>
            <a:r>
              <a:rPr lang="en-US"/>
              <a:t>Month 31, 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D27BDD3-0222-E346-83FF-DD84E9303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6072" y="17797787"/>
            <a:ext cx="22159620" cy="1022351"/>
          </a:xfrm>
          <a:prstGeom prst="rect">
            <a:avLst/>
          </a:prstGeom>
        </p:spPr>
        <p:txBody>
          <a:bodyPr anchor="ctr"/>
          <a:lstStyle>
            <a:lvl1pPr algn="l">
              <a:defRPr sz="1260" b="0" i="0" spc="105" baseline="0">
                <a:solidFill>
                  <a:schemeClr val="bg1"/>
                </a:solidFill>
                <a:latin typeface="P22 Mackinac Pro Medium" panose="02000000000000000000" pitchFamily="2" charset="77"/>
                <a:ea typeface="P22 Mackinac Pro Medium" panose="02000000000000000000" pitchFamily="2" charset="77"/>
              </a:defRPr>
            </a:lvl1pPr>
          </a:lstStyle>
          <a:p>
            <a:r>
              <a:rPr lang="en-US"/>
              <a:t>COLLEGE OR DEPARTMENT NAME </a:t>
            </a:r>
          </a:p>
        </p:txBody>
      </p:sp>
    </p:spTree>
    <p:extLst>
      <p:ext uri="{BB962C8B-B14F-4D97-AF65-F5344CB8AC3E}">
        <p14:creationId xmlns:p14="http://schemas.microsoft.com/office/powerpoint/2010/main" val="360405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70" r:id="rId4"/>
    <p:sldLayoutId id="2147483652" r:id="rId5"/>
    <p:sldLayoutId id="2147483656" r:id="rId6"/>
    <p:sldLayoutId id="2147483658" r:id="rId7"/>
    <p:sldLayoutId id="2147483659" r:id="rId8"/>
    <p:sldLayoutId id="2147483655" r:id="rId9"/>
  </p:sldLayoutIdLst>
  <p:hf sldNum="0" hdr="0"/>
  <p:txStyles>
    <p:titleStyle>
      <a:lvl1pPr algn="l" defTabSz="960120" rtl="0" eaLnBrk="1" latinLnBrk="0" hangingPunct="1">
        <a:lnSpc>
          <a:spcPts val="4200"/>
        </a:lnSpc>
        <a:spcBef>
          <a:spcPct val="0"/>
        </a:spcBef>
        <a:buNone/>
        <a:defRPr sz="4200" b="0" i="0" kern="1200">
          <a:solidFill>
            <a:srgbClr val="FAF7EE"/>
          </a:solidFill>
          <a:latin typeface="+mj-lt"/>
          <a:ea typeface="P22 Mackinac Pro Book" panose="02000000000000000000" pitchFamily="2" charset="77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52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D518D3-0EB2-B54D-A090-F2CE58EF0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957" y="1906913"/>
            <a:ext cx="27937944" cy="3553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7C963-C9D4-0D49-A999-206A24669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9958" y="5930542"/>
            <a:ext cx="27937947" cy="10856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C0C15E0-FC37-6044-8B98-5F49A1E55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11245" y="17797787"/>
            <a:ext cx="8026664" cy="1022351"/>
          </a:xfrm>
          <a:prstGeom prst="rect">
            <a:avLst/>
          </a:prstGeom>
        </p:spPr>
        <p:txBody>
          <a:bodyPr anchor="ctr"/>
          <a:lstStyle>
            <a:lvl1pPr algn="r">
              <a:defRPr sz="1260" b="0" i="0" spc="105" baseline="0">
                <a:solidFill>
                  <a:srgbClr val="124735"/>
                </a:solidFill>
                <a:latin typeface="P22 Mackinac Pro Medium" panose="02000000000000000000" pitchFamily="2" charset="77"/>
                <a:ea typeface="P22 Mackinac Pro Medium" panose="02000000000000000000" pitchFamily="2" charset="77"/>
              </a:defRPr>
            </a:lvl1pPr>
          </a:lstStyle>
          <a:p>
            <a:r>
              <a:rPr lang="en-US"/>
              <a:t>Month 31, 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D27BDD3-0222-E346-83FF-DD84E9303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6072" y="17797787"/>
            <a:ext cx="22159620" cy="1022351"/>
          </a:xfrm>
          <a:prstGeom prst="rect">
            <a:avLst/>
          </a:prstGeom>
        </p:spPr>
        <p:txBody>
          <a:bodyPr anchor="ctr"/>
          <a:lstStyle>
            <a:lvl1pPr algn="l">
              <a:defRPr sz="1260" b="0" i="0" spc="105" baseline="0">
                <a:solidFill>
                  <a:srgbClr val="124735"/>
                </a:solidFill>
                <a:latin typeface="P22 Mackinac Pro Medium" panose="02000000000000000000" pitchFamily="2" charset="77"/>
                <a:ea typeface="P22 Mackinac Pro Medium" panose="02000000000000000000" pitchFamily="2" charset="77"/>
              </a:defRPr>
            </a:lvl1pPr>
          </a:lstStyle>
          <a:p>
            <a:r>
              <a:rPr lang="en-US"/>
              <a:t>COLLEGE OR DEPARTMENT NAME </a:t>
            </a:r>
          </a:p>
        </p:txBody>
      </p:sp>
    </p:spTree>
    <p:extLst>
      <p:ext uri="{BB962C8B-B14F-4D97-AF65-F5344CB8AC3E}">
        <p14:creationId xmlns:p14="http://schemas.microsoft.com/office/powerpoint/2010/main" val="154114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71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/>
  <p:txStyles>
    <p:titleStyle>
      <a:lvl1pPr algn="l" defTabSz="960120" rtl="0" eaLnBrk="1" latinLnBrk="0" hangingPunct="1">
        <a:lnSpc>
          <a:spcPts val="4200"/>
        </a:lnSpc>
        <a:spcBef>
          <a:spcPct val="0"/>
        </a:spcBef>
        <a:buNone/>
        <a:defRPr sz="4200" b="0" i="0" kern="1200">
          <a:solidFill>
            <a:srgbClr val="006649"/>
          </a:solidFill>
          <a:latin typeface="+mj-lt"/>
          <a:ea typeface="P22 Mackinac Pro Book" panose="02000000000000000000" pitchFamily="2" charset="77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520" b="0" i="0" kern="1200">
          <a:solidFill>
            <a:schemeClr val="tx2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b="0" i="0" kern="1200">
          <a:solidFill>
            <a:srgbClr val="006649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b="0" i="0" kern="1200">
          <a:solidFill>
            <a:srgbClr val="006649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b="0" i="0" kern="1200">
          <a:solidFill>
            <a:srgbClr val="006649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b="0" i="0" kern="1200">
          <a:solidFill>
            <a:srgbClr val="006649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D518D3-0EB2-B54D-A090-F2CE58EF0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957" y="1906913"/>
            <a:ext cx="27937944" cy="3553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7C963-C9D4-0D49-A999-206A24669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9958" y="5930543"/>
            <a:ext cx="27937947" cy="10687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C0C15E0-FC37-6044-8B98-5F49A1E55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11243" y="17797787"/>
            <a:ext cx="10555497" cy="1022351"/>
          </a:xfrm>
          <a:prstGeom prst="rect">
            <a:avLst/>
          </a:prstGeom>
        </p:spPr>
        <p:txBody>
          <a:bodyPr anchor="ctr"/>
          <a:lstStyle>
            <a:lvl1pPr algn="r">
              <a:defRPr sz="1260" b="0" i="0" spc="105" baseline="0">
                <a:solidFill>
                  <a:srgbClr val="FAF7EE"/>
                </a:solidFill>
                <a:latin typeface="P22 Mackinac Pro Medium" panose="02000000000000000000" pitchFamily="2" charset="77"/>
                <a:ea typeface="P22 Mackinac Pro Medium" panose="02000000000000000000" pitchFamily="2" charset="77"/>
              </a:defRPr>
            </a:lvl1pPr>
          </a:lstStyle>
          <a:p>
            <a:r>
              <a:rPr lang="en-US"/>
              <a:t>Month 31, 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D27BDD3-0222-E346-83FF-DD84E9303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6072" y="17797787"/>
            <a:ext cx="22159620" cy="1022351"/>
          </a:xfrm>
          <a:prstGeom prst="rect">
            <a:avLst/>
          </a:prstGeom>
        </p:spPr>
        <p:txBody>
          <a:bodyPr anchor="ctr"/>
          <a:lstStyle>
            <a:lvl1pPr algn="l">
              <a:defRPr sz="1260" b="0" i="0" spc="105" baseline="0">
                <a:solidFill>
                  <a:schemeClr val="bg1"/>
                </a:solidFill>
                <a:latin typeface="P22 Mackinac Pro Medium" panose="02000000000000000000" pitchFamily="2" charset="77"/>
                <a:ea typeface="P22 Mackinac Pro Medium" panose="02000000000000000000" pitchFamily="2" charset="77"/>
              </a:defRPr>
            </a:lvl1pPr>
          </a:lstStyle>
          <a:p>
            <a:r>
              <a:rPr lang="en-US"/>
              <a:t>COLLEGE OR DEPARTMENT NAME </a:t>
            </a:r>
          </a:p>
        </p:txBody>
      </p:sp>
    </p:spTree>
    <p:extLst>
      <p:ext uri="{BB962C8B-B14F-4D97-AF65-F5344CB8AC3E}">
        <p14:creationId xmlns:p14="http://schemas.microsoft.com/office/powerpoint/2010/main" val="103732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sldNum="0" hdr="0"/>
  <p:txStyles>
    <p:titleStyle>
      <a:lvl1pPr algn="l" defTabSz="960120" rtl="0" eaLnBrk="1" latinLnBrk="0" hangingPunct="1">
        <a:lnSpc>
          <a:spcPts val="4200"/>
        </a:lnSpc>
        <a:spcBef>
          <a:spcPct val="0"/>
        </a:spcBef>
        <a:buNone/>
        <a:defRPr sz="4200" b="0" i="0" kern="1200">
          <a:solidFill>
            <a:srgbClr val="FAF7EE"/>
          </a:solidFill>
          <a:latin typeface="+mj-lt"/>
          <a:ea typeface="P22 Mackinac Pro Book" panose="02000000000000000000" pitchFamily="2" charset="77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52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D518D3-0EB2-B54D-A090-F2CE58EF0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957" y="1906913"/>
            <a:ext cx="27937944" cy="3553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7C963-C9D4-0D49-A999-206A24669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9958" y="5930542"/>
            <a:ext cx="27937947" cy="10856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C0C15E0-FC37-6044-8B98-5F49A1E55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589140" y="17797787"/>
            <a:ext cx="8777600" cy="1022351"/>
          </a:xfrm>
          <a:prstGeom prst="rect">
            <a:avLst/>
          </a:prstGeom>
        </p:spPr>
        <p:txBody>
          <a:bodyPr anchor="ctr"/>
          <a:lstStyle>
            <a:lvl1pPr algn="r">
              <a:defRPr sz="1260" b="0" i="0" spc="105" baseline="0">
                <a:solidFill>
                  <a:schemeClr val="bg2"/>
                </a:solidFill>
                <a:latin typeface="P22 Mackinac Pro Medium" panose="02000000000000000000" pitchFamily="2" charset="77"/>
                <a:ea typeface="P22 Mackinac Pro Medium" panose="02000000000000000000" pitchFamily="2" charset="77"/>
              </a:defRPr>
            </a:lvl1pPr>
          </a:lstStyle>
          <a:p>
            <a:r>
              <a:rPr lang="en-US"/>
              <a:t>Month 31, 2021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D27BDD3-0222-E346-83FF-DD84E9303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6072" y="17797787"/>
            <a:ext cx="22159620" cy="1022351"/>
          </a:xfrm>
          <a:prstGeom prst="rect">
            <a:avLst/>
          </a:prstGeom>
        </p:spPr>
        <p:txBody>
          <a:bodyPr anchor="ctr"/>
          <a:lstStyle>
            <a:lvl1pPr algn="l">
              <a:defRPr sz="1260" b="0" i="0" spc="105" baseline="0">
                <a:solidFill>
                  <a:schemeClr val="bg2"/>
                </a:solidFill>
                <a:latin typeface="P22 Mackinac Pro Medium" panose="02000000000000000000" pitchFamily="2" charset="77"/>
                <a:ea typeface="P22 Mackinac Pro Medium" panose="02000000000000000000" pitchFamily="2" charset="77"/>
              </a:defRPr>
            </a:lvl1pPr>
          </a:lstStyle>
          <a:p>
            <a:r>
              <a:rPr lang="en-US"/>
              <a:t>COLLEGE OR DEPARTMENT NAME </a:t>
            </a:r>
          </a:p>
        </p:txBody>
      </p:sp>
    </p:spTree>
    <p:extLst>
      <p:ext uri="{BB962C8B-B14F-4D97-AF65-F5344CB8AC3E}">
        <p14:creationId xmlns:p14="http://schemas.microsoft.com/office/powerpoint/2010/main" val="160624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sldNum="0" hdr="0"/>
  <p:txStyles>
    <p:titleStyle>
      <a:lvl1pPr algn="l" defTabSz="960120" rtl="0" eaLnBrk="1" latinLnBrk="0" hangingPunct="1">
        <a:lnSpc>
          <a:spcPts val="4200"/>
        </a:lnSpc>
        <a:spcBef>
          <a:spcPct val="0"/>
        </a:spcBef>
        <a:buNone/>
        <a:defRPr sz="4200" b="0" i="0" kern="1200">
          <a:solidFill>
            <a:srgbClr val="006649"/>
          </a:solidFill>
          <a:latin typeface="+mj-lt"/>
          <a:ea typeface="P22 Mackinac Pro Book" panose="02000000000000000000" pitchFamily="2" charset="77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520" b="0" i="0" kern="1200">
          <a:solidFill>
            <a:schemeClr val="tx2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b="0" i="0" kern="1200">
          <a:solidFill>
            <a:srgbClr val="006649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b="0" i="0" kern="1200">
          <a:solidFill>
            <a:srgbClr val="006649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b="0" i="0" kern="1200">
          <a:solidFill>
            <a:srgbClr val="006649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b="0" i="0" kern="1200">
          <a:solidFill>
            <a:srgbClr val="006649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labak@ohio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A49B078-616A-4948-A0E2-47AA03ED1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022" y="4032995"/>
            <a:ext cx="24430802" cy="1286282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16700" b="1">
                <a:latin typeface="P22 Mackinac Pro Book"/>
              </a:rPr>
              <a:t/>
            </a:r>
            <a:br>
              <a:rPr lang="en-US" sz="16700" b="1">
                <a:latin typeface="P22 Mackinac Pro Book"/>
              </a:rPr>
            </a:br>
            <a:r>
              <a:rPr lang="en-US" sz="12500" b="1">
                <a:latin typeface="P22 Mackinac Pro Book"/>
              </a:rPr>
              <a:t/>
            </a:r>
            <a:br>
              <a:rPr lang="en-US" sz="12500" b="1">
                <a:latin typeface="P22 Mackinac Pro Book"/>
              </a:rPr>
            </a:br>
            <a:endParaRPr lang="en-US" sz="16700" b="1">
              <a:solidFill>
                <a:srgbClr val="B5E3D8"/>
              </a:solidFill>
              <a:latin typeface="P22 Mackinac Pro Book"/>
              <a:ea typeface="P22 Mackinac Pro Book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A06260-4270-EC45-B116-F264AD2535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11245" y="17797787"/>
            <a:ext cx="7907652" cy="1022351"/>
          </a:xfrm>
        </p:spPr>
        <p:txBody>
          <a:bodyPr anchor="ctr">
            <a:normAutofit/>
          </a:bodyPr>
          <a:lstStyle/>
          <a:p>
            <a:pPr>
              <a:spcAft>
                <a:spcPts val="630"/>
              </a:spcAft>
            </a:pPr>
            <a:r>
              <a:rPr lang="en-US" sz="4000" dirty="0"/>
              <a:t>October </a:t>
            </a:r>
            <a:r>
              <a:rPr lang="en-US" sz="4000"/>
              <a:t>30</a:t>
            </a:r>
            <a:r>
              <a:rPr lang="en-US" sz="4000" baseline="30000"/>
              <a:t>th</a:t>
            </a:r>
            <a:r>
              <a:rPr lang="en-US" sz="4000"/>
              <a:t>-November 2</a:t>
            </a:r>
            <a:r>
              <a:rPr lang="en-US" sz="4000" baseline="30000"/>
              <a:t>nd</a:t>
            </a:r>
            <a:endParaRPr lang="en-US" sz="4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6EDDBA-CA73-D944-950A-61D62AE84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1440" tIns="45720" rIns="91440" bIns="45720" anchor="ctr">
            <a:normAutofit/>
          </a:bodyPr>
          <a:lstStyle/>
          <a:p>
            <a:pPr>
              <a:spcAft>
                <a:spcPts val="630"/>
              </a:spcAft>
            </a:pPr>
            <a:r>
              <a:rPr lang="en-US" sz="4000" dirty="0">
                <a:latin typeface="P22 Mackinac Pro Medium"/>
                <a:ea typeface="P22 Mackinac Pro Medium"/>
              </a:rPr>
              <a:t>Food</a:t>
            </a:r>
            <a:r>
              <a:rPr lang="en-US" sz="4000" dirty="0">
                <a:latin typeface="P22 Mackinac Pro Medium"/>
                <a:ea typeface="P22 Mackinac Pro Medium"/>
                <a:sym typeface="Symbol" panose="05050102010706020507" pitchFamily="18" charset="2"/>
              </a:rPr>
              <a:t> and Nutrition Sciences- Atrium Café Menu</a:t>
            </a:r>
            <a:endParaRPr lang="en-US" sz="4000" dirty="0">
              <a:latin typeface="P22 Mackinac Pro Medium"/>
              <a:ea typeface="P22 Mackinac Pro Medium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8B09ED3-FE9E-48DC-B8EF-F37371044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362558"/>
              </p:ext>
            </p:extLst>
          </p:nvPr>
        </p:nvGraphicFramePr>
        <p:xfrm>
          <a:off x="606311" y="2123275"/>
          <a:ext cx="32223728" cy="12277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28436">
                  <a:extLst>
                    <a:ext uri="{9D8B030D-6E8A-4147-A177-3AD203B41FA5}">
                      <a16:colId xmlns:a16="http://schemas.microsoft.com/office/drawing/2014/main" val="3998295625"/>
                    </a:ext>
                  </a:extLst>
                </a:gridCol>
                <a:gridCol w="6716239">
                  <a:extLst>
                    <a:ext uri="{9D8B030D-6E8A-4147-A177-3AD203B41FA5}">
                      <a16:colId xmlns:a16="http://schemas.microsoft.com/office/drawing/2014/main" val="2966316312"/>
                    </a:ext>
                  </a:extLst>
                </a:gridCol>
                <a:gridCol w="6692527">
                  <a:extLst>
                    <a:ext uri="{9D8B030D-6E8A-4147-A177-3AD203B41FA5}">
                      <a16:colId xmlns:a16="http://schemas.microsoft.com/office/drawing/2014/main" val="3771372406"/>
                    </a:ext>
                  </a:extLst>
                </a:gridCol>
                <a:gridCol w="6505524">
                  <a:extLst>
                    <a:ext uri="{9D8B030D-6E8A-4147-A177-3AD203B41FA5}">
                      <a16:colId xmlns:a16="http://schemas.microsoft.com/office/drawing/2014/main" val="3991805562"/>
                    </a:ext>
                  </a:extLst>
                </a:gridCol>
                <a:gridCol w="6081002">
                  <a:extLst>
                    <a:ext uri="{9D8B030D-6E8A-4147-A177-3AD203B41FA5}">
                      <a16:colId xmlns:a16="http://schemas.microsoft.com/office/drawing/2014/main" val="3907589382"/>
                    </a:ext>
                  </a:extLst>
                </a:gridCol>
              </a:tblGrid>
              <a:tr h="1047378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Menu Planned By: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Nick Shannon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1125208"/>
                  </a:ext>
                </a:extLst>
              </a:tr>
              <a:tr h="104737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 dirty="0">
                          <a:solidFill>
                            <a:schemeClr val="tx1"/>
                          </a:solidFill>
                          <a:effectLst/>
                        </a:rPr>
                        <a:t>Monday</a:t>
                      </a:r>
                      <a:endParaRPr lang="en-US" sz="4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 dirty="0">
                          <a:effectLst/>
                        </a:rPr>
                        <a:t>Tuesday</a:t>
                      </a:r>
                      <a:endParaRPr lang="en-US" sz="4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 dirty="0">
                          <a:effectLst/>
                        </a:rPr>
                        <a:t>Wednesday</a:t>
                      </a:r>
                      <a:endParaRPr lang="en-US" sz="4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 dirty="0">
                          <a:effectLst/>
                        </a:rPr>
                        <a:t>Thursday</a:t>
                      </a:r>
                      <a:endParaRPr lang="en-US" sz="4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 dirty="0">
                          <a:effectLst/>
                        </a:rPr>
                        <a:t>Friday</a:t>
                      </a:r>
                      <a:endParaRPr lang="en-US" sz="4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92767"/>
                  </a:ext>
                </a:extLst>
              </a:tr>
              <a:tr h="104737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 dirty="0">
                          <a:effectLst/>
                        </a:rPr>
                        <a:t>11.13.2023</a:t>
                      </a:r>
                      <a:endParaRPr lang="en-US" sz="4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66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 dirty="0">
                          <a:solidFill>
                            <a:schemeClr val="bg1"/>
                          </a:solidFill>
                          <a:effectLst/>
                        </a:rPr>
                        <a:t>11.14.2023</a:t>
                      </a:r>
                      <a:endParaRPr lang="en-US" sz="4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66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 dirty="0">
                          <a:solidFill>
                            <a:schemeClr val="bg1"/>
                          </a:solidFill>
                          <a:effectLst/>
                        </a:rPr>
                        <a:t>11.15.2023</a:t>
                      </a:r>
                      <a:endParaRPr lang="en-US" sz="4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66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 dirty="0">
                          <a:solidFill>
                            <a:schemeClr val="bg1"/>
                          </a:solidFill>
                          <a:effectLst/>
                        </a:rPr>
                        <a:t>11.16.2023</a:t>
                      </a:r>
                      <a:endParaRPr lang="en-US" sz="4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66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 dirty="0">
                          <a:solidFill>
                            <a:schemeClr val="bg1"/>
                          </a:solidFill>
                          <a:effectLst/>
                        </a:rPr>
                        <a:t>11.17.2023</a:t>
                      </a:r>
                      <a:endParaRPr lang="en-US" sz="4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66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51362"/>
                  </a:ext>
                </a:extLst>
              </a:tr>
              <a:tr h="104737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Hot Entrée</a:t>
                      </a:r>
                    </a:p>
                  </a:txBody>
                  <a:tcPr marL="68580" marR="68580" marT="0" marB="0">
                    <a:solidFill>
                      <a:srgbClr val="0066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Hot Entree</a:t>
                      </a:r>
                    </a:p>
                  </a:txBody>
                  <a:tcPr marL="68580" marR="68580" marT="0" marB="0">
                    <a:solidFill>
                      <a:srgbClr val="0066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Hot Entrée</a:t>
                      </a:r>
                    </a:p>
                  </a:txBody>
                  <a:tcPr marL="68580" marR="68580" marT="0" marB="0">
                    <a:solidFill>
                      <a:srgbClr val="0066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Hot Entrée</a:t>
                      </a:r>
                    </a:p>
                  </a:txBody>
                  <a:tcPr marL="68580" marR="68580" marT="0" marB="0">
                    <a:solidFill>
                      <a:srgbClr val="0066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FOOD</a:t>
                      </a:r>
                    </a:p>
                  </a:txBody>
                  <a:tcPr marL="68580" marR="68580" marT="0" marB="0">
                    <a:solidFill>
                      <a:srgbClr val="0066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192715"/>
                  </a:ext>
                </a:extLst>
              </a:tr>
              <a:tr h="39931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14734"/>
                          </a:solidFill>
                          <a:effectLst/>
                          <a:uLnTx/>
                          <a:uFillTx/>
                          <a:latin typeface="+mn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Chicken or Pasta Primavera (V), Grain and Veggie Salad, Roasted Veggies </a:t>
                      </a:r>
                    </a:p>
                  </a:txBody>
                  <a:tcPr marL="68580" marR="68580" marT="0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Chicken</a:t>
                      </a:r>
                      <a:r>
                        <a:rPr lang="en-US" sz="5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or Tofu Tenders, Sweet Potato Mac and Cheese, Salad, </a:t>
                      </a:r>
                      <a:endParaRPr lang="en-US" sz="5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5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14734"/>
                          </a:solidFill>
                          <a:effectLst/>
                          <a:uLnTx/>
                          <a:uFillTx/>
                          <a:latin typeface="+mn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Beef or Tofu Stroganoff, Pasta, Roasted Veggies, Salad</a:t>
                      </a:r>
                    </a:p>
                  </a:txBody>
                  <a:tcPr marL="68580" marR="68580" marT="0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Chorizo or “Soy-</a:t>
                      </a:r>
                      <a:r>
                        <a:rPr lang="en-US" sz="5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rizo</a:t>
                      </a:r>
                      <a:r>
                        <a:rPr lang="en-US" sz="5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” Tacos, Cilantro</a:t>
                      </a:r>
                      <a:r>
                        <a:rPr lang="en-US" sz="5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Lime Rice, Roasted Veggies</a:t>
                      </a:r>
                      <a:endParaRPr lang="en-US" sz="5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LABS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(Light Production)</a:t>
                      </a:r>
                    </a:p>
                  </a:txBody>
                  <a:tcPr marL="68580" marR="68580" marT="0" marB="0"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242110"/>
                  </a:ext>
                </a:extLst>
              </a:tr>
              <a:tr h="104737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 dirty="0">
                          <a:solidFill>
                            <a:schemeClr val="bg1"/>
                          </a:solidFill>
                          <a:effectLst/>
                        </a:rPr>
                        <a:t>Soup</a:t>
                      </a:r>
                      <a:endParaRPr lang="en-US" sz="4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66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 dirty="0">
                          <a:solidFill>
                            <a:schemeClr val="bg1"/>
                          </a:solidFill>
                          <a:effectLst/>
                        </a:rPr>
                        <a:t>Soup</a:t>
                      </a:r>
                      <a:endParaRPr lang="en-US" sz="4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66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 dirty="0">
                          <a:solidFill>
                            <a:schemeClr val="bg1"/>
                          </a:solidFill>
                          <a:effectLst/>
                        </a:rPr>
                        <a:t>Soup</a:t>
                      </a:r>
                      <a:endParaRPr lang="en-US" sz="4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66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 dirty="0">
                          <a:solidFill>
                            <a:schemeClr val="bg1"/>
                          </a:solidFill>
                          <a:effectLst/>
                        </a:rPr>
                        <a:t>Soup</a:t>
                      </a:r>
                      <a:endParaRPr lang="en-US" sz="4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66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600" b="1" dirty="0">
                          <a:solidFill>
                            <a:schemeClr val="bg1"/>
                          </a:solidFill>
                          <a:effectLst/>
                        </a:rPr>
                        <a:t>Soup</a:t>
                      </a:r>
                      <a:endParaRPr lang="en-US" sz="4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66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985048"/>
                  </a:ext>
                </a:extLst>
              </a:tr>
              <a:tr h="27166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Tuscan Lentil (Vegan) or Tuscan Chicken</a:t>
                      </a:r>
                      <a:endParaRPr lang="en-US" sz="4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Loaded Baked Potato (Traditional or Vegan)</a:t>
                      </a:r>
                      <a:endParaRPr lang="en-US" sz="4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Chicken Noodle or Chickpea Noodle (V)</a:t>
                      </a:r>
                      <a:endParaRPr lang="en-US" sz="4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Chicken</a:t>
                      </a:r>
                      <a:r>
                        <a:rPr lang="en-US" sz="5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1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Tortila</a:t>
                      </a:r>
                      <a:r>
                        <a:rPr lang="en-US" sz="5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5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(Traditional or Vegan)</a:t>
                      </a:r>
                      <a:endParaRPr lang="en-US" sz="4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dirty="0">
                          <a:effectLst/>
                        </a:rPr>
                        <a:t>Chef’s Basket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effectLst/>
                        </a:rPr>
                        <a:t>(To be announced day of based on product available)</a:t>
                      </a:r>
                      <a:endParaRPr lang="en-US" sz="4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08028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454819-D64B-DD5B-8193-62ABE995F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349682"/>
              </p:ext>
            </p:extLst>
          </p:nvPr>
        </p:nvGraphicFramePr>
        <p:xfrm>
          <a:off x="606311" y="1740705"/>
          <a:ext cx="32465886" cy="12660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69772">
                  <a:extLst>
                    <a:ext uri="{9D8B030D-6E8A-4147-A177-3AD203B41FA5}">
                      <a16:colId xmlns:a16="http://schemas.microsoft.com/office/drawing/2014/main" val="2281591800"/>
                    </a:ext>
                  </a:extLst>
                </a:gridCol>
                <a:gridCol w="6260797">
                  <a:extLst>
                    <a:ext uri="{9D8B030D-6E8A-4147-A177-3AD203B41FA5}">
                      <a16:colId xmlns:a16="http://schemas.microsoft.com/office/drawing/2014/main" val="1466297122"/>
                    </a:ext>
                  </a:extLst>
                </a:gridCol>
                <a:gridCol w="6583680">
                  <a:extLst>
                    <a:ext uri="{9D8B030D-6E8A-4147-A177-3AD203B41FA5}">
                      <a16:colId xmlns:a16="http://schemas.microsoft.com/office/drawing/2014/main" val="3838863621"/>
                    </a:ext>
                  </a:extLst>
                </a:gridCol>
                <a:gridCol w="7226000">
                  <a:extLst>
                    <a:ext uri="{9D8B030D-6E8A-4147-A177-3AD203B41FA5}">
                      <a16:colId xmlns:a16="http://schemas.microsoft.com/office/drawing/2014/main" val="1348907674"/>
                    </a:ext>
                  </a:extLst>
                </a:gridCol>
                <a:gridCol w="6125637">
                  <a:extLst>
                    <a:ext uri="{9D8B030D-6E8A-4147-A177-3AD203B41FA5}">
                      <a16:colId xmlns:a16="http://schemas.microsoft.com/office/drawing/2014/main" val="2577798596"/>
                    </a:ext>
                  </a:extLst>
                </a:gridCol>
              </a:tblGrid>
              <a:tr h="943383">
                <a:tc>
                  <a:txBody>
                    <a:bodyPr/>
                    <a:lstStyle/>
                    <a:p>
                      <a:pPr marL="0" marR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i="0" u="none" strike="noStrike" kern="1200" dirty="0">
                          <a:solidFill>
                            <a:srgbClr val="F8F6F0"/>
                          </a:solidFill>
                          <a:effectLst/>
                          <a:latin typeface="Proxima Nova"/>
                          <a:ea typeface="Times New Roman" panose="02020603050405020304" pitchFamily="18" charset="0"/>
                          <a:cs typeface="Times New Roman"/>
                        </a:rPr>
                        <a:t>Menu Planned By:</a:t>
                      </a:r>
                      <a:endParaRPr lang="en-US" sz="54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9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0" b="1" i="0" u="none" strike="noStrike" kern="1200" dirty="0">
                        <a:solidFill>
                          <a:srgbClr val="F8F6F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9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4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9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0" b="1" i="0" u="none" strike="noStrike" kern="1200" dirty="0">
                        <a:solidFill>
                          <a:srgbClr val="F8F6F0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9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4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9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087069"/>
                  </a:ext>
                </a:extLst>
              </a:tr>
              <a:tr h="943383">
                <a:tc>
                  <a:txBody>
                    <a:bodyPr/>
                    <a:lstStyle/>
                    <a:p>
                      <a:pPr marL="0" marR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i="0" u="none" strike="noStrike" kern="1200" dirty="0">
                          <a:solidFill>
                            <a:srgbClr val="114734"/>
                          </a:solidFill>
                          <a:effectLst/>
                          <a:latin typeface="Proxima Nova"/>
                        </a:rPr>
                        <a:t>Monday</a:t>
                      </a:r>
                      <a:endParaRPr lang="en-US" sz="54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i="0" u="none" strike="noStrike" kern="1200" dirty="0">
                          <a:solidFill>
                            <a:srgbClr val="114734"/>
                          </a:solidFill>
                          <a:effectLst/>
                          <a:latin typeface="Proxima Nova"/>
                        </a:rPr>
                        <a:t>Tuesday</a:t>
                      </a:r>
                      <a:endParaRPr lang="en-US" sz="54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i="0" u="none" strike="noStrike" kern="1200" dirty="0">
                          <a:solidFill>
                            <a:srgbClr val="114734"/>
                          </a:solidFill>
                          <a:effectLst/>
                          <a:latin typeface="Proxima Nova"/>
                        </a:rPr>
                        <a:t>Wednesday</a:t>
                      </a:r>
                      <a:endParaRPr lang="en-US" sz="54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i="0" u="none" strike="noStrike" kern="1200" dirty="0">
                          <a:solidFill>
                            <a:srgbClr val="114734"/>
                          </a:solidFill>
                          <a:effectLst/>
                          <a:latin typeface="Proxima Nova"/>
                        </a:rPr>
                        <a:t>Thursday</a:t>
                      </a:r>
                      <a:endParaRPr lang="en-US" sz="54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i="0" u="none" strike="noStrike" kern="1200" dirty="0">
                          <a:solidFill>
                            <a:srgbClr val="114734"/>
                          </a:solidFill>
                          <a:effectLst/>
                          <a:latin typeface="Proxima Nova"/>
                        </a:rPr>
                        <a:t>Friday</a:t>
                      </a:r>
                      <a:endParaRPr lang="en-US" sz="54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813329"/>
                  </a:ext>
                </a:extLst>
              </a:tr>
              <a:tr h="943383">
                <a:tc>
                  <a:txBody>
                    <a:bodyPr/>
                    <a:lstStyle/>
                    <a:p>
                      <a:pPr marL="0" marR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i="0" u="none" strike="noStrike" kern="1200" dirty="0" smtClean="0">
                          <a:solidFill>
                            <a:srgbClr val="F8F6F0"/>
                          </a:solidFill>
                          <a:effectLst/>
                          <a:latin typeface="Proxima Nova"/>
                        </a:rPr>
                        <a:t>04.22.2024</a:t>
                      </a:r>
                      <a:endParaRPr lang="en-US" sz="54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i="0" u="none" strike="noStrike" kern="1200" dirty="0" smtClean="0">
                          <a:solidFill>
                            <a:srgbClr val="F8F6F0"/>
                          </a:solidFill>
                          <a:effectLst/>
                          <a:latin typeface="Proxima Nova"/>
                        </a:rPr>
                        <a:t>04.23.2024</a:t>
                      </a:r>
                      <a:endParaRPr lang="en-US" sz="54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i="0" u="none" strike="noStrike" kern="1200" dirty="0" smtClean="0">
                          <a:solidFill>
                            <a:srgbClr val="F8F6F0"/>
                          </a:solidFill>
                          <a:effectLst/>
                          <a:latin typeface="Proxima Nova"/>
                        </a:rPr>
                        <a:t>04.24.2024</a:t>
                      </a:r>
                      <a:endParaRPr lang="en-US" sz="54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i="0" u="none" strike="noStrike" kern="1200" dirty="0" smtClean="0">
                          <a:solidFill>
                            <a:srgbClr val="F8F6F0"/>
                          </a:solidFill>
                          <a:effectLst/>
                          <a:latin typeface="Proxima Nova"/>
                        </a:rPr>
                        <a:t>04.25.2024</a:t>
                      </a:r>
                      <a:endParaRPr lang="en-US" sz="54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i="0" u="none" strike="noStrike" kern="1200" dirty="0" smtClean="0">
                          <a:solidFill>
                            <a:srgbClr val="F8F6F0"/>
                          </a:solidFill>
                          <a:effectLst/>
                          <a:latin typeface="Proxima Nova"/>
                        </a:rPr>
                        <a:t>04.26.2024</a:t>
                      </a:r>
                      <a:endParaRPr lang="en-US" sz="54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116799"/>
                  </a:ext>
                </a:extLst>
              </a:tr>
              <a:tr h="1124057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i="0" u="none" strike="noStrike" kern="1200">
                          <a:solidFill>
                            <a:srgbClr val="F8F6F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/>
                        </a:rPr>
                        <a:t>NO FOOD</a:t>
                      </a:r>
                      <a:endParaRPr lang="en-US" sz="54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i="0" u="none" strike="noStrike" kern="1200" dirty="0">
                          <a:solidFill>
                            <a:srgbClr val="F8F6F0"/>
                          </a:solidFill>
                          <a:effectLst/>
                          <a:latin typeface="Proxima Nova"/>
                          <a:ea typeface="Times New Roman" panose="02020603050405020304" pitchFamily="18" charset="0"/>
                          <a:cs typeface="Times New Roman"/>
                        </a:rPr>
                        <a:t>Hot Entree</a:t>
                      </a:r>
                      <a:endParaRPr lang="en-US" sz="54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i="0" u="none" strike="noStrike" kern="1200" dirty="0">
                          <a:solidFill>
                            <a:srgbClr val="F8F6F0"/>
                          </a:solidFill>
                          <a:effectLst/>
                          <a:latin typeface="Proxima Nova"/>
                          <a:ea typeface="Times New Roman" panose="02020603050405020304" pitchFamily="18" charset="0"/>
                          <a:cs typeface="Times New Roman"/>
                        </a:rPr>
                        <a:t>Hot Entrée</a:t>
                      </a:r>
                      <a:endParaRPr lang="en-US" sz="54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i="0" u="none" strike="noStrike" kern="1200" dirty="0">
                          <a:solidFill>
                            <a:srgbClr val="F8F6F0"/>
                          </a:solidFill>
                          <a:effectLst/>
                          <a:latin typeface="Proxima Nova"/>
                          <a:ea typeface="Times New Roman" panose="02020603050405020304" pitchFamily="18" charset="0"/>
                          <a:cs typeface="Times New Roman"/>
                        </a:rPr>
                        <a:t>Hot Entrée</a:t>
                      </a:r>
                      <a:endParaRPr lang="en-US" sz="54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i="0" u="none" strike="noStrike" kern="1200" dirty="0">
                          <a:solidFill>
                            <a:srgbClr val="F8F6F0"/>
                          </a:solidFill>
                          <a:effectLst/>
                          <a:latin typeface="Proxima Nova"/>
                          <a:ea typeface="Times New Roman" panose="02020603050405020304" pitchFamily="18" charset="0"/>
                          <a:cs typeface="Times New Roman"/>
                        </a:rPr>
                        <a:t>NO FOOD</a:t>
                      </a:r>
                      <a:endParaRPr lang="en-US" sz="54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937642"/>
                  </a:ext>
                </a:extLst>
              </a:tr>
              <a:tr h="4211185">
                <a:tc>
                  <a:txBody>
                    <a:bodyPr/>
                    <a:lstStyle/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400" b="1" i="0" u="none" strike="noStrike" kern="1200" spc="0" baseline="0" noProof="0" dirty="0">
                          <a:ln>
                            <a:noFill/>
                          </a:ln>
                          <a:solidFill>
                            <a:srgbClr val="114734"/>
                          </a:solidFill>
                          <a:effectLst/>
                        </a:rPr>
                        <a:t>Light Production: Soups and Sandwiches will be Available</a:t>
                      </a:r>
                      <a:endParaRPr lang="en-US" dirty="0"/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400" b="1" i="0" u="none" strike="noStrike" kern="1200" noProof="0" dirty="0" smtClean="0">
                          <a:solidFill>
                            <a:srgbClr val="114734"/>
                          </a:solidFill>
                          <a:effectLst/>
                          <a:latin typeface="Segoe UI"/>
                        </a:rPr>
                        <a:t>Taco</a:t>
                      </a:r>
                      <a:r>
                        <a:rPr lang="en-US" sz="5400" b="1" i="0" u="none" strike="noStrike" kern="1200" baseline="0" noProof="0" dirty="0" smtClean="0">
                          <a:solidFill>
                            <a:srgbClr val="114734"/>
                          </a:solidFill>
                          <a:effectLst/>
                          <a:latin typeface="Segoe UI"/>
                        </a:rPr>
                        <a:t> Bar</a:t>
                      </a:r>
                      <a:r>
                        <a:rPr lang="en-US" sz="5400" b="1" i="0" u="none" strike="noStrike" kern="1200" noProof="0" dirty="0" smtClean="0">
                          <a:solidFill>
                            <a:srgbClr val="114734"/>
                          </a:solidFill>
                          <a:effectLst/>
                          <a:latin typeface="Segoe UI"/>
                        </a:rPr>
                        <a:t>, Chicken,</a:t>
                      </a:r>
                      <a:r>
                        <a:rPr lang="en-US" sz="5400" b="1" i="0" u="none" strike="noStrike" kern="1200" baseline="0" noProof="0" dirty="0" smtClean="0">
                          <a:solidFill>
                            <a:srgbClr val="114734"/>
                          </a:solidFill>
                          <a:effectLst/>
                          <a:latin typeface="Segoe UI"/>
                        </a:rPr>
                        <a:t> Beef or Tofu, Fajita Veggies, </a:t>
                      </a:r>
                      <a:r>
                        <a:rPr lang="en-US" sz="5400" b="1" i="0" u="none" strike="noStrike" kern="1200" noProof="0" dirty="0" smtClean="0">
                          <a:solidFill>
                            <a:srgbClr val="114734"/>
                          </a:solidFill>
                          <a:effectLst/>
                          <a:latin typeface="Segoe UI"/>
                        </a:rPr>
                        <a:t>Fruit</a:t>
                      </a:r>
                      <a:r>
                        <a:rPr lang="en-US" sz="5400" b="1" i="0" u="none" strike="noStrike" kern="1200" noProof="0" dirty="0">
                          <a:solidFill>
                            <a:srgbClr val="114734"/>
                          </a:solidFill>
                          <a:effectLst/>
                          <a:latin typeface="Segoe UI"/>
                        </a:rPr>
                        <a:t>, </a:t>
                      </a:r>
                      <a:r>
                        <a:rPr lang="en-US" sz="5400" b="1" i="0" u="none" strike="noStrike" kern="1200" noProof="0" dirty="0" smtClean="0">
                          <a:solidFill>
                            <a:srgbClr val="114734"/>
                          </a:solidFill>
                          <a:effectLst/>
                          <a:latin typeface="Segoe UI"/>
                        </a:rPr>
                        <a:t>Tabbouleh Salad</a:t>
                      </a:r>
                      <a:r>
                        <a:rPr lang="en-US" sz="5400" b="1" i="0" u="none" strike="noStrike" kern="1200" noProof="0" dirty="0">
                          <a:solidFill>
                            <a:srgbClr val="114734"/>
                          </a:solidFill>
                          <a:effectLst/>
                          <a:latin typeface="Segoe UI"/>
                        </a:rPr>
                        <a:t>, Muffin</a:t>
                      </a:r>
                      <a:endParaRPr lang="en-US" sz="5400" b="1" i="0" u="none" strike="noStrike" kern="1200" noProof="0" dirty="0">
                        <a:solidFill>
                          <a:srgbClr val="114734"/>
                        </a:solidFill>
                        <a:effectLst/>
                        <a:latin typeface="Proxima Nova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400" b="1" i="0" u="none" strike="noStrike" kern="1200" spc="0" baseline="0" noProof="0" dirty="0" smtClean="0">
                          <a:ln>
                            <a:noFill/>
                          </a:ln>
                          <a:solidFill>
                            <a:srgbClr val="114734"/>
                          </a:solidFill>
                          <a:effectLst/>
                          <a:latin typeface="Segoe UI"/>
                        </a:rPr>
                        <a:t>Stuffed Peppers Beef or Vegan, Roasted Veggies, Salad</a:t>
                      </a:r>
                      <a:endParaRPr lang="en-US" sz="5400" b="1" i="0" u="none" strike="noStrike" kern="1200" spc="0" baseline="0" noProof="0" dirty="0">
                        <a:ln>
                          <a:noFill/>
                        </a:ln>
                        <a:solidFill>
                          <a:srgbClr val="114734"/>
                        </a:solidFill>
                        <a:effectLst/>
                        <a:latin typeface="Segoe U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400" b="1" i="0" u="none" strike="noStrike" kern="1200" baseline="0" noProof="0" dirty="0" smtClean="0">
                          <a:solidFill>
                            <a:srgbClr val="114734"/>
                          </a:solidFill>
                          <a:effectLst/>
                          <a:latin typeface="Segoe UI"/>
                        </a:rPr>
                        <a:t>Lasagna Rollup (T / V), Roasted Veggies, Salad, Fruit</a:t>
                      </a:r>
                      <a:endParaRPr lang="en-US" sz="5400" b="1" i="0" u="none" strike="noStrike" kern="1200" baseline="0" noProof="0" dirty="0">
                        <a:solidFill>
                          <a:srgbClr val="114734"/>
                        </a:solidFill>
                        <a:effectLst/>
                        <a:latin typeface="Segoe U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i="0" u="none" strike="noStrike" kern="1200" dirty="0">
                          <a:solidFill>
                            <a:srgbClr val="114734"/>
                          </a:solidFill>
                          <a:effectLst/>
                          <a:latin typeface="Proxima Nova"/>
                          <a:ea typeface="Times New Roman" panose="02020603050405020304" pitchFamily="18" charset="0"/>
                          <a:cs typeface="Times New Roman"/>
                        </a:rPr>
                        <a:t>NO LABS</a:t>
                      </a:r>
                      <a:endParaRPr lang="en-US" sz="5400" b="0" i="0" u="none" strike="noStrike" dirty="0">
                        <a:effectLst/>
                        <a:latin typeface="Arial"/>
                      </a:endParaRPr>
                    </a:p>
                    <a:p>
                      <a:pPr marL="0" marR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i="0" u="none" strike="noStrike" kern="1200" dirty="0">
                          <a:solidFill>
                            <a:srgbClr val="114734"/>
                          </a:solidFill>
                          <a:effectLst/>
                          <a:latin typeface="Proxima Nova"/>
                          <a:ea typeface="Times New Roman" panose="02020603050405020304" pitchFamily="18" charset="0"/>
                          <a:cs typeface="Times New Roman"/>
                        </a:rPr>
                        <a:t>(Light Production - </a:t>
                      </a:r>
                      <a:r>
                        <a:rPr lang="en-US" sz="4400" b="1" i="0" u="none" strike="noStrike" kern="1200" noProof="0" dirty="0">
                          <a:solidFill>
                            <a:srgbClr val="114734"/>
                          </a:solidFill>
                          <a:effectLst/>
                        </a:rPr>
                        <a:t>Soups and Sandwiches will be Available</a:t>
                      </a:r>
                      <a:r>
                        <a:rPr lang="en-US" sz="4400" b="1" i="0" u="none" strike="noStrike" kern="1200" dirty="0">
                          <a:solidFill>
                            <a:srgbClr val="114734"/>
                          </a:solidFill>
                          <a:effectLst/>
                          <a:latin typeface="Proxima Nova"/>
                          <a:ea typeface="Times New Roman" panose="02020603050405020304" pitchFamily="18" charset="0"/>
                          <a:cs typeface="Times New Roman"/>
                        </a:rPr>
                        <a:t>)</a:t>
                      </a:r>
                      <a:endParaRPr lang="en-US" sz="44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578768"/>
                  </a:ext>
                </a:extLst>
              </a:tr>
              <a:tr h="1124057">
                <a:tc>
                  <a:txBody>
                    <a:bodyPr/>
                    <a:lstStyle/>
                    <a:p>
                      <a:pPr marL="0" marR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i="0" u="none" strike="noStrike" kern="1200" dirty="0">
                          <a:solidFill>
                            <a:srgbClr val="F8F6F0"/>
                          </a:solidFill>
                          <a:effectLst/>
                          <a:latin typeface="Proxima Nova"/>
                        </a:rPr>
                        <a:t>Soup</a:t>
                      </a:r>
                      <a:endParaRPr lang="en-US" sz="54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i="0" u="none" strike="noStrike" kern="1200" dirty="0">
                          <a:solidFill>
                            <a:srgbClr val="F8F6F0"/>
                          </a:solidFill>
                          <a:effectLst/>
                          <a:latin typeface="Proxima Nova"/>
                        </a:rPr>
                        <a:t>Soup</a:t>
                      </a:r>
                      <a:endParaRPr lang="en-US" sz="54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i="0" u="none" strike="noStrike" kern="1200" dirty="0">
                          <a:solidFill>
                            <a:srgbClr val="F8F6F0"/>
                          </a:solidFill>
                          <a:effectLst/>
                          <a:latin typeface="Proxima Nova"/>
                        </a:rPr>
                        <a:t>Soup</a:t>
                      </a:r>
                      <a:endParaRPr lang="en-US" sz="54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i="0" u="none" strike="noStrike" kern="1200" dirty="0">
                          <a:solidFill>
                            <a:srgbClr val="F8F6F0"/>
                          </a:solidFill>
                          <a:effectLst/>
                          <a:latin typeface="Proxima Nova"/>
                        </a:rPr>
                        <a:t>Soup</a:t>
                      </a:r>
                      <a:endParaRPr lang="en-US" sz="54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0" b="1" i="0" u="none" strike="noStrike" kern="1200" dirty="0">
                          <a:solidFill>
                            <a:srgbClr val="F8F6F0"/>
                          </a:solidFill>
                          <a:effectLst/>
                          <a:latin typeface="Proxima Nova"/>
                        </a:rPr>
                        <a:t>Soup</a:t>
                      </a:r>
                      <a:endParaRPr lang="en-US" sz="5400" b="0" i="0" u="none" strike="noStrike" dirty="0">
                        <a:effectLst/>
                        <a:latin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44401"/>
                  </a:ext>
                </a:extLst>
              </a:tr>
              <a:tr h="3370893">
                <a:tc>
                  <a:txBody>
                    <a:bodyPr/>
                    <a:lstStyle/>
                    <a:p>
                      <a:pPr marL="0" marR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400" b="1" i="0" u="none" strike="noStrike" kern="1200" noProof="0" dirty="0" smtClean="0">
                          <a:solidFill>
                            <a:srgbClr val="114734"/>
                          </a:solidFill>
                          <a:effectLst/>
                          <a:latin typeface="Segoe UI"/>
                        </a:rPr>
                        <a:t>Tomato</a:t>
                      </a:r>
                      <a:endParaRPr lang="en-US" sz="5400" b="1" i="0" u="none" strike="noStrike" kern="1200" noProof="0" dirty="0" smtClean="0">
                        <a:solidFill>
                          <a:srgbClr val="114734"/>
                        </a:solidFill>
                        <a:effectLst/>
                        <a:latin typeface="Segoe UI"/>
                      </a:endParaRPr>
                    </a:p>
                    <a:p>
                      <a:pPr marL="0" marR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400" b="1" i="0" u="none" strike="noStrike" kern="1200" noProof="0" dirty="0" smtClean="0">
                          <a:solidFill>
                            <a:srgbClr val="114734"/>
                          </a:solidFill>
                          <a:effectLst/>
                          <a:latin typeface="Segoe UI"/>
                        </a:rPr>
                        <a:t>(Traditional</a:t>
                      </a:r>
                      <a:r>
                        <a:rPr lang="en-US" sz="5400" b="1" i="0" u="none" strike="noStrike" kern="1200" baseline="0" noProof="0" dirty="0" smtClean="0">
                          <a:solidFill>
                            <a:srgbClr val="114734"/>
                          </a:solidFill>
                          <a:effectLst/>
                          <a:latin typeface="Segoe UI"/>
                        </a:rPr>
                        <a:t> or </a:t>
                      </a:r>
                      <a:r>
                        <a:rPr lang="en-US" sz="5400" b="1" i="0" u="none" strike="noStrike" kern="1200" noProof="0" dirty="0" smtClean="0">
                          <a:solidFill>
                            <a:srgbClr val="114734"/>
                          </a:solidFill>
                          <a:effectLst/>
                          <a:latin typeface="Segoe UI"/>
                        </a:rPr>
                        <a:t>Vegan)</a:t>
                      </a:r>
                      <a:endParaRPr lang="en-US" dirty="0"/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400" b="1" i="0" u="none" strike="noStrike" kern="1200" noProof="0" dirty="0" smtClean="0">
                          <a:solidFill>
                            <a:srgbClr val="114734"/>
                          </a:solidFill>
                          <a:effectLst/>
                          <a:latin typeface="Segoe UI"/>
                        </a:rPr>
                        <a:t>Chili </a:t>
                      </a:r>
                      <a:endParaRPr lang="en-US" sz="5400" b="1" i="0" u="none" strike="noStrike" kern="1200" noProof="0" dirty="0">
                        <a:solidFill>
                          <a:srgbClr val="114734"/>
                        </a:solidFill>
                        <a:effectLst/>
                        <a:latin typeface="Segoe UI"/>
                      </a:endParaRPr>
                    </a:p>
                    <a:p>
                      <a:pPr marL="0" marR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400" b="1" i="0" u="none" strike="noStrike" kern="1200" noProof="0" dirty="0" smtClean="0">
                          <a:solidFill>
                            <a:srgbClr val="114734"/>
                          </a:solidFill>
                          <a:effectLst/>
                          <a:latin typeface="Segoe UI"/>
                        </a:rPr>
                        <a:t>(Traditional or Vegan</a:t>
                      </a:r>
                      <a:r>
                        <a:rPr lang="en-US" sz="5400" b="1" i="0" u="none" strike="noStrike" kern="1200" noProof="0" dirty="0">
                          <a:solidFill>
                            <a:srgbClr val="114734"/>
                          </a:solidFill>
                          <a:effectLst/>
                          <a:latin typeface="Segoe UI"/>
                        </a:rPr>
                        <a:t>)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400" b="1" i="0" u="none" strike="noStrike" kern="1200" noProof="0" dirty="0" smtClean="0">
                          <a:solidFill>
                            <a:srgbClr val="114734"/>
                          </a:solidFill>
                          <a:effectLst/>
                          <a:latin typeface="Segoe UI"/>
                        </a:rPr>
                        <a:t>French</a:t>
                      </a:r>
                      <a:r>
                        <a:rPr lang="en-US" sz="5400" b="1" i="0" u="none" strike="noStrike" kern="1200" baseline="0" noProof="0" dirty="0" smtClean="0">
                          <a:solidFill>
                            <a:srgbClr val="114734"/>
                          </a:solidFill>
                          <a:effectLst/>
                          <a:latin typeface="Segoe UI"/>
                        </a:rPr>
                        <a:t> Onion </a:t>
                      </a:r>
                      <a:r>
                        <a:rPr lang="en-US" sz="5400" b="1" i="0" u="none" strike="noStrike" kern="1200" noProof="0" dirty="0" smtClean="0">
                          <a:solidFill>
                            <a:srgbClr val="114734"/>
                          </a:solidFill>
                          <a:effectLst/>
                          <a:latin typeface="Segoe UI"/>
                        </a:rPr>
                        <a:t>(Traditional or Vegan</a:t>
                      </a:r>
                      <a:r>
                        <a:rPr lang="en-US" sz="5400" b="1" i="0" u="none" strike="noStrike" kern="1200" noProof="0" dirty="0">
                          <a:solidFill>
                            <a:srgbClr val="114734"/>
                          </a:solidFill>
                          <a:effectLst/>
                          <a:latin typeface="Segoe UI"/>
                        </a:rPr>
                        <a:t>)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400" b="1" i="0" u="none" strike="noStrike" kern="1200" noProof="0" dirty="0" smtClean="0">
                          <a:solidFill>
                            <a:srgbClr val="114734"/>
                          </a:solidFill>
                          <a:effectLst/>
                          <a:latin typeface="Segoe UI"/>
                        </a:rPr>
                        <a:t>Italian Lentil</a:t>
                      </a:r>
                      <a:endParaRPr lang="en-US" sz="5400" b="1" i="0" u="none" strike="noStrike" kern="1200" noProof="0" dirty="0">
                        <a:solidFill>
                          <a:srgbClr val="114734"/>
                        </a:solidFill>
                        <a:effectLst/>
                        <a:latin typeface="Segoe UI"/>
                      </a:endParaRPr>
                    </a:p>
                    <a:p>
                      <a:pPr marL="0" marR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400" b="1" i="0" u="none" strike="noStrike" kern="1200" noProof="0" dirty="0" smtClean="0">
                          <a:solidFill>
                            <a:srgbClr val="114734"/>
                          </a:solidFill>
                          <a:effectLst/>
                          <a:latin typeface="Segoe UI"/>
                        </a:rPr>
                        <a:t>(Traditional and Vegan</a:t>
                      </a:r>
                      <a:r>
                        <a:rPr lang="en-US" sz="5400" b="1" i="0" u="none" strike="noStrike" kern="1200" noProof="0" dirty="0">
                          <a:solidFill>
                            <a:srgbClr val="114734"/>
                          </a:solidFill>
                          <a:effectLst/>
                          <a:latin typeface="Segoe UI"/>
                        </a:rPr>
                        <a:t>)</a:t>
                      </a:r>
                      <a:endParaRPr lang="en-US" dirty="0"/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400" b="1" i="0" u="none" strike="noStrike" kern="1200" noProof="0" dirty="0" smtClean="0">
                          <a:solidFill>
                            <a:srgbClr val="114734"/>
                          </a:solidFill>
                          <a:effectLst/>
                          <a:latin typeface="Segoe UI"/>
                        </a:rPr>
                        <a:t>Mulligatawny</a:t>
                      </a:r>
                      <a:endParaRPr lang="en-US" sz="5400" b="1" i="0" u="none" strike="noStrike" kern="1200" noProof="0" dirty="0">
                        <a:solidFill>
                          <a:srgbClr val="114734"/>
                        </a:solidFill>
                        <a:effectLst/>
                        <a:latin typeface="Segoe UI"/>
                      </a:endParaRPr>
                    </a:p>
                    <a:p>
                      <a:pPr marL="0" marR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400" b="1" i="0" u="none" strike="noStrike" kern="1200" noProof="0" dirty="0">
                          <a:solidFill>
                            <a:srgbClr val="114734"/>
                          </a:solidFill>
                          <a:effectLst/>
                          <a:latin typeface="Segoe UI"/>
                        </a:rPr>
                        <a:t>(Traditional or Vegan)</a:t>
                      </a:r>
                      <a:endParaRPr lang="en-US" sz="5400" noProof="0" dirty="0">
                        <a:latin typeface="Segoe UI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6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67134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F33C8AC-166C-ADBC-F5B9-662EBCD9672E}"/>
              </a:ext>
            </a:extLst>
          </p:cNvPr>
          <p:cNvSpPr txBox="1"/>
          <p:nvPr/>
        </p:nvSpPr>
        <p:spPr>
          <a:xfrm>
            <a:off x="0" y="14382529"/>
            <a:ext cx="33832800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cs typeface="Proxima Nova"/>
              </a:rPr>
              <a:t>As a reminder, due to small lab sizes, lunch will be served only on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cs typeface="Proxima Nova"/>
              </a:rPr>
              <a:t>Tuesday, Wednesday and Thursday </a:t>
            </a:r>
            <a:r>
              <a:rPr lang="en-US" sz="4800" b="1" dirty="0">
                <a:solidFill>
                  <a:schemeClr val="bg1"/>
                </a:solidFill>
                <a:cs typeface="Proxima Nova"/>
              </a:rPr>
              <a:t>this semester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cs typeface="Proxima Nova"/>
              </a:rPr>
              <a:t>Follow </a:t>
            </a:r>
            <a:r>
              <a:rPr lang="en-US" sz="6000" b="1" dirty="0">
                <a:solidFill>
                  <a:schemeClr val="bg1"/>
                </a:solidFill>
                <a:cs typeface="Proxima Nova"/>
              </a:rPr>
              <a:t>@</a:t>
            </a:r>
            <a:r>
              <a:rPr lang="en-US" sz="6000" b="1" dirty="0" err="1">
                <a:solidFill>
                  <a:schemeClr val="bg1"/>
                </a:solidFill>
                <a:cs typeface="Proxima Nova"/>
              </a:rPr>
              <a:t>atriumcafe.ohio</a:t>
            </a:r>
            <a:r>
              <a:rPr lang="en-US" sz="6000" b="1" dirty="0">
                <a:solidFill>
                  <a:schemeClr val="bg1"/>
                </a:solidFill>
                <a:cs typeface="Proxima Nova"/>
              </a:rPr>
              <a:t> </a:t>
            </a:r>
            <a:r>
              <a:rPr lang="en-US" sz="4800" b="1" dirty="0">
                <a:solidFill>
                  <a:schemeClr val="bg1"/>
                </a:solidFill>
                <a:cs typeface="Proxima Nova"/>
              </a:rPr>
              <a:t>on Instagram or e-mail </a:t>
            </a:r>
            <a:r>
              <a:rPr lang="en-US" sz="6000" b="1" dirty="0">
                <a:solidFill>
                  <a:schemeClr val="bg1"/>
                </a:solidFill>
                <a:cs typeface="Proxima Nova"/>
                <a:hlinkClick r:id="rId3"/>
              </a:rPr>
              <a:t>salabak@ohio.edu</a:t>
            </a:r>
            <a:r>
              <a:rPr lang="en-US" sz="4800" b="1" dirty="0">
                <a:solidFill>
                  <a:schemeClr val="bg1"/>
                </a:solidFill>
                <a:cs typeface="Proxima Nova"/>
              </a:rPr>
              <a:t> if you want to be on the menu mailing list!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5303E2-D7A2-F701-77AD-CF750F797789}"/>
              </a:ext>
            </a:extLst>
          </p:cNvPr>
          <p:cNvSpPr txBox="1"/>
          <p:nvPr/>
        </p:nvSpPr>
        <p:spPr>
          <a:xfrm>
            <a:off x="20486976" y="17975969"/>
            <a:ext cx="10243871" cy="861774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5000">
                <a:solidFill>
                  <a:srgbClr val="F8F6F0"/>
                </a:solidFill>
                <a:cs typeface="Proxima Nova"/>
              </a:rPr>
              <a:t>April </a:t>
            </a:r>
            <a:r>
              <a:rPr lang="en-US" sz="5000" smtClean="0">
                <a:solidFill>
                  <a:srgbClr val="F8F6F0"/>
                </a:solidFill>
                <a:cs typeface="Proxima Nova"/>
              </a:rPr>
              <a:t>22</a:t>
            </a:r>
            <a:r>
              <a:rPr lang="en-US" sz="5000" baseline="30000" smtClean="0">
                <a:solidFill>
                  <a:srgbClr val="F8F6F0"/>
                </a:solidFill>
                <a:cs typeface="Proxima Nova"/>
              </a:rPr>
              <a:t>nd</a:t>
            </a:r>
            <a:r>
              <a:rPr lang="en-US" sz="5000" smtClean="0">
                <a:solidFill>
                  <a:srgbClr val="F8F6F0"/>
                </a:solidFill>
                <a:cs typeface="Proxima Nova"/>
              </a:rPr>
              <a:t> </a:t>
            </a:r>
            <a:r>
              <a:rPr lang="en-US" sz="5000">
                <a:solidFill>
                  <a:srgbClr val="F8F6F0"/>
                </a:solidFill>
                <a:cs typeface="Proxima Nova"/>
              </a:rPr>
              <a:t>– </a:t>
            </a:r>
            <a:r>
              <a:rPr lang="en-US" sz="5000" smtClean="0">
                <a:solidFill>
                  <a:srgbClr val="F8F6F0"/>
                </a:solidFill>
                <a:cs typeface="Proxima Nova"/>
              </a:rPr>
              <a:t>26</a:t>
            </a:r>
            <a:r>
              <a:rPr lang="en-US" sz="5000" baseline="30000" smtClean="0">
                <a:solidFill>
                  <a:srgbClr val="F8F6F0"/>
                </a:solidFill>
                <a:cs typeface="Proxima Nova"/>
              </a:rPr>
              <a:t>th</a:t>
            </a:r>
            <a:r>
              <a:rPr lang="en-US" sz="5000" dirty="0">
                <a:solidFill>
                  <a:srgbClr val="F8F6F0"/>
                </a:solidFill>
                <a:cs typeface="Proxima Nova"/>
              </a:rPr>
              <a:t>,  2024</a:t>
            </a:r>
            <a:endParaRPr lang="en-US" dirty="0">
              <a:solidFill>
                <a:srgbClr val="F8F6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22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orever OHIO - Dark">
  <a:themeElements>
    <a:clrScheme name="Forever OHIO Dark">
      <a:dk1>
        <a:srgbClr val="114734"/>
      </a:dk1>
      <a:lt1>
        <a:srgbClr val="F8F6F0"/>
      </a:lt1>
      <a:dk2>
        <a:srgbClr val="006648"/>
      </a:dk2>
      <a:lt2>
        <a:srgbClr val="FFFCF4"/>
      </a:lt2>
      <a:accent1>
        <a:srgbClr val="00694D"/>
      </a:accent1>
      <a:accent2>
        <a:srgbClr val="FA4616"/>
      </a:accent2>
      <a:accent3>
        <a:srgbClr val="766E63"/>
      </a:accent3>
      <a:accent4>
        <a:srgbClr val="A98A00"/>
      </a:accent4>
      <a:accent5>
        <a:srgbClr val="B4E3D7"/>
      </a:accent5>
      <a:accent6>
        <a:srgbClr val="E6ECC2"/>
      </a:accent6>
      <a:hlink>
        <a:srgbClr val="99CE5F"/>
      </a:hlink>
      <a:folHlink>
        <a:srgbClr val="8AB958"/>
      </a:folHlink>
    </a:clrScheme>
    <a:fontScheme name="ForeverOHIO">
      <a:majorFont>
        <a:latin typeface="P22 Mackinac Pro Book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hio_University_Powerpoint_Template" id="{96A2D130-C817-3A48-B073-5F38A56F9775}" vid="{E8E2D9A7-67EA-CE4B-BF5B-C4EC48EA6BC7}"/>
    </a:ext>
  </a:extLst>
</a:theme>
</file>

<file path=ppt/theme/theme2.xml><?xml version="1.0" encoding="utf-8"?>
<a:theme xmlns:a="http://schemas.openxmlformats.org/drawingml/2006/main" name="Forever OHIO - Light">
  <a:themeElements>
    <a:clrScheme name="Forever OHIO Dark">
      <a:dk1>
        <a:srgbClr val="114734"/>
      </a:dk1>
      <a:lt1>
        <a:srgbClr val="F8F6F0"/>
      </a:lt1>
      <a:dk2>
        <a:srgbClr val="006648"/>
      </a:dk2>
      <a:lt2>
        <a:srgbClr val="FFFCF4"/>
      </a:lt2>
      <a:accent1>
        <a:srgbClr val="00694D"/>
      </a:accent1>
      <a:accent2>
        <a:srgbClr val="FA4616"/>
      </a:accent2>
      <a:accent3>
        <a:srgbClr val="766E63"/>
      </a:accent3>
      <a:accent4>
        <a:srgbClr val="A98A00"/>
      </a:accent4>
      <a:accent5>
        <a:srgbClr val="B4E3D7"/>
      </a:accent5>
      <a:accent6>
        <a:srgbClr val="E6ECC2"/>
      </a:accent6>
      <a:hlink>
        <a:srgbClr val="99CE5F"/>
      </a:hlink>
      <a:folHlink>
        <a:srgbClr val="8AB958"/>
      </a:folHlink>
    </a:clrScheme>
    <a:fontScheme name="ForeverOHIO">
      <a:majorFont>
        <a:latin typeface="P22 Mackinac Pro Book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hio_University_Powerpoint_Template" id="{96A2D130-C817-3A48-B073-5F38A56F9775}" vid="{DADA01F0-A89A-CD4F-A6F8-B5B34E2DC3D8}"/>
    </a:ext>
  </a:extLst>
</a:theme>
</file>

<file path=ppt/theme/theme3.xml><?xml version="1.0" encoding="utf-8"?>
<a:theme xmlns:a="http://schemas.openxmlformats.org/drawingml/2006/main" name="Cutler Dark">
  <a:themeElements>
    <a:clrScheme name="Forever OHIO Dark">
      <a:dk1>
        <a:srgbClr val="114734"/>
      </a:dk1>
      <a:lt1>
        <a:srgbClr val="F8F6F0"/>
      </a:lt1>
      <a:dk2>
        <a:srgbClr val="006648"/>
      </a:dk2>
      <a:lt2>
        <a:srgbClr val="FFFCF4"/>
      </a:lt2>
      <a:accent1>
        <a:srgbClr val="00694D"/>
      </a:accent1>
      <a:accent2>
        <a:srgbClr val="FA4616"/>
      </a:accent2>
      <a:accent3>
        <a:srgbClr val="766E63"/>
      </a:accent3>
      <a:accent4>
        <a:srgbClr val="A98A00"/>
      </a:accent4>
      <a:accent5>
        <a:srgbClr val="B4E3D7"/>
      </a:accent5>
      <a:accent6>
        <a:srgbClr val="E6ECC2"/>
      </a:accent6>
      <a:hlink>
        <a:srgbClr val="99CE5F"/>
      </a:hlink>
      <a:folHlink>
        <a:srgbClr val="8AB958"/>
      </a:folHlink>
    </a:clrScheme>
    <a:fontScheme name="ForeverOHIO">
      <a:majorFont>
        <a:latin typeface="P22 Mackinac Pro Book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hio_University_Powerpoint_Template" id="{96A2D130-C817-3A48-B073-5F38A56F9775}" vid="{E8E2D9A7-67EA-CE4B-BF5B-C4EC48EA6BC7}"/>
    </a:ext>
  </a:extLst>
</a:theme>
</file>

<file path=ppt/theme/theme4.xml><?xml version="1.0" encoding="utf-8"?>
<a:theme xmlns:a="http://schemas.openxmlformats.org/drawingml/2006/main" name="Cutler Light">
  <a:themeElements>
    <a:clrScheme name="Forever OHIO Dark">
      <a:dk1>
        <a:srgbClr val="114734"/>
      </a:dk1>
      <a:lt1>
        <a:srgbClr val="F8F6F0"/>
      </a:lt1>
      <a:dk2>
        <a:srgbClr val="006648"/>
      </a:dk2>
      <a:lt2>
        <a:srgbClr val="FFFCF4"/>
      </a:lt2>
      <a:accent1>
        <a:srgbClr val="00694D"/>
      </a:accent1>
      <a:accent2>
        <a:srgbClr val="FA4616"/>
      </a:accent2>
      <a:accent3>
        <a:srgbClr val="766E63"/>
      </a:accent3>
      <a:accent4>
        <a:srgbClr val="A98A00"/>
      </a:accent4>
      <a:accent5>
        <a:srgbClr val="B4E3D7"/>
      </a:accent5>
      <a:accent6>
        <a:srgbClr val="E6ECC2"/>
      </a:accent6>
      <a:hlink>
        <a:srgbClr val="99CE5F"/>
      </a:hlink>
      <a:folHlink>
        <a:srgbClr val="8AB958"/>
      </a:folHlink>
    </a:clrScheme>
    <a:fontScheme name="ForeverOHIO">
      <a:majorFont>
        <a:latin typeface="P22 Mackinac Pro Book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hio_University_Powerpoint_Template" id="{96A2D130-C817-3A48-B073-5F38A56F9775}" vid="{08172613-8834-5B4A-8532-6F9723108CE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47FFB7EDC58445A7432D2D97C2EA1F" ma:contentTypeVersion="16" ma:contentTypeDescription="Create a new document." ma:contentTypeScope="" ma:versionID="696f35dfc56e853e2dcd1fbac6e9b0f5">
  <xsd:schema xmlns:xsd="http://www.w3.org/2001/XMLSchema" xmlns:xs="http://www.w3.org/2001/XMLSchema" xmlns:p="http://schemas.microsoft.com/office/2006/metadata/properties" xmlns:ns2="a15e2e2d-abbc-4dd3-a91c-c8076a175de9" xmlns:ns3="8cb5f936-c297-426d-b367-8d80127451e1" targetNamespace="http://schemas.microsoft.com/office/2006/metadata/properties" ma:root="true" ma:fieldsID="cb2c375ca40c7259b2334409dc55c6f7" ns2:_="" ns3:_="">
    <xsd:import namespace="a15e2e2d-abbc-4dd3-a91c-c8076a175de9"/>
    <xsd:import namespace="8cb5f936-c297-426d-b367-8d80127451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e2e2d-abbc-4dd3-a91c-c8076a175d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3441a5e-8925-41ae-9654-e36904a9a6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b5f936-c297-426d-b367-8d80127451e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7863373-95ad-4a78-8390-2868d4953124}" ma:internalName="TaxCatchAll" ma:showField="CatchAllData" ma:web="8cb5f936-c297-426d-b367-8d80127451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b5f936-c297-426d-b367-8d80127451e1" xsi:nil="true"/>
    <lcf76f155ced4ddcb4097134ff3c332f xmlns="a15e2e2d-abbc-4dd3-a91c-c8076a175de9">
      <Terms xmlns="http://schemas.microsoft.com/office/infopath/2007/PartnerControls"/>
    </lcf76f155ced4ddcb4097134ff3c332f>
    <SharedWithUsers xmlns="8cb5f936-c297-426d-b367-8d80127451e1">
      <UserInfo>
        <DisplayName>Stacy, Taylor</DisplayName>
        <AccountId>132</AccountId>
        <AccountType/>
      </UserInfo>
      <UserInfo>
        <DisplayName>Perry, Sharon</DisplayName>
        <AccountId>34</AccountId>
        <AccountType/>
      </UserInfo>
      <UserInfo>
        <DisplayName>Orben, Kimberlee</DisplayName>
        <AccountId>33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7D5BEC5-7293-436C-858B-75E6BF3228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182F70-E108-4574-AA32-42E83A8F8923}">
  <ds:schemaRefs>
    <ds:schemaRef ds:uri="8cb5f936-c297-426d-b367-8d80127451e1"/>
    <ds:schemaRef ds:uri="a15e2e2d-abbc-4dd3-a91c-c8076a175de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CE099C3-F8B3-4B49-87CB-DF1D1A7E7ECB}">
  <ds:schemaRefs>
    <ds:schemaRef ds:uri="http://purl.org/dc/dcmitype/"/>
    <ds:schemaRef ds:uri="a15e2e2d-abbc-4dd3-a91c-c8076a175de9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8cb5f936-c297-426d-b367-8d80127451e1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38411</TotalTime>
  <Words>323</Words>
  <Application>Microsoft Office PowerPoint</Application>
  <PresentationFormat>Custom</PresentationFormat>
  <Paragraphs>78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P22 Mackinac Pro Book</vt:lpstr>
      <vt:lpstr>Arial</vt:lpstr>
      <vt:lpstr>Symbol</vt:lpstr>
      <vt:lpstr>Times New Roman</vt:lpstr>
      <vt:lpstr>Proxima Nova</vt:lpstr>
      <vt:lpstr>Segoe UI</vt:lpstr>
      <vt:lpstr>P22 Mackinac Pro Medium</vt:lpstr>
      <vt:lpstr>Calibri</vt:lpstr>
      <vt:lpstr>Ebrima</vt:lpstr>
      <vt:lpstr>Forever OHIO - Dark</vt:lpstr>
      <vt:lpstr>Forever OHIO - Light</vt:lpstr>
      <vt:lpstr>Cutler Dark</vt:lpstr>
      <vt:lpstr>Cutler Light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Harden, Aaron</dc:creator>
  <cp:lastModifiedBy>Salabak, Dane</cp:lastModifiedBy>
  <cp:revision>367</cp:revision>
  <cp:lastPrinted>2024-04-02T14:40:27Z</cp:lastPrinted>
  <dcterms:created xsi:type="dcterms:W3CDTF">2021-05-05T16:47:15Z</dcterms:created>
  <dcterms:modified xsi:type="dcterms:W3CDTF">2024-04-23T12:06:50Z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0x010100F247FFB7EDC58445A7432D2D97C2EA1F</vt:lpwstr>
  </property>
  <property fmtid="{D5CDD505-2E9C-101B-9397-08002B2CF9AE}" pid="3" name="MediaServiceImageTags">
    <vt:lpwstr/>
  </property>
</Properties>
</file>