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6"/>
  </p:notesMasterIdLst>
  <p:sldIdLst>
    <p:sldId id="314" r:id="rId6"/>
    <p:sldId id="315" r:id="rId7"/>
    <p:sldId id="317" r:id="rId8"/>
    <p:sldId id="318" r:id="rId9"/>
    <p:sldId id="258" r:id="rId10"/>
    <p:sldId id="259" r:id="rId11"/>
    <p:sldId id="265" r:id="rId12"/>
    <p:sldId id="271" r:id="rId13"/>
    <p:sldId id="266" r:id="rId14"/>
    <p:sldId id="260" r:id="rId15"/>
    <p:sldId id="319" r:id="rId16"/>
    <p:sldId id="272" r:id="rId17"/>
    <p:sldId id="270" r:id="rId18"/>
    <p:sldId id="330" r:id="rId19"/>
    <p:sldId id="320" r:id="rId20"/>
    <p:sldId id="261" r:id="rId21"/>
    <p:sldId id="268" r:id="rId22"/>
    <p:sldId id="267" r:id="rId23"/>
    <p:sldId id="269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792C6-D23B-482D-B8F5-0543878D0DCD}" v="698" dt="2020-08-14T14:34:43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2" autoAdjust="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102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http://www.ohio.edu/community-engage-research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.edu/community-engage-research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49BD3-BF8B-495B-A4E9-DF2A31BCEA92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</dgm:pt>
    <dgm:pt modelId="{EC0258CC-F841-451E-9AF1-0D88E849A25E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Skill transfer</a:t>
          </a:r>
        </a:p>
      </dgm:t>
    </dgm:pt>
    <dgm:pt modelId="{05D5F066-2D0D-4903-A5E5-F66019453C79}" type="parTrans" cxnId="{67D33A88-D05D-4855-A4E9-D4B57B29B02C}">
      <dgm:prSet/>
      <dgm:spPr/>
      <dgm:t>
        <a:bodyPr/>
        <a:lstStyle/>
        <a:p>
          <a:endParaRPr lang="en-US"/>
        </a:p>
      </dgm:t>
    </dgm:pt>
    <dgm:pt modelId="{E9346336-9528-48C7-BA8F-8E73BF3EDD23}" type="sibTrans" cxnId="{67D33A88-D05D-4855-A4E9-D4B57B29B02C}">
      <dgm:prSet/>
      <dgm:spPr/>
      <dgm:t>
        <a:bodyPr/>
        <a:lstStyle/>
        <a:p>
          <a:endParaRPr lang="en-US"/>
        </a:p>
      </dgm:t>
    </dgm:pt>
    <dgm:pt modelId="{76F3F037-7CFD-4780-81AC-7B9A77702483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Meet community needs</a:t>
          </a:r>
        </a:p>
      </dgm:t>
    </dgm:pt>
    <dgm:pt modelId="{B0C86740-F544-4765-808B-921385AE66E6}" type="parTrans" cxnId="{6A2C8D76-A4D6-4F5A-B20C-FCCE1572391D}">
      <dgm:prSet/>
      <dgm:spPr/>
      <dgm:t>
        <a:bodyPr/>
        <a:lstStyle/>
        <a:p>
          <a:endParaRPr lang="en-US"/>
        </a:p>
      </dgm:t>
    </dgm:pt>
    <dgm:pt modelId="{D147C0AF-1632-4C40-A392-730104C64182}" type="sibTrans" cxnId="{6A2C8D76-A4D6-4F5A-B20C-FCCE1572391D}">
      <dgm:prSet/>
      <dgm:spPr/>
      <dgm:t>
        <a:bodyPr/>
        <a:lstStyle/>
        <a:p>
          <a:endParaRPr lang="en-US"/>
        </a:p>
      </dgm:t>
    </dgm:pt>
    <dgm:pt modelId="{E8A92C05-1218-48A8-8ED2-C61181ACC7F2}">
      <dgm:prSet phldrT="[Text]" custT="1"/>
      <dgm:spPr>
        <a:solidFill>
          <a:srgbClr val="006B4C"/>
        </a:solidFill>
      </dgm:spPr>
      <dgm:t>
        <a:bodyPr/>
        <a:lstStyle/>
        <a:p>
          <a:r>
            <a:rPr lang="en-US" sz="1400" dirty="0"/>
            <a:t>Increased visibility in community</a:t>
          </a:r>
        </a:p>
      </dgm:t>
    </dgm:pt>
    <dgm:pt modelId="{D42FF4F2-926C-454F-920C-2CBFB5F21E14}" type="parTrans" cxnId="{2278036B-B353-4C4B-93F4-7AE22BC2C005}">
      <dgm:prSet/>
      <dgm:spPr/>
      <dgm:t>
        <a:bodyPr/>
        <a:lstStyle/>
        <a:p>
          <a:endParaRPr lang="en-US"/>
        </a:p>
      </dgm:t>
    </dgm:pt>
    <dgm:pt modelId="{BDCE3950-186A-463B-B528-582F4D6430D5}" type="sibTrans" cxnId="{2278036B-B353-4C4B-93F4-7AE22BC2C005}">
      <dgm:prSet/>
      <dgm:spPr/>
      <dgm:t>
        <a:bodyPr/>
        <a:lstStyle/>
        <a:p>
          <a:endParaRPr lang="en-US"/>
        </a:p>
      </dgm:t>
    </dgm:pt>
    <dgm:pt modelId="{88BC65A0-03F9-4517-85CD-10AAFE81E693}">
      <dgm:prSet phldrT="[Text]" custT="1"/>
      <dgm:spPr>
        <a:solidFill>
          <a:srgbClr val="006B4C"/>
        </a:solidFill>
      </dgm:spPr>
      <dgm:t>
        <a:bodyPr vert="vert"/>
        <a:lstStyle/>
        <a:p>
          <a:r>
            <a:rPr lang="en-US" sz="1400" dirty="0"/>
            <a:t>Community buy-in</a:t>
          </a:r>
        </a:p>
      </dgm:t>
    </dgm:pt>
    <dgm:pt modelId="{ADD84736-AFCA-49CF-BF3B-0C25D2A395D4}" type="parTrans" cxnId="{A5897AC7-107D-4527-8B2A-CD4FAFEAFD4E}">
      <dgm:prSet/>
      <dgm:spPr/>
      <dgm:t>
        <a:bodyPr/>
        <a:lstStyle/>
        <a:p>
          <a:endParaRPr lang="en-US"/>
        </a:p>
      </dgm:t>
    </dgm:pt>
    <dgm:pt modelId="{07309E9B-FA41-484A-8691-CAB539ECF7A9}" type="sibTrans" cxnId="{A5897AC7-107D-4527-8B2A-CD4FAFEAFD4E}">
      <dgm:prSet/>
      <dgm:spPr/>
      <dgm:t>
        <a:bodyPr/>
        <a:lstStyle/>
        <a:p>
          <a:endParaRPr lang="en-US"/>
        </a:p>
      </dgm:t>
    </dgm:pt>
    <dgm:pt modelId="{995F39A9-A54D-4E3C-BB80-839317413238}">
      <dgm:prSet phldrT="[Text]" custT="1"/>
      <dgm:spPr>
        <a:solidFill>
          <a:srgbClr val="006B4C"/>
        </a:solidFill>
      </dgm:spPr>
      <dgm:t>
        <a:bodyPr vert="vert270"/>
        <a:lstStyle/>
        <a:p>
          <a:r>
            <a:rPr lang="en-US" sz="1600" dirty="0"/>
            <a:t>Reduce barriers</a:t>
          </a:r>
        </a:p>
      </dgm:t>
    </dgm:pt>
    <dgm:pt modelId="{95B100E4-52D3-4278-AD7A-B7D8668034FC}" type="parTrans" cxnId="{EA233215-5CD0-468F-9097-84BAD48C089C}">
      <dgm:prSet/>
      <dgm:spPr/>
      <dgm:t>
        <a:bodyPr/>
        <a:lstStyle/>
        <a:p>
          <a:endParaRPr lang="en-US"/>
        </a:p>
      </dgm:t>
    </dgm:pt>
    <dgm:pt modelId="{C5E4BB6E-E0B1-4B02-8F6A-44965D4697C4}" type="sibTrans" cxnId="{EA233215-5CD0-468F-9097-84BAD48C089C}">
      <dgm:prSet/>
      <dgm:spPr/>
      <dgm:t>
        <a:bodyPr/>
        <a:lstStyle/>
        <a:p>
          <a:endParaRPr lang="en-US"/>
        </a:p>
      </dgm:t>
    </dgm:pt>
    <dgm:pt modelId="{9CF069F7-769B-43E1-A31A-065777FAD2B2}">
      <dgm:prSet phldrT="[Text]" custT="1"/>
      <dgm:spPr>
        <a:solidFill>
          <a:srgbClr val="006B4C"/>
        </a:solidFill>
      </dgm:spPr>
      <dgm:t>
        <a:bodyPr/>
        <a:lstStyle/>
        <a:p>
          <a:r>
            <a:rPr lang="en-US" sz="1400" dirty="0"/>
            <a:t>Move toward positive social change</a:t>
          </a:r>
        </a:p>
      </dgm:t>
    </dgm:pt>
    <dgm:pt modelId="{89B3BC54-97AB-47BE-87A6-B6C7863C792A}" type="parTrans" cxnId="{6898A051-8336-4162-AB5E-7D81773A0267}">
      <dgm:prSet/>
      <dgm:spPr/>
      <dgm:t>
        <a:bodyPr/>
        <a:lstStyle/>
        <a:p>
          <a:endParaRPr lang="en-US"/>
        </a:p>
      </dgm:t>
    </dgm:pt>
    <dgm:pt modelId="{014D6C39-EBDF-4742-A9C3-E772C2409529}" type="sibTrans" cxnId="{6898A051-8336-4162-AB5E-7D81773A0267}">
      <dgm:prSet/>
      <dgm:spPr/>
      <dgm:t>
        <a:bodyPr/>
        <a:lstStyle/>
        <a:p>
          <a:endParaRPr lang="en-US"/>
        </a:p>
      </dgm:t>
    </dgm:pt>
    <dgm:pt modelId="{258C2B81-4D1F-4D12-B407-FCBC21650345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Sustainable Relationships</a:t>
          </a:r>
        </a:p>
      </dgm:t>
    </dgm:pt>
    <dgm:pt modelId="{BFA4FC63-D38E-41B9-BBB8-48B8D4CA9E9E}" type="parTrans" cxnId="{0F009EDD-B102-4C4F-9D25-4D036CFD06D3}">
      <dgm:prSet/>
      <dgm:spPr/>
      <dgm:t>
        <a:bodyPr/>
        <a:lstStyle/>
        <a:p>
          <a:endParaRPr lang="en-US"/>
        </a:p>
      </dgm:t>
    </dgm:pt>
    <dgm:pt modelId="{E50B1381-7A3B-4480-A1E8-ECC39D69F992}" type="sibTrans" cxnId="{0F009EDD-B102-4C4F-9D25-4D036CFD06D3}">
      <dgm:prSet/>
      <dgm:spPr/>
      <dgm:t>
        <a:bodyPr/>
        <a:lstStyle/>
        <a:p>
          <a:endParaRPr lang="en-US"/>
        </a:p>
      </dgm:t>
    </dgm:pt>
    <dgm:pt modelId="{054D22A2-3689-4255-B1DE-23179EDA4641}" type="pres">
      <dgm:prSet presAssocID="{5E149BD3-BF8B-495B-A4E9-DF2A31BCEA92}" presName="diagram" presStyleCnt="0">
        <dgm:presLayoutVars>
          <dgm:dir/>
          <dgm:resizeHandles val="exact"/>
        </dgm:presLayoutVars>
      </dgm:prSet>
      <dgm:spPr/>
    </dgm:pt>
    <dgm:pt modelId="{3448F016-52E8-4E59-B949-D18F5A46239A}" type="pres">
      <dgm:prSet presAssocID="{EC0258CC-F841-451E-9AF1-0D88E849A25E}" presName="arrow" presStyleLbl="node1" presStyleIdx="0" presStyleCnt="7" custAng="0" custScaleX="119974" custRadScaleRad="100073">
        <dgm:presLayoutVars>
          <dgm:bulletEnabled val="1"/>
        </dgm:presLayoutVars>
      </dgm:prSet>
      <dgm:spPr/>
    </dgm:pt>
    <dgm:pt modelId="{84F9261F-8440-4E79-B0C9-2AF956F4F7DF}" type="pres">
      <dgm:prSet presAssocID="{76F3F037-7CFD-4780-81AC-7B9A77702483}" presName="arrow" presStyleLbl="node1" presStyleIdx="1" presStyleCnt="7">
        <dgm:presLayoutVars>
          <dgm:bulletEnabled val="1"/>
        </dgm:presLayoutVars>
      </dgm:prSet>
      <dgm:spPr/>
    </dgm:pt>
    <dgm:pt modelId="{E3B0EEA4-1A76-4C4E-A9D3-FD3287B97F6F}" type="pres">
      <dgm:prSet presAssocID="{E8A92C05-1218-48A8-8ED2-C61181ACC7F2}" presName="arrow" presStyleLbl="node1" presStyleIdx="2" presStyleCnt="7">
        <dgm:presLayoutVars>
          <dgm:bulletEnabled val="1"/>
        </dgm:presLayoutVars>
      </dgm:prSet>
      <dgm:spPr/>
    </dgm:pt>
    <dgm:pt modelId="{6B081CA8-2CAF-401B-ACD9-5B1E4139F118}" type="pres">
      <dgm:prSet presAssocID="{88BC65A0-03F9-4517-85CD-10AAFE81E693}" presName="arrow" presStyleLbl="node1" presStyleIdx="3" presStyleCnt="7" custScaleX="118853" custRadScaleRad="100670" custRadScaleInc="-1518">
        <dgm:presLayoutVars>
          <dgm:bulletEnabled val="1"/>
        </dgm:presLayoutVars>
      </dgm:prSet>
      <dgm:spPr/>
    </dgm:pt>
    <dgm:pt modelId="{A047BCC5-53BE-4172-89F3-80DDDF780107}" type="pres">
      <dgm:prSet presAssocID="{995F39A9-A54D-4E3C-BB80-839317413238}" presName="arrow" presStyleLbl="node1" presStyleIdx="4" presStyleCnt="7">
        <dgm:presLayoutVars>
          <dgm:bulletEnabled val="1"/>
        </dgm:presLayoutVars>
      </dgm:prSet>
      <dgm:spPr/>
    </dgm:pt>
    <dgm:pt modelId="{2EB375D0-B645-4964-B603-1368DDBA9C6F}" type="pres">
      <dgm:prSet presAssocID="{9CF069F7-769B-43E1-A31A-065777FAD2B2}" presName="arrow" presStyleLbl="node1" presStyleIdx="5" presStyleCnt="7">
        <dgm:presLayoutVars>
          <dgm:bulletEnabled val="1"/>
        </dgm:presLayoutVars>
      </dgm:prSet>
      <dgm:spPr/>
    </dgm:pt>
    <dgm:pt modelId="{C1BE0F8D-826B-4403-AE63-F39945EAA60A}" type="pres">
      <dgm:prSet presAssocID="{258C2B81-4D1F-4D12-B407-FCBC21650345}" presName="arrow" presStyleLbl="node1" presStyleIdx="6" presStyleCnt="7">
        <dgm:presLayoutVars>
          <dgm:bulletEnabled val="1"/>
        </dgm:presLayoutVars>
      </dgm:prSet>
      <dgm:spPr/>
    </dgm:pt>
  </dgm:ptLst>
  <dgm:cxnLst>
    <dgm:cxn modelId="{3992BE0A-63B1-41F4-8287-139371BEFBCE}" type="presOf" srcId="{EC0258CC-F841-451E-9AF1-0D88E849A25E}" destId="{3448F016-52E8-4E59-B949-D18F5A46239A}" srcOrd="0" destOrd="0" presId="urn:microsoft.com/office/officeart/2005/8/layout/arrow5"/>
    <dgm:cxn modelId="{EA233215-5CD0-468F-9097-84BAD48C089C}" srcId="{5E149BD3-BF8B-495B-A4E9-DF2A31BCEA92}" destId="{995F39A9-A54D-4E3C-BB80-839317413238}" srcOrd="4" destOrd="0" parTransId="{95B100E4-52D3-4278-AD7A-B7D8668034FC}" sibTransId="{C5E4BB6E-E0B1-4B02-8F6A-44965D4697C4}"/>
    <dgm:cxn modelId="{3DC7BE21-FC00-416B-B9FF-39354E1A4518}" type="presOf" srcId="{88BC65A0-03F9-4517-85CD-10AAFE81E693}" destId="{6B081CA8-2CAF-401B-ACD9-5B1E4139F118}" srcOrd="0" destOrd="0" presId="urn:microsoft.com/office/officeart/2005/8/layout/arrow5"/>
    <dgm:cxn modelId="{1A023B5C-93B0-49ED-85AD-C101791B5CD2}" type="presOf" srcId="{E8A92C05-1218-48A8-8ED2-C61181ACC7F2}" destId="{E3B0EEA4-1A76-4C4E-A9D3-FD3287B97F6F}" srcOrd="0" destOrd="0" presId="urn:microsoft.com/office/officeart/2005/8/layout/arrow5"/>
    <dgm:cxn modelId="{2278036B-B353-4C4B-93F4-7AE22BC2C005}" srcId="{5E149BD3-BF8B-495B-A4E9-DF2A31BCEA92}" destId="{E8A92C05-1218-48A8-8ED2-C61181ACC7F2}" srcOrd="2" destOrd="0" parTransId="{D42FF4F2-926C-454F-920C-2CBFB5F21E14}" sibTransId="{BDCE3950-186A-463B-B528-582F4D6430D5}"/>
    <dgm:cxn modelId="{6898A051-8336-4162-AB5E-7D81773A0267}" srcId="{5E149BD3-BF8B-495B-A4E9-DF2A31BCEA92}" destId="{9CF069F7-769B-43E1-A31A-065777FAD2B2}" srcOrd="5" destOrd="0" parTransId="{89B3BC54-97AB-47BE-87A6-B6C7863C792A}" sibTransId="{014D6C39-EBDF-4742-A9C3-E772C2409529}"/>
    <dgm:cxn modelId="{00D6A852-D99A-44F0-ACFC-220E8C9D0435}" type="presOf" srcId="{76F3F037-7CFD-4780-81AC-7B9A77702483}" destId="{84F9261F-8440-4E79-B0C9-2AF956F4F7DF}" srcOrd="0" destOrd="0" presId="urn:microsoft.com/office/officeart/2005/8/layout/arrow5"/>
    <dgm:cxn modelId="{6A2C8D76-A4D6-4F5A-B20C-FCCE1572391D}" srcId="{5E149BD3-BF8B-495B-A4E9-DF2A31BCEA92}" destId="{76F3F037-7CFD-4780-81AC-7B9A77702483}" srcOrd="1" destOrd="0" parTransId="{B0C86740-F544-4765-808B-921385AE66E6}" sibTransId="{D147C0AF-1632-4C40-A392-730104C64182}"/>
    <dgm:cxn modelId="{1A546286-122D-4C6B-98ED-4D1623571A71}" type="presOf" srcId="{258C2B81-4D1F-4D12-B407-FCBC21650345}" destId="{C1BE0F8D-826B-4403-AE63-F39945EAA60A}" srcOrd="0" destOrd="0" presId="urn:microsoft.com/office/officeart/2005/8/layout/arrow5"/>
    <dgm:cxn modelId="{67D33A88-D05D-4855-A4E9-D4B57B29B02C}" srcId="{5E149BD3-BF8B-495B-A4E9-DF2A31BCEA92}" destId="{EC0258CC-F841-451E-9AF1-0D88E849A25E}" srcOrd="0" destOrd="0" parTransId="{05D5F066-2D0D-4903-A5E5-F66019453C79}" sibTransId="{E9346336-9528-48C7-BA8F-8E73BF3EDD23}"/>
    <dgm:cxn modelId="{FC13119F-7956-474D-8D12-F8036E1D1FEC}" type="presOf" srcId="{5E149BD3-BF8B-495B-A4E9-DF2A31BCEA92}" destId="{054D22A2-3689-4255-B1DE-23179EDA4641}" srcOrd="0" destOrd="0" presId="urn:microsoft.com/office/officeart/2005/8/layout/arrow5"/>
    <dgm:cxn modelId="{A5897AC7-107D-4527-8B2A-CD4FAFEAFD4E}" srcId="{5E149BD3-BF8B-495B-A4E9-DF2A31BCEA92}" destId="{88BC65A0-03F9-4517-85CD-10AAFE81E693}" srcOrd="3" destOrd="0" parTransId="{ADD84736-AFCA-49CF-BF3B-0C25D2A395D4}" sibTransId="{07309E9B-FA41-484A-8691-CAB539ECF7A9}"/>
    <dgm:cxn modelId="{0F009EDD-B102-4C4F-9D25-4D036CFD06D3}" srcId="{5E149BD3-BF8B-495B-A4E9-DF2A31BCEA92}" destId="{258C2B81-4D1F-4D12-B407-FCBC21650345}" srcOrd="6" destOrd="0" parTransId="{BFA4FC63-D38E-41B9-BBB8-48B8D4CA9E9E}" sibTransId="{E50B1381-7A3B-4480-A1E8-ECC39D69F992}"/>
    <dgm:cxn modelId="{2D57A5E7-2647-4A8E-8C56-F0ACE3BE044D}" type="presOf" srcId="{995F39A9-A54D-4E3C-BB80-839317413238}" destId="{A047BCC5-53BE-4172-89F3-80DDDF780107}" srcOrd="0" destOrd="0" presId="urn:microsoft.com/office/officeart/2005/8/layout/arrow5"/>
    <dgm:cxn modelId="{FFF29AEC-1524-4AC4-9483-CAF1B9B9B4FE}" type="presOf" srcId="{9CF069F7-769B-43E1-A31A-065777FAD2B2}" destId="{2EB375D0-B645-4964-B603-1368DDBA9C6F}" srcOrd="0" destOrd="0" presId="urn:microsoft.com/office/officeart/2005/8/layout/arrow5"/>
    <dgm:cxn modelId="{D08A1956-57C5-48F2-AA47-3A8DBC492C6D}" type="presParOf" srcId="{054D22A2-3689-4255-B1DE-23179EDA4641}" destId="{3448F016-52E8-4E59-B949-D18F5A46239A}" srcOrd="0" destOrd="0" presId="urn:microsoft.com/office/officeart/2005/8/layout/arrow5"/>
    <dgm:cxn modelId="{09DF414B-4735-4F43-ACFD-FC16C72726A1}" type="presParOf" srcId="{054D22A2-3689-4255-B1DE-23179EDA4641}" destId="{84F9261F-8440-4E79-B0C9-2AF956F4F7DF}" srcOrd="1" destOrd="0" presId="urn:microsoft.com/office/officeart/2005/8/layout/arrow5"/>
    <dgm:cxn modelId="{31271C7B-D7CB-4E41-A66C-3D2C1DB42E34}" type="presParOf" srcId="{054D22A2-3689-4255-B1DE-23179EDA4641}" destId="{E3B0EEA4-1A76-4C4E-A9D3-FD3287B97F6F}" srcOrd="2" destOrd="0" presId="urn:microsoft.com/office/officeart/2005/8/layout/arrow5"/>
    <dgm:cxn modelId="{E12DD223-DCE7-4068-AFCF-E3120DB33F0C}" type="presParOf" srcId="{054D22A2-3689-4255-B1DE-23179EDA4641}" destId="{6B081CA8-2CAF-401B-ACD9-5B1E4139F118}" srcOrd="3" destOrd="0" presId="urn:microsoft.com/office/officeart/2005/8/layout/arrow5"/>
    <dgm:cxn modelId="{70C0A2D0-2619-46E8-9506-BA15C6C83D4C}" type="presParOf" srcId="{054D22A2-3689-4255-B1DE-23179EDA4641}" destId="{A047BCC5-53BE-4172-89F3-80DDDF780107}" srcOrd="4" destOrd="0" presId="urn:microsoft.com/office/officeart/2005/8/layout/arrow5"/>
    <dgm:cxn modelId="{263AA355-00DB-4B19-9A39-6690309EFC45}" type="presParOf" srcId="{054D22A2-3689-4255-B1DE-23179EDA4641}" destId="{2EB375D0-B645-4964-B603-1368DDBA9C6F}" srcOrd="5" destOrd="0" presId="urn:microsoft.com/office/officeart/2005/8/layout/arrow5"/>
    <dgm:cxn modelId="{F4EA8B5C-DBB1-4F83-AB53-4DAB577E41FF}" type="presParOf" srcId="{054D22A2-3689-4255-B1DE-23179EDA4641}" destId="{C1BE0F8D-826B-4403-AE63-F39945EAA60A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A646C-A9BF-46A1-AB46-F93E0FC0607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473A05-477B-4560-8DF2-4C841A6E4F7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Skills Transfer</a:t>
          </a:r>
        </a:p>
      </dgm:t>
    </dgm:pt>
    <dgm:pt modelId="{60682D2F-E465-4146-943F-AEFCB934D055}" type="parTrans" cxnId="{8B4FA6C8-0160-48B4-B2A1-E699249D29AF}">
      <dgm:prSet/>
      <dgm:spPr/>
      <dgm:t>
        <a:bodyPr/>
        <a:lstStyle/>
        <a:p>
          <a:endParaRPr lang="en-US"/>
        </a:p>
      </dgm:t>
    </dgm:pt>
    <dgm:pt modelId="{6A07A54C-395B-4277-A003-0BACFCFE5452}" type="sibTrans" cxnId="{8B4FA6C8-0160-48B4-B2A1-E699249D29AF}">
      <dgm:prSet/>
      <dgm:spPr/>
      <dgm:t>
        <a:bodyPr/>
        <a:lstStyle/>
        <a:p>
          <a:endParaRPr lang="en-US"/>
        </a:p>
      </dgm:t>
    </dgm:pt>
    <dgm:pt modelId="{5C44540D-B9A3-44F4-9BBE-1D7034C56D2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Meeting Community Needs</a:t>
          </a:r>
        </a:p>
      </dgm:t>
    </dgm:pt>
    <dgm:pt modelId="{4B89A276-1CF3-437B-AF05-69542ACD9904}" type="parTrans" cxnId="{C3C78B7E-653A-4926-A0E0-EFF11E090817}">
      <dgm:prSet/>
      <dgm:spPr/>
      <dgm:t>
        <a:bodyPr/>
        <a:lstStyle/>
        <a:p>
          <a:endParaRPr lang="en-US"/>
        </a:p>
      </dgm:t>
    </dgm:pt>
    <dgm:pt modelId="{A7B058C7-6F6F-47DE-ACC9-E0E180D8C9EA}" type="sibTrans" cxnId="{C3C78B7E-653A-4926-A0E0-EFF11E090817}">
      <dgm:prSet/>
      <dgm:spPr/>
      <dgm:t>
        <a:bodyPr/>
        <a:lstStyle/>
        <a:p>
          <a:endParaRPr lang="en-US"/>
        </a:p>
      </dgm:t>
    </dgm:pt>
    <dgm:pt modelId="{7B36B5A2-5BED-4A71-A17C-1B8EDB167FD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Increased Visibility and Community Buy-in</a:t>
          </a:r>
        </a:p>
      </dgm:t>
    </dgm:pt>
    <dgm:pt modelId="{E93C628D-435E-4E54-A9A4-F8234AF8D231}" type="parTrans" cxnId="{E58D872D-D939-4F38-9323-19ABDF628D61}">
      <dgm:prSet/>
      <dgm:spPr/>
      <dgm:t>
        <a:bodyPr/>
        <a:lstStyle/>
        <a:p>
          <a:endParaRPr lang="en-US"/>
        </a:p>
      </dgm:t>
    </dgm:pt>
    <dgm:pt modelId="{820CFC30-C565-4DB6-9A5C-B91248BF29BD}" type="sibTrans" cxnId="{E58D872D-D939-4F38-9323-19ABDF628D61}">
      <dgm:prSet/>
      <dgm:spPr/>
      <dgm:t>
        <a:bodyPr/>
        <a:lstStyle/>
        <a:p>
          <a:endParaRPr lang="en-US"/>
        </a:p>
      </dgm:t>
    </dgm:pt>
    <dgm:pt modelId="{00AC0970-A87A-446D-BBAA-BD040081643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Reduced Barriers</a:t>
          </a:r>
        </a:p>
      </dgm:t>
    </dgm:pt>
    <dgm:pt modelId="{CB2F850D-69AA-4FE9-B78D-274A13BD4BDA}" type="parTrans" cxnId="{4192C297-7725-47DB-B761-3C344F426F82}">
      <dgm:prSet/>
      <dgm:spPr/>
      <dgm:t>
        <a:bodyPr/>
        <a:lstStyle/>
        <a:p>
          <a:endParaRPr lang="en-US"/>
        </a:p>
      </dgm:t>
    </dgm:pt>
    <dgm:pt modelId="{46AD06D8-96DF-4A75-94CF-AF25C336E936}" type="sibTrans" cxnId="{4192C297-7725-47DB-B761-3C344F426F82}">
      <dgm:prSet/>
      <dgm:spPr/>
      <dgm:t>
        <a:bodyPr/>
        <a:lstStyle/>
        <a:p>
          <a:endParaRPr lang="en-US"/>
        </a:p>
      </dgm:t>
    </dgm:pt>
    <dgm:pt modelId="{D728035B-3970-4DB4-9E6F-B02FA41378C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Move Toward Positive Social Change</a:t>
          </a:r>
        </a:p>
      </dgm:t>
    </dgm:pt>
    <dgm:pt modelId="{4BA754CD-2C1D-4019-AB76-5671BA136D2B}" type="parTrans" cxnId="{D28BBF5C-8469-46F1-960E-6F1C65562C15}">
      <dgm:prSet/>
      <dgm:spPr/>
      <dgm:t>
        <a:bodyPr/>
        <a:lstStyle/>
        <a:p>
          <a:endParaRPr lang="en-US"/>
        </a:p>
      </dgm:t>
    </dgm:pt>
    <dgm:pt modelId="{777C2816-C07C-408E-BBE5-599E3A651C43}" type="sibTrans" cxnId="{D28BBF5C-8469-46F1-960E-6F1C65562C15}">
      <dgm:prSet/>
      <dgm:spPr/>
      <dgm:t>
        <a:bodyPr/>
        <a:lstStyle/>
        <a:p>
          <a:endParaRPr lang="en-US"/>
        </a:p>
      </dgm:t>
    </dgm:pt>
    <dgm:pt modelId="{6A7ACE29-BEB6-4AC7-B8BF-16FD550F669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>
          <a:solidFill>
            <a:srgbClr val="006B4C"/>
          </a:solidFill>
        </a:ln>
      </dgm:spPr>
      <dgm:t>
        <a:bodyPr/>
        <a:lstStyle/>
        <a:p>
          <a:r>
            <a:rPr lang="en-US" sz="3000" dirty="0">
              <a:solidFill>
                <a:schemeClr val="tx1"/>
              </a:solidFill>
            </a:rPr>
            <a:t>Sustainable Relationships</a:t>
          </a:r>
        </a:p>
      </dgm:t>
    </dgm:pt>
    <dgm:pt modelId="{D9887B8F-250E-4130-9245-31428F12D2C0}" type="parTrans" cxnId="{30879113-798E-4A86-A691-2B6427B7C2DE}">
      <dgm:prSet/>
      <dgm:spPr/>
      <dgm:t>
        <a:bodyPr/>
        <a:lstStyle/>
        <a:p>
          <a:endParaRPr lang="en-US"/>
        </a:p>
      </dgm:t>
    </dgm:pt>
    <dgm:pt modelId="{48B9C99C-5F7B-460C-AEA9-5A2004CE0EF7}" type="sibTrans" cxnId="{30879113-798E-4A86-A691-2B6427B7C2DE}">
      <dgm:prSet/>
      <dgm:spPr/>
      <dgm:t>
        <a:bodyPr/>
        <a:lstStyle/>
        <a:p>
          <a:endParaRPr lang="en-US"/>
        </a:p>
      </dgm:t>
    </dgm:pt>
    <dgm:pt modelId="{987ED2F6-6C4B-4E2B-83C0-0AD3A3CB4DCC}" type="pres">
      <dgm:prSet presAssocID="{E7AA646C-A9BF-46A1-AB46-F93E0FC06071}" presName="diagram" presStyleCnt="0">
        <dgm:presLayoutVars>
          <dgm:dir/>
          <dgm:resizeHandles val="exact"/>
        </dgm:presLayoutVars>
      </dgm:prSet>
      <dgm:spPr/>
    </dgm:pt>
    <dgm:pt modelId="{D3239F88-0CEC-4FA5-A8BF-73B4C22CF8AF}" type="pres">
      <dgm:prSet presAssocID="{46473A05-477B-4560-8DF2-4C841A6E4F70}" presName="node" presStyleLbl="node1" presStyleIdx="0" presStyleCnt="6">
        <dgm:presLayoutVars>
          <dgm:bulletEnabled val="1"/>
        </dgm:presLayoutVars>
      </dgm:prSet>
      <dgm:spPr/>
    </dgm:pt>
    <dgm:pt modelId="{0418611A-EF56-414E-9D75-C04D9B697042}" type="pres">
      <dgm:prSet presAssocID="{6A07A54C-395B-4277-A003-0BACFCFE5452}" presName="sibTrans" presStyleCnt="0"/>
      <dgm:spPr/>
    </dgm:pt>
    <dgm:pt modelId="{6296FA58-1478-4592-8E24-016DCC7684C8}" type="pres">
      <dgm:prSet presAssocID="{5C44540D-B9A3-44F4-9BBE-1D7034C56D2A}" presName="node" presStyleLbl="node1" presStyleIdx="1" presStyleCnt="6">
        <dgm:presLayoutVars>
          <dgm:bulletEnabled val="1"/>
        </dgm:presLayoutVars>
      </dgm:prSet>
      <dgm:spPr/>
    </dgm:pt>
    <dgm:pt modelId="{E0616A47-ABCE-4478-A302-D5FE1A0D94FC}" type="pres">
      <dgm:prSet presAssocID="{A7B058C7-6F6F-47DE-ACC9-E0E180D8C9EA}" presName="sibTrans" presStyleCnt="0"/>
      <dgm:spPr/>
    </dgm:pt>
    <dgm:pt modelId="{E68BD4C6-2203-46F3-B72E-95ADCB162573}" type="pres">
      <dgm:prSet presAssocID="{7B36B5A2-5BED-4A71-A17C-1B8EDB167FD2}" presName="node" presStyleLbl="node1" presStyleIdx="2" presStyleCnt="6">
        <dgm:presLayoutVars>
          <dgm:bulletEnabled val="1"/>
        </dgm:presLayoutVars>
      </dgm:prSet>
      <dgm:spPr/>
    </dgm:pt>
    <dgm:pt modelId="{ED91FD25-DF9A-435C-A473-6FA1E836C433}" type="pres">
      <dgm:prSet presAssocID="{820CFC30-C565-4DB6-9A5C-B91248BF29BD}" presName="sibTrans" presStyleCnt="0"/>
      <dgm:spPr/>
    </dgm:pt>
    <dgm:pt modelId="{9EE882A2-FD3E-4869-BCD3-64D19CD5A5D3}" type="pres">
      <dgm:prSet presAssocID="{00AC0970-A87A-446D-BBAA-BD0400816434}" presName="node" presStyleLbl="node1" presStyleIdx="3" presStyleCnt="6">
        <dgm:presLayoutVars>
          <dgm:bulletEnabled val="1"/>
        </dgm:presLayoutVars>
      </dgm:prSet>
      <dgm:spPr/>
    </dgm:pt>
    <dgm:pt modelId="{2097356B-C355-4BC5-9DF2-960A04C9C0F3}" type="pres">
      <dgm:prSet presAssocID="{46AD06D8-96DF-4A75-94CF-AF25C336E936}" presName="sibTrans" presStyleCnt="0"/>
      <dgm:spPr/>
    </dgm:pt>
    <dgm:pt modelId="{C5C16715-6344-450B-A42B-8AB28316BD36}" type="pres">
      <dgm:prSet presAssocID="{D728035B-3970-4DB4-9E6F-B02FA41378CC}" presName="node" presStyleLbl="node1" presStyleIdx="4" presStyleCnt="6">
        <dgm:presLayoutVars>
          <dgm:bulletEnabled val="1"/>
        </dgm:presLayoutVars>
      </dgm:prSet>
      <dgm:spPr/>
    </dgm:pt>
    <dgm:pt modelId="{5393CF6A-56ED-4325-BD86-F2FF10CD2349}" type="pres">
      <dgm:prSet presAssocID="{777C2816-C07C-408E-BBE5-599E3A651C43}" presName="sibTrans" presStyleCnt="0"/>
      <dgm:spPr/>
    </dgm:pt>
    <dgm:pt modelId="{7ED2F094-2A28-4A41-9E67-633833FFDA0C}" type="pres">
      <dgm:prSet presAssocID="{6A7ACE29-BEB6-4AC7-B8BF-16FD550F66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50ADC03-61FB-46C1-9E30-7C75A91EAE90}" type="presOf" srcId="{5C44540D-B9A3-44F4-9BBE-1D7034C56D2A}" destId="{6296FA58-1478-4592-8E24-016DCC7684C8}" srcOrd="0" destOrd="0" presId="urn:microsoft.com/office/officeart/2005/8/layout/default"/>
    <dgm:cxn modelId="{30879113-798E-4A86-A691-2B6427B7C2DE}" srcId="{E7AA646C-A9BF-46A1-AB46-F93E0FC06071}" destId="{6A7ACE29-BEB6-4AC7-B8BF-16FD550F6697}" srcOrd="5" destOrd="0" parTransId="{D9887B8F-250E-4130-9245-31428F12D2C0}" sibTransId="{48B9C99C-5F7B-460C-AEA9-5A2004CE0EF7}"/>
    <dgm:cxn modelId="{E58D872D-D939-4F38-9323-19ABDF628D61}" srcId="{E7AA646C-A9BF-46A1-AB46-F93E0FC06071}" destId="{7B36B5A2-5BED-4A71-A17C-1B8EDB167FD2}" srcOrd="2" destOrd="0" parTransId="{E93C628D-435E-4E54-A9A4-F8234AF8D231}" sibTransId="{820CFC30-C565-4DB6-9A5C-B91248BF29BD}"/>
    <dgm:cxn modelId="{FF0CFE37-6D8E-4D7C-966F-905A670623D4}" type="presOf" srcId="{6A7ACE29-BEB6-4AC7-B8BF-16FD550F6697}" destId="{7ED2F094-2A28-4A41-9E67-633833FFDA0C}" srcOrd="0" destOrd="0" presId="urn:microsoft.com/office/officeart/2005/8/layout/default"/>
    <dgm:cxn modelId="{D28BBF5C-8469-46F1-960E-6F1C65562C15}" srcId="{E7AA646C-A9BF-46A1-AB46-F93E0FC06071}" destId="{D728035B-3970-4DB4-9E6F-B02FA41378CC}" srcOrd="4" destOrd="0" parTransId="{4BA754CD-2C1D-4019-AB76-5671BA136D2B}" sibTransId="{777C2816-C07C-408E-BBE5-599E3A651C43}"/>
    <dgm:cxn modelId="{CD81EE5D-635B-4BEC-944A-DC29F22259B6}" type="presOf" srcId="{00AC0970-A87A-446D-BBAA-BD0400816434}" destId="{9EE882A2-FD3E-4869-BCD3-64D19CD5A5D3}" srcOrd="0" destOrd="0" presId="urn:microsoft.com/office/officeart/2005/8/layout/default"/>
    <dgm:cxn modelId="{36D88045-0502-4DEE-9B65-A5D0E2636410}" type="presOf" srcId="{7B36B5A2-5BED-4A71-A17C-1B8EDB167FD2}" destId="{E68BD4C6-2203-46F3-B72E-95ADCB162573}" srcOrd="0" destOrd="0" presId="urn:microsoft.com/office/officeart/2005/8/layout/default"/>
    <dgm:cxn modelId="{CE6C9B46-ED72-4468-8DCD-C58C5B65C8DE}" type="presOf" srcId="{D728035B-3970-4DB4-9E6F-B02FA41378CC}" destId="{C5C16715-6344-450B-A42B-8AB28316BD36}" srcOrd="0" destOrd="0" presId="urn:microsoft.com/office/officeart/2005/8/layout/default"/>
    <dgm:cxn modelId="{EB973375-228A-4C8D-A315-842A143B51F8}" type="presOf" srcId="{46473A05-477B-4560-8DF2-4C841A6E4F70}" destId="{D3239F88-0CEC-4FA5-A8BF-73B4C22CF8AF}" srcOrd="0" destOrd="0" presId="urn:microsoft.com/office/officeart/2005/8/layout/default"/>
    <dgm:cxn modelId="{C3C78B7E-653A-4926-A0E0-EFF11E090817}" srcId="{E7AA646C-A9BF-46A1-AB46-F93E0FC06071}" destId="{5C44540D-B9A3-44F4-9BBE-1D7034C56D2A}" srcOrd="1" destOrd="0" parTransId="{4B89A276-1CF3-437B-AF05-69542ACD9904}" sibTransId="{A7B058C7-6F6F-47DE-ACC9-E0E180D8C9EA}"/>
    <dgm:cxn modelId="{4192C297-7725-47DB-B761-3C344F426F82}" srcId="{E7AA646C-A9BF-46A1-AB46-F93E0FC06071}" destId="{00AC0970-A87A-446D-BBAA-BD0400816434}" srcOrd="3" destOrd="0" parTransId="{CB2F850D-69AA-4FE9-B78D-274A13BD4BDA}" sibTransId="{46AD06D8-96DF-4A75-94CF-AF25C336E936}"/>
    <dgm:cxn modelId="{8EB9CFAC-5EE7-4D7E-8A67-2E0D1023B7AC}" type="presOf" srcId="{E7AA646C-A9BF-46A1-AB46-F93E0FC06071}" destId="{987ED2F6-6C4B-4E2B-83C0-0AD3A3CB4DCC}" srcOrd="0" destOrd="0" presId="urn:microsoft.com/office/officeart/2005/8/layout/default"/>
    <dgm:cxn modelId="{8B4FA6C8-0160-48B4-B2A1-E699249D29AF}" srcId="{E7AA646C-A9BF-46A1-AB46-F93E0FC06071}" destId="{46473A05-477B-4560-8DF2-4C841A6E4F70}" srcOrd="0" destOrd="0" parTransId="{60682D2F-E465-4146-943F-AEFCB934D055}" sibTransId="{6A07A54C-395B-4277-A003-0BACFCFE5452}"/>
    <dgm:cxn modelId="{99CBD44A-777A-4384-B5EE-51A5F8665829}" type="presParOf" srcId="{987ED2F6-6C4B-4E2B-83C0-0AD3A3CB4DCC}" destId="{D3239F88-0CEC-4FA5-A8BF-73B4C22CF8AF}" srcOrd="0" destOrd="0" presId="urn:microsoft.com/office/officeart/2005/8/layout/default"/>
    <dgm:cxn modelId="{425F4E27-F578-4C59-A687-E934C6797DF7}" type="presParOf" srcId="{987ED2F6-6C4B-4E2B-83C0-0AD3A3CB4DCC}" destId="{0418611A-EF56-414E-9D75-C04D9B697042}" srcOrd="1" destOrd="0" presId="urn:microsoft.com/office/officeart/2005/8/layout/default"/>
    <dgm:cxn modelId="{E3F4E029-10BE-47D9-8BC5-CDB9A6E6E321}" type="presParOf" srcId="{987ED2F6-6C4B-4E2B-83C0-0AD3A3CB4DCC}" destId="{6296FA58-1478-4592-8E24-016DCC7684C8}" srcOrd="2" destOrd="0" presId="urn:microsoft.com/office/officeart/2005/8/layout/default"/>
    <dgm:cxn modelId="{9654FCE3-A2D5-451D-A6C3-E914971E8636}" type="presParOf" srcId="{987ED2F6-6C4B-4E2B-83C0-0AD3A3CB4DCC}" destId="{E0616A47-ABCE-4478-A302-D5FE1A0D94FC}" srcOrd="3" destOrd="0" presId="urn:microsoft.com/office/officeart/2005/8/layout/default"/>
    <dgm:cxn modelId="{6AEEF0FE-0260-4A1E-80ED-FBD415137DD1}" type="presParOf" srcId="{987ED2F6-6C4B-4E2B-83C0-0AD3A3CB4DCC}" destId="{E68BD4C6-2203-46F3-B72E-95ADCB162573}" srcOrd="4" destOrd="0" presId="urn:microsoft.com/office/officeart/2005/8/layout/default"/>
    <dgm:cxn modelId="{51DD12BE-0C33-4464-A039-AE45D5057391}" type="presParOf" srcId="{987ED2F6-6C4B-4E2B-83C0-0AD3A3CB4DCC}" destId="{ED91FD25-DF9A-435C-A473-6FA1E836C433}" srcOrd="5" destOrd="0" presId="urn:microsoft.com/office/officeart/2005/8/layout/default"/>
    <dgm:cxn modelId="{7D739FFD-9606-44EE-B968-10090D7908BA}" type="presParOf" srcId="{987ED2F6-6C4B-4E2B-83C0-0AD3A3CB4DCC}" destId="{9EE882A2-FD3E-4869-BCD3-64D19CD5A5D3}" srcOrd="6" destOrd="0" presId="urn:microsoft.com/office/officeart/2005/8/layout/default"/>
    <dgm:cxn modelId="{71CB30D1-E03A-47D9-8DF3-07EA774AE51C}" type="presParOf" srcId="{987ED2F6-6C4B-4E2B-83C0-0AD3A3CB4DCC}" destId="{2097356B-C355-4BC5-9DF2-960A04C9C0F3}" srcOrd="7" destOrd="0" presId="urn:microsoft.com/office/officeart/2005/8/layout/default"/>
    <dgm:cxn modelId="{4BCEE3D1-5F3F-4468-8E86-E768F3676715}" type="presParOf" srcId="{987ED2F6-6C4B-4E2B-83C0-0AD3A3CB4DCC}" destId="{C5C16715-6344-450B-A42B-8AB28316BD36}" srcOrd="8" destOrd="0" presId="urn:microsoft.com/office/officeart/2005/8/layout/default"/>
    <dgm:cxn modelId="{82B4537F-4B08-4035-AE38-9D1720BC63FA}" type="presParOf" srcId="{987ED2F6-6C4B-4E2B-83C0-0AD3A3CB4DCC}" destId="{5393CF6A-56ED-4325-BD86-F2FF10CD2349}" srcOrd="9" destOrd="0" presId="urn:microsoft.com/office/officeart/2005/8/layout/default"/>
    <dgm:cxn modelId="{7FAB2710-E525-4987-877A-F7BD643D8789}" type="presParOf" srcId="{987ED2F6-6C4B-4E2B-83C0-0AD3A3CB4DCC}" destId="{7ED2F094-2A28-4A41-9E67-633833FFDA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A650C-B7B9-4B31-AE99-AC335538982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099BA92-D859-437E-8FDC-104B6792DAD2}" type="pres">
      <dgm:prSet presAssocID="{06AA650C-B7B9-4B31-AE99-AC335538982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</dgm:ptLst>
  <dgm:cxnLst>
    <dgm:cxn modelId="{952EF33D-E20C-4F24-9705-54C3114B93E8}" type="presOf" srcId="{06AA650C-B7B9-4B31-AE99-AC3355389828}" destId="{C099BA92-D859-437E-8FDC-104B6792DAD2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A650C-B7B9-4B31-AE99-AC335538982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BFC8BDF-E90A-445D-B90E-1BABD01FF7DB}">
      <dgm:prSet phldrT="[Text]"/>
      <dgm:spPr>
        <a:xfrm>
          <a:off x="0" y="0"/>
          <a:ext cx="5486400" cy="3200400"/>
        </a:xfrm>
        <a:prstGeom prst="roundRect">
          <a:avLst>
            <a:gd name="adj" fmla="val 8500"/>
          </a:avLst>
        </a:prstGeom>
        <a:solidFill>
          <a:srgbClr val="006B4C">
            <a:alpha val="90000"/>
          </a:srgbClr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Value of Building Community &amp; University Relationships</a:t>
          </a:r>
        </a:p>
      </dgm:t>
    </dgm:pt>
    <dgm:pt modelId="{4D11BA18-B589-4280-A351-F1AC3DE88DBE}" type="parTrans" cxnId="{F2EDB016-B7A8-4880-973D-668813736066}">
      <dgm:prSet/>
      <dgm:spPr/>
      <dgm:t>
        <a:bodyPr/>
        <a:lstStyle/>
        <a:p>
          <a:endParaRPr lang="en-US"/>
        </a:p>
      </dgm:t>
    </dgm:pt>
    <dgm:pt modelId="{43E575B9-5948-48AD-BF0D-61C352638EF9}" type="sibTrans" cxnId="{F2EDB016-B7A8-4880-973D-668813736066}">
      <dgm:prSet/>
      <dgm:spPr/>
      <dgm:t>
        <a:bodyPr/>
        <a:lstStyle/>
        <a:p>
          <a:endParaRPr lang="en-US"/>
        </a:p>
      </dgm:t>
    </dgm:pt>
    <dgm:pt modelId="{B2F4B9B9-B364-4F80-B7EB-7855191BBAB7}">
      <dgm:prSet phldrT="[Text]"/>
      <dgm:spPr>
        <a:xfrm>
          <a:off x="137160" y="1440180"/>
          <a:ext cx="1717848" cy="1440180"/>
        </a:xfrm>
        <a:prstGeom prst="roundRect">
          <a:avLst>
            <a:gd name="adj" fmla="val 10500"/>
          </a:avLst>
        </a:prstGeom>
      </dgm:spPr>
      <dgm:t>
        <a:bodyPr/>
        <a:lstStyle/>
        <a:p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Understanding the Components for Relationship Building</a:t>
          </a:r>
        </a:p>
      </dgm:t>
    </dgm:pt>
    <dgm:pt modelId="{DAD6968A-2496-4E48-BBD8-CF43FC6CF3AE}" type="parTrans" cxnId="{9DE30690-10CB-459A-BC80-47D49118EFF9}">
      <dgm:prSet/>
      <dgm:spPr/>
      <dgm:t>
        <a:bodyPr/>
        <a:lstStyle/>
        <a:p>
          <a:endParaRPr lang="en-US"/>
        </a:p>
      </dgm:t>
    </dgm:pt>
    <dgm:pt modelId="{3E8476FB-1F40-4360-A2E2-8099A3C0C40E}" type="sibTrans" cxnId="{9DE30690-10CB-459A-BC80-47D49118EFF9}">
      <dgm:prSet/>
      <dgm:spPr/>
      <dgm:t>
        <a:bodyPr/>
        <a:lstStyle/>
        <a:p>
          <a:endParaRPr lang="en-US"/>
        </a:p>
      </dgm:t>
    </dgm:pt>
    <dgm:pt modelId="{8BB6D8FB-9D71-4386-8962-BDBD714020E6}">
      <dgm:prSet phldrT="[Text]"/>
      <dgm:spPr>
        <a:xfrm>
          <a:off x="1882132" y="1440180"/>
          <a:ext cx="1717848" cy="1440180"/>
        </a:xfrm>
        <a:prstGeom prst="roundRect">
          <a:avLst>
            <a:gd name="adj" fmla="val 10500"/>
          </a:avLst>
        </a:prstGeom>
      </dgm:spPr>
      <dgm:t>
        <a:bodyPr/>
        <a:lstStyle/>
        <a:p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Strengthening Community &amp; University Partnerships</a:t>
          </a:r>
        </a:p>
      </dgm:t>
    </dgm:pt>
    <dgm:pt modelId="{CE03BD2D-A4D6-42FA-849E-61B72EE7A43E}" type="parTrans" cxnId="{A92E24B8-2AA3-4B2B-8563-83C5C85C66F9}">
      <dgm:prSet/>
      <dgm:spPr/>
      <dgm:t>
        <a:bodyPr/>
        <a:lstStyle/>
        <a:p>
          <a:endParaRPr lang="en-US"/>
        </a:p>
      </dgm:t>
    </dgm:pt>
    <dgm:pt modelId="{94149936-2DB5-41A6-9F63-A15E40C075A3}" type="sibTrans" cxnId="{A92E24B8-2AA3-4B2B-8563-83C5C85C66F9}">
      <dgm:prSet/>
      <dgm:spPr/>
      <dgm:t>
        <a:bodyPr/>
        <a:lstStyle/>
        <a:p>
          <a:endParaRPr lang="en-US"/>
        </a:p>
      </dgm:t>
    </dgm:pt>
    <dgm:pt modelId="{3BEDAD6D-3D06-4805-885E-91FE0DD1C84D}">
      <dgm:prSet phldrT="[Text]"/>
      <dgm:spPr>
        <a:xfrm>
          <a:off x="3627105" y="1440180"/>
          <a:ext cx="1717848" cy="1440180"/>
        </a:xfrm>
        <a:prstGeom prst="roundRect">
          <a:avLst>
            <a:gd name="adj" fmla="val 10500"/>
          </a:avLst>
        </a:prstGeom>
      </dgm:spPr>
      <dgm:t>
        <a:bodyPr/>
        <a:lstStyle/>
        <a:p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Avoiding the Pitfalls that Undermine the Relationship</a:t>
          </a:r>
        </a:p>
      </dgm:t>
    </dgm:pt>
    <dgm:pt modelId="{51B0ECF2-1813-483A-970D-2AC2DA3D8A47}" type="parTrans" cxnId="{4F00DA8B-9FCF-485C-823C-C04895B80037}">
      <dgm:prSet/>
      <dgm:spPr/>
      <dgm:t>
        <a:bodyPr/>
        <a:lstStyle/>
        <a:p>
          <a:endParaRPr lang="en-US"/>
        </a:p>
      </dgm:t>
    </dgm:pt>
    <dgm:pt modelId="{CF3EB4D4-9BDA-41EC-BE36-3748F4547479}" type="sibTrans" cxnId="{4F00DA8B-9FCF-485C-823C-C04895B80037}">
      <dgm:prSet/>
      <dgm:spPr/>
      <dgm:t>
        <a:bodyPr/>
        <a:lstStyle/>
        <a:p>
          <a:endParaRPr lang="en-US"/>
        </a:p>
      </dgm:t>
    </dgm:pt>
    <dgm:pt modelId="{C099BA92-D859-437E-8FDC-104B6792DAD2}" type="pres">
      <dgm:prSet presAssocID="{06AA650C-B7B9-4B31-AE99-AC335538982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D4C7A63-B9FB-4FB7-B6EA-AAA5E611915E}" type="pres">
      <dgm:prSet presAssocID="{06AA650C-B7B9-4B31-AE99-AC3355389828}" presName="outerBox" presStyleCnt="0"/>
      <dgm:spPr/>
    </dgm:pt>
    <dgm:pt modelId="{CD7D1816-A940-4AC3-9A9B-F23B9234E126}" type="pres">
      <dgm:prSet presAssocID="{06AA650C-B7B9-4B31-AE99-AC3355389828}" presName="outerBoxParent" presStyleLbl="node1" presStyleIdx="0" presStyleCnt="1" custLinFactNeighborX="355" custLinFactNeighborY="-314"/>
      <dgm:spPr/>
    </dgm:pt>
    <dgm:pt modelId="{4CB27EFA-10CB-4E81-9B55-0DCA9A1E34B6}" type="pres">
      <dgm:prSet presAssocID="{06AA650C-B7B9-4B31-AE99-AC3355389828}" presName="outerBoxChildren" presStyleCnt="0"/>
      <dgm:spPr/>
    </dgm:pt>
    <dgm:pt modelId="{0F0D2F74-949C-4908-B1FB-128D370CC85A}" type="pres">
      <dgm:prSet presAssocID="{B2F4B9B9-B364-4F80-B7EB-7855191BBAB7}" presName="oChild" presStyleLbl="fgAcc1" presStyleIdx="0" presStyleCnt="3">
        <dgm:presLayoutVars>
          <dgm:bulletEnabled val="1"/>
        </dgm:presLayoutVars>
      </dgm:prSet>
      <dgm:spPr/>
    </dgm:pt>
    <dgm:pt modelId="{F6B1A0B6-9446-49C7-A9C3-ADB371705077}" type="pres">
      <dgm:prSet presAssocID="{3E8476FB-1F40-4360-A2E2-8099A3C0C40E}" presName="outerSibTrans" presStyleCnt="0"/>
      <dgm:spPr/>
    </dgm:pt>
    <dgm:pt modelId="{9459EBC4-64B5-44CA-81B9-FD6245FF821C}" type="pres">
      <dgm:prSet presAssocID="{8BB6D8FB-9D71-4386-8962-BDBD714020E6}" presName="oChild" presStyleLbl="fgAcc1" presStyleIdx="1" presStyleCnt="3">
        <dgm:presLayoutVars>
          <dgm:bulletEnabled val="1"/>
        </dgm:presLayoutVars>
      </dgm:prSet>
      <dgm:spPr/>
    </dgm:pt>
    <dgm:pt modelId="{092D89CA-559E-4203-AD2E-A5F2D6081111}" type="pres">
      <dgm:prSet presAssocID="{94149936-2DB5-41A6-9F63-A15E40C075A3}" presName="outerSibTrans" presStyleCnt="0"/>
      <dgm:spPr/>
    </dgm:pt>
    <dgm:pt modelId="{CCE37F96-E6E5-4183-B209-BA8AB9914655}" type="pres">
      <dgm:prSet presAssocID="{3BEDAD6D-3D06-4805-885E-91FE0DD1C84D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F2EDB016-B7A8-4880-973D-668813736066}" srcId="{06AA650C-B7B9-4B31-AE99-AC3355389828}" destId="{7BFC8BDF-E90A-445D-B90E-1BABD01FF7DB}" srcOrd="0" destOrd="0" parTransId="{4D11BA18-B589-4280-A351-F1AC3DE88DBE}" sibTransId="{43E575B9-5948-48AD-BF0D-61C352638EF9}"/>
    <dgm:cxn modelId="{634A7B32-7909-44F2-94B1-8F5122694C8E}" type="presOf" srcId="{B2F4B9B9-B364-4F80-B7EB-7855191BBAB7}" destId="{0F0D2F74-949C-4908-B1FB-128D370CC85A}" srcOrd="0" destOrd="0" presId="urn:microsoft.com/office/officeart/2005/8/layout/target2"/>
    <dgm:cxn modelId="{952EF33D-E20C-4F24-9705-54C3114B93E8}" type="presOf" srcId="{06AA650C-B7B9-4B31-AE99-AC3355389828}" destId="{C099BA92-D859-437E-8FDC-104B6792DAD2}" srcOrd="0" destOrd="0" presId="urn:microsoft.com/office/officeart/2005/8/layout/target2"/>
    <dgm:cxn modelId="{F037D26C-29DB-4D56-8B2F-A3CEAAC44E2A}" type="presOf" srcId="{3BEDAD6D-3D06-4805-885E-91FE0DD1C84D}" destId="{CCE37F96-E6E5-4183-B209-BA8AB9914655}" srcOrd="0" destOrd="0" presId="urn:microsoft.com/office/officeart/2005/8/layout/target2"/>
    <dgm:cxn modelId="{13B60B5A-A302-4522-8716-05C6D146332B}" type="presOf" srcId="{7BFC8BDF-E90A-445D-B90E-1BABD01FF7DB}" destId="{CD7D1816-A940-4AC3-9A9B-F23B9234E126}" srcOrd="0" destOrd="0" presId="urn:microsoft.com/office/officeart/2005/8/layout/target2"/>
    <dgm:cxn modelId="{F203CF83-57EB-4EB2-AF22-AB34227A9219}" type="presOf" srcId="{8BB6D8FB-9D71-4386-8962-BDBD714020E6}" destId="{9459EBC4-64B5-44CA-81B9-FD6245FF821C}" srcOrd="0" destOrd="0" presId="urn:microsoft.com/office/officeart/2005/8/layout/target2"/>
    <dgm:cxn modelId="{4F00DA8B-9FCF-485C-823C-C04895B80037}" srcId="{7BFC8BDF-E90A-445D-B90E-1BABD01FF7DB}" destId="{3BEDAD6D-3D06-4805-885E-91FE0DD1C84D}" srcOrd="2" destOrd="0" parTransId="{51B0ECF2-1813-483A-970D-2AC2DA3D8A47}" sibTransId="{CF3EB4D4-9BDA-41EC-BE36-3748F4547479}"/>
    <dgm:cxn modelId="{9DE30690-10CB-459A-BC80-47D49118EFF9}" srcId="{7BFC8BDF-E90A-445D-B90E-1BABD01FF7DB}" destId="{B2F4B9B9-B364-4F80-B7EB-7855191BBAB7}" srcOrd="0" destOrd="0" parTransId="{DAD6968A-2496-4E48-BBD8-CF43FC6CF3AE}" sibTransId="{3E8476FB-1F40-4360-A2E2-8099A3C0C40E}"/>
    <dgm:cxn modelId="{A92E24B8-2AA3-4B2B-8563-83C5C85C66F9}" srcId="{7BFC8BDF-E90A-445D-B90E-1BABD01FF7DB}" destId="{8BB6D8FB-9D71-4386-8962-BDBD714020E6}" srcOrd="1" destOrd="0" parTransId="{CE03BD2D-A4D6-42FA-849E-61B72EE7A43E}" sibTransId="{94149936-2DB5-41A6-9F63-A15E40C075A3}"/>
    <dgm:cxn modelId="{CF89AFCB-3B9D-40B7-BF11-AE76C8FF16A4}" type="presParOf" srcId="{C099BA92-D859-437E-8FDC-104B6792DAD2}" destId="{5D4C7A63-B9FB-4FB7-B6EA-AAA5E611915E}" srcOrd="0" destOrd="0" presId="urn:microsoft.com/office/officeart/2005/8/layout/target2"/>
    <dgm:cxn modelId="{5A0FD758-6D9B-4F58-AC54-341B270D7555}" type="presParOf" srcId="{5D4C7A63-B9FB-4FB7-B6EA-AAA5E611915E}" destId="{CD7D1816-A940-4AC3-9A9B-F23B9234E126}" srcOrd="0" destOrd="0" presId="urn:microsoft.com/office/officeart/2005/8/layout/target2"/>
    <dgm:cxn modelId="{3B698E34-FB47-4360-A71E-27BEBCD8F7FD}" type="presParOf" srcId="{5D4C7A63-B9FB-4FB7-B6EA-AAA5E611915E}" destId="{4CB27EFA-10CB-4E81-9B55-0DCA9A1E34B6}" srcOrd="1" destOrd="0" presId="urn:microsoft.com/office/officeart/2005/8/layout/target2"/>
    <dgm:cxn modelId="{8A8E66F4-45A7-4381-B2A3-44B91CF0F960}" type="presParOf" srcId="{4CB27EFA-10CB-4E81-9B55-0DCA9A1E34B6}" destId="{0F0D2F74-949C-4908-B1FB-128D370CC85A}" srcOrd="0" destOrd="0" presId="urn:microsoft.com/office/officeart/2005/8/layout/target2"/>
    <dgm:cxn modelId="{1AF6DF30-BDFD-45CC-B179-EB0F46AC51A6}" type="presParOf" srcId="{4CB27EFA-10CB-4E81-9B55-0DCA9A1E34B6}" destId="{F6B1A0B6-9446-49C7-A9C3-ADB371705077}" srcOrd="1" destOrd="0" presId="urn:microsoft.com/office/officeart/2005/8/layout/target2"/>
    <dgm:cxn modelId="{2ED63681-4A3F-4861-BD77-D4FBB68D91CE}" type="presParOf" srcId="{4CB27EFA-10CB-4E81-9B55-0DCA9A1E34B6}" destId="{9459EBC4-64B5-44CA-81B9-FD6245FF821C}" srcOrd="2" destOrd="0" presId="urn:microsoft.com/office/officeart/2005/8/layout/target2"/>
    <dgm:cxn modelId="{2E98EE84-0DC7-4405-A046-99BE112A12AB}" type="presParOf" srcId="{4CB27EFA-10CB-4E81-9B55-0DCA9A1E34B6}" destId="{092D89CA-559E-4203-AD2E-A5F2D6081111}" srcOrd="3" destOrd="0" presId="urn:microsoft.com/office/officeart/2005/8/layout/target2"/>
    <dgm:cxn modelId="{81E578C7-A517-46AD-8F6C-DE3930FBBD11}" type="presParOf" srcId="{4CB27EFA-10CB-4E81-9B55-0DCA9A1E34B6}" destId="{CCE37F96-E6E5-4183-B209-BA8AB9914655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55715-72B1-45E1-A21C-D91C95035A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96D8E3-C59A-4503-B707-BE620F6A4026}">
      <dgm:prSet phldrT="[Text]"/>
      <dgm:spPr>
        <a:xfrm>
          <a:off x="0" y="1084510"/>
          <a:ext cx="2266569" cy="1031378"/>
        </a:xfrm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Sans Serif"/>
              <a:ea typeface="+mn-ea"/>
              <a:cs typeface="+mn-cs"/>
            </a:rPr>
            <a:t>CER Training</a:t>
          </a:r>
        </a:p>
      </dgm:t>
    </dgm:pt>
    <dgm:pt modelId="{2B05F8A9-FAE4-4DAA-B206-88C28C3953D4}" type="parTrans" cxnId="{9912C5D9-F051-4B28-AD1A-2E2016749B77}">
      <dgm:prSet/>
      <dgm:spPr/>
      <dgm:t>
        <a:bodyPr/>
        <a:lstStyle/>
        <a:p>
          <a:endParaRPr lang="en-US"/>
        </a:p>
      </dgm:t>
    </dgm:pt>
    <dgm:pt modelId="{C84EDEA9-6C29-4FFF-842A-739636161B88}" type="sibTrans" cxnId="{9912C5D9-F051-4B28-AD1A-2E2016749B77}">
      <dgm:prSet/>
      <dgm:spPr/>
      <dgm:t>
        <a:bodyPr/>
        <a:lstStyle/>
        <a:p>
          <a:endParaRPr lang="en-US"/>
        </a:p>
      </dgm:t>
    </dgm:pt>
    <dgm:pt modelId="{36C801A2-1872-4121-8928-1E2DF82BE8E9}">
      <dgm:prSet phldrT="[Text]" custT="1"/>
      <dgm:spPr>
        <a:xfrm rot="5400000">
          <a:off x="3868745" y="-414528"/>
          <a:ext cx="825103" cy="4029456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Community-Engaged Research CITI Training – Open to all OU faculty, staff, students and all community partners</a:t>
          </a:r>
          <a:endParaRPr lang="en-US" sz="2200" dirty="0">
            <a:latin typeface="Microsoft Sans Serif"/>
            <a:ea typeface="+mn-ea"/>
            <a:cs typeface="+mn-cs"/>
          </a:endParaRPr>
        </a:p>
      </dgm:t>
    </dgm:pt>
    <dgm:pt modelId="{4D8B0AC6-38EE-42C7-85B6-7606A86FA571}" type="parTrans" cxnId="{9010B0CF-3EE8-4FB7-806C-9A16E6BF6A0F}">
      <dgm:prSet/>
      <dgm:spPr/>
      <dgm:t>
        <a:bodyPr/>
        <a:lstStyle/>
        <a:p>
          <a:endParaRPr lang="en-US"/>
        </a:p>
      </dgm:t>
    </dgm:pt>
    <dgm:pt modelId="{DB97D12F-2FD6-4CB3-BC90-8BB81A8FF81D}" type="sibTrans" cxnId="{9010B0CF-3EE8-4FB7-806C-9A16E6BF6A0F}">
      <dgm:prSet/>
      <dgm:spPr/>
      <dgm:t>
        <a:bodyPr/>
        <a:lstStyle/>
        <a:p>
          <a:endParaRPr lang="en-US"/>
        </a:p>
      </dgm:t>
    </dgm:pt>
    <dgm:pt modelId="{346E99AD-0686-47AC-A7E3-9DF1605A8D9E}">
      <dgm:prSet phldrT="[Text]" custT="1"/>
      <dgm:spPr>
        <a:xfrm rot="5400000">
          <a:off x="3868745" y="668419"/>
          <a:ext cx="825103" cy="4029456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CER Networking</a:t>
          </a:r>
        </a:p>
      </dgm:t>
    </dgm:pt>
    <dgm:pt modelId="{5344CEFA-8027-42E4-963F-D725E26017CB}" type="parTrans" cxnId="{5D513CCD-B0D9-4DD2-9BF3-B3E356B5762D}">
      <dgm:prSet/>
      <dgm:spPr/>
      <dgm:t>
        <a:bodyPr/>
        <a:lstStyle/>
        <a:p>
          <a:endParaRPr lang="en-US"/>
        </a:p>
      </dgm:t>
    </dgm:pt>
    <dgm:pt modelId="{F89E99CB-CB9D-4AE8-A375-BA9170357250}" type="sibTrans" cxnId="{5D513CCD-B0D9-4DD2-9BF3-B3E356B5762D}">
      <dgm:prSet/>
      <dgm:spPr/>
      <dgm:t>
        <a:bodyPr/>
        <a:lstStyle/>
        <a:p>
          <a:endParaRPr lang="en-US"/>
        </a:p>
      </dgm:t>
    </dgm:pt>
    <dgm:pt modelId="{84BC56ED-F1F9-4B8F-AF6D-B7DF464357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i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Community-based networking event for community and university members to connect and start working together</a:t>
          </a:r>
        </a:p>
      </dgm:t>
    </dgm:pt>
    <dgm:pt modelId="{FAB9AAC6-875C-4979-85EE-72EC4D685490}" type="parTrans" cxnId="{2729A72E-12F4-4CE4-A194-F0276F5164A1}">
      <dgm:prSet/>
      <dgm:spPr/>
      <dgm:t>
        <a:bodyPr/>
        <a:lstStyle/>
        <a:p>
          <a:endParaRPr lang="en-US"/>
        </a:p>
      </dgm:t>
    </dgm:pt>
    <dgm:pt modelId="{6201297E-1393-476F-8C8B-ACC0959E9744}" type="sibTrans" cxnId="{2729A72E-12F4-4CE4-A194-F0276F5164A1}">
      <dgm:prSet/>
      <dgm:spPr/>
      <dgm:t>
        <a:bodyPr/>
        <a:lstStyle/>
        <a:p>
          <a:endParaRPr lang="en-US"/>
        </a:p>
      </dgm:t>
    </dgm:pt>
    <dgm:pt modelId="{CA63253D-1D81-4F4A-A997-E76B77511840}">
      <dgm:prSet phldrT="[Text]"/>
      <dgm:spPr>
        <a:xfrm>
          <a:off x="0" y="1084510"/>
          <a:ext cx="2266569" cy="1031378"/>
        </a:xfrm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Sans Serif"/>
              <a:ea typeface="+mn-ea"/>
              <a:cs typeface="+mn-cs"/>
            </a:rPr>
            <a:t>CER Website</a:t>
          </a:r>
        </a:p>
      </dgm:t>
    </dgm:pt>
    <dgm:pt modelId="{9CEB7931-85DB-4053-85C1-B56327BBCF51}" type="parTrans" cxnId="{E52E0006-281B-415F-B463-ED01855ACDBC}">
      <dgm:prSet/>
      <dgm:spPr/>
      <dgm:t>
        <a:bodyPr/>
        <a:lstStyle/>
        <a:p>
          <a:endParaRPr lang="en-US"/>
        </a:p>
      </dgm:t>
    </dgm:pt>
    <dgm:pt modelId="{2C645442-5922-4247-9F15-59D71AD00242}" type="sibTrans" cxnId="{E52E0006-281B-415F-B463-ED01855ACDBC}">
      <dgm:prSet/>
      <dgm:spPr/>
      <dgm:t>
        <a:bodyPr/>
        <a:lstStyle/>
        <a:p>
          <a:endParaRPr lang="en-US"/>
        </a:p>
      </dgm:t>
    </dgm:pt>
    <dgm:pt modelId="{DDF10221-6CE4-454E-B276-6CDC52391CD7}">
      <dgm:prSet phldrT="[Text]" custT="1"/>
      <dgm:spPr>
        <a:xfrm>
          <a:off x="0" y="1084510"/>
          <a:ext cx="2266569" cy="1031378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1"/>
              </a:solidFill>
              <a:latin typeface="Microsoft Sans Serif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www.ohio.edu/community-engage-research</a:t>
          </a:r>
          <a:r>
            <a:rPr lang="en-US" sz="2400" dirty="0">
              <a:solidFill>
                <a:schemeClr val="tx1"/>
              </a:solidFill>
              <a:latin typeface="Microsoft Sans Serif"/>
              <a:ea typeface="+mn-ea"/>
              <a:cs typeface="+mn-cs"/>
            </a:rPr>
            <a:t> </a:t>
          </a:r>
        </a:p>
      </dgm:t>
    </dgm:pt>
    <dgm:pt modelId="{C1E99B6E-5EE3-4AA0-A0D5-633FE53C51C3}" type="parTrans" cxnId="{2C37C21C-863F-4EE9-BF0B-14F0F41267FE}">
      <dgm:prSet/>
      <dgm:spPr/>
      <dgm:t>
        <a:bodyPr/>
        <a:lstStyle/>
        <a:p>
          <a:endParaRPr lang="en-US"/>
        </a:p>
      </dgm:t>
    </dgm:pt>
    <dgm:pt modelId="{BA64108A-684C-41DC-9055-86F01447451D}" type="sibTrans" cxnId="{2C37C21C-863F-4EE9-BF0B-14F0F41267FE}">
      <dgm:prSet/>
      <dgm:spPr/>
      <dgm:t>
        <a:bodyPr/>
        <a:lstStyle/>
        <a:p>
          <a:endParaRPr lang="en-US"/>
        </a:p>
      </dgm:t>
    </dgm:pt>
    <dgm:pt modelId="{F6476307-A646-4DC5-801F-19D1BC8613C6}" type="pres">
      <dgm:prSet presAssocID="{2E155715-72B1-45E1-A21C-D91C95035A0C}" presName="root" presStyleCnt="0">
        <dgm:presLayoutVars>
          <dgm:dir/>
          <dgm:resizeHandles val="exact"/>
        </dgm:presLayoutVars>
      </dgm:prSet>
      <dgm:spPr/>
    </dgm:pt>
    <dgm:pt modelId="{0118FDA8-51D9-4BFA-8F53-4EEDFC9BAB5D}" type="pres">
      <dgm:prSet presAssocID="{CA63253D-1D81-4F4A-A997-E76B77511840}" presName="compNode" presStyleCnt="0"/>
      <dgm:spPr/>
    </dgm:pt>
    <dgm:pt modelId="{26E48167-B132-4DC9-9BF0-B9200E56DA32}" type="pres">
      <dgm:prSet presAssocID="{CA63253D-1D81-4F4A-A997-E76B77511840}" presName="bgRect" presStyleLbl="bgShp" presStyleIdx="0" presStyleCnt="3"/>
      <dgm:spPr/>
    </dgm:pt>
    <dgm:pt modelId="{63BC44C6-2BE2-4B72-AE68-D958BA45C4B4}" type="pres">
      <dgm:prSet presAssocID="{CA63253D-1D81-4F4A-A997-E76B7751184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55333823-CB1A-479D-AFC2-EE9F8F0B1FC7}" type="pres">
      <dgm:prSet presAssocID="{CA63253D-1D81-4F4A-A997-E76B77511840}" presName="spaceRect" presStyleCnt="0"/>
      <dgm:spPr/>
    </dgm:pt>
    <dgm:pt modelId="{9B9D77ED-0FE4-4360-A8E9-0D50B7E40CFA}" type="pres">
      <dgm:prSet presAssocID="{CA63253D-1D81-4F4A-A997-E76B77511840}" presName="parTx" presStyleLbl="revTx" presStyleIdx="0" presStyleCnt="6">
        <dgm:presLayoutVars>
          <dgm:chMax val="0"/>
          <dgm:chPref val="0"/>
        </dgm:presLayoutVars>
      </dgm:prSet>
      <dgm:spPr/>
    </dgm:pt>
    <dgm:pt modelId="{7515E4BD-175A-417E-96B6-F227016F012D}" type="pres">
      <dgm:prSet presAssocID="{CA63253D-1D81-4F4A-A997-E76B77511840}" presName="desTx" presStyleLbl="revTx" presStyleIdx="1" presStyleCnt="6" custScaleX="157040">
        <dgm:presLayoutVars/>
      </dgm:prSet>
      <dgm:spPr/>
    </dgm:pt>
    <dgm:pt modelId="{45B353F8-4F67-46C6-B4D3-22FB434CECF1}" type="pres">
      <dgm:prSet presAssocID="{2C645442-5922-4247-9F15-59D71AD00242}" presName="sibTrans" presStyleCnt="0"/>
      <dgm:spPr/>
    </dgm:pt>
    <dgm:pt modelId="{4EAD04D1-CFB4-4AD8-A898-EAA38E49AE78}" type="pres">
      <dgm:prSet presAssocID="{DA96D8E3-C59A-4503-B707-BE620F6A4026}" presName="compNode" presStyleCnt="0"/>
      <dgm:spPr/>
    </dgm:pt>
    <dgm:pt modelId="{FD563DBF-4317-4272-B568-7B172E83F63B}" type="pres">
      <dgm:prSet presAssocID="{DA96D8E3-C59A-4503-B707-BE620F6A4026}" presName="bgRect" presStyleLbl="bgShp" presStyleIdx="1" presStyleCnt="3" custScaleX="100000"/>
      <dgm:spPr/>
    </dgm:pt>
    <dgm:pt modelId="{68CC4AE8-7B5A-40DB-ADD7-35B3CB4EAA2E}" type="pres">
      <dgm:prSet presAssocID="{DA96D8E3-C59A-4503-B707-BE620F6A4026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</dgm:pt>
    <dgm:pt modelId="{51CC5961-7476-4FDA-A080-B9C5612AF1B9}" type="pres">
      <dgm:prSet presAssocID="{DA96D8E3-C59A-4503-B707-BE620F6A4026}" presName="spaceRect" presStyleCnt="0"/>
      <dgm:spPr/>
    </dgm:pt>
    <dgm:pt modelId="{2E8A39B3-BF65-460B-B349-11480E85353F}" type="pres">
      <dgm:prSet presAssocID="{DA96D8E3-C59A-4503-B707-BE620F6A4026}" presName="parTx" presStyleLbl="revTx" presStyleIdx="2" presStyleCnt="6">
        <dgm:presLayoutVars>
          <dgm:chMax val="0"/>
          <dgm:chPref val="0"/>
        </dgm:presLayoutVars>
      </dgm:prSet>
      <dgm:spPr>
        <a:prstGeom prst="roundRect">
          <a:avLst/>
        </a:prstGeom>
      </dgm:spPr>
    </dgm:pt>
    <dgm:pt modelId="{5E8D0455-0943-46F3-A2E2-8C7E2E5EC156}" type="pres">
      <dgm:prSet presAssocID="{DA96D8E3-C59A-4503-B707-BE620F6A4026}" presName="desTx" presStyleLbl="revTx" presStyleIdx="3" presStyleCnt="6" custScaleX="125886" custLinFactNeighborX="-20292">
        <dgm:presLayoutVars/>
      </dgm:prSet>
      <dgm:spPr>
        <a:prstGeom prst="round2SameRect">
          <a:avLst/>
        </a:prstGeom>
      </dgm:spPr>
    </dgm:pt>
    <dgm:pt modelId="{73313CD8-58D1-4E27-8A14-B5F28B52CB5E}" type="pres">
      <dgm:prSet presAssocID="{C84EDEA9-6C29-4FFF-842A-739636161B88}" presName="sibTrans" presStyleCnt="0"/>
      <dgm:spPr/>
    </dgm:pt>
    <dgm:pt modelId="{6EFEBD4C-55DF-4FD5-A605-0AF5619E9B83}" type="pres">
      <dgm:prSet presAssocID="{346E99AD-0686-47AC-A7E3-9DF1605A8D9E}" presName="compNode" presStyleCnt="0"/>
      <dgm:spPr/>
    </dgm:pt>
    <dgm:pt modelId="{9E766A22-ABE9-48FB-BCF8-4B009505EE4C}" type="pres">
      <dgm:prSet presAssocID="{346E99AD-0686-47AC-A7E3-9DF1605A8D9E}" presName="bgRect" presStyleLbl="bgShp" presStyleIdx="2" presStyleCnt="3"/>
      <dgm:spPr/>
    </dgm:pt>
    <dgm:pt modelId="{0833B99E-0D1E-4DAD-807F-48E487F52D14}" type="pres">
      <dgm:prSet presAssocID="{346E99AD-0686-47AC-A7E3-9DF1605A8D9E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17E074C-3C43-4AE8-B91B-D0DF8839DB6A}" type="pres">
      <dgm:prSet presAssocID="{346E99AD-0686-47AC-A7E3-9DF1605A8D9E}" presName="spaceRect" presStyleCnt="0"/>
      <dgm:spPr/>
    </dgm:pt>
    <dgm:pt modelId="{80E41FBA-4EAD-4E4E-AEC3-49F69B47DE3B}" type="pres">
      <dgm:prSet presAssocID="{346E99AD-0686-47AC-A7E3-9DF1605A8D9E}" presName="parTx" presStyleLbl="revTx" presStyleIdx="4" presStyleCnt="6">
        <dgm:presLayoutVars>
          <dgm:chMax val="0"/>
          <dgm:chPref val="0"/>
        </dgm:presLayoutVars>
      </dgm:prSet>
      <dgm:spPr/>
    </dgm:pt>
    <dgm:pt modelId="{E2B4C366-C574-4D1F-BBD7-965AAF372E85}" type="pres">
      <dgm:prSet presAssocID="{346E99AD-0686-47AC-A7E3-9DF1605A8D9E}" presName="desTx" presStyleLbl="revTx" presStyleIdx="5" presStyleCnt="6" custScaleX="124655" custLinFactNeighborX="-20800" custLinFactNeighborY="557">
        <dgm:presLayoutVars/>
      </dgm:prSet>
      <dgm:spPr/>
    </dgm:pt>
  </dgm:ptLst>
  <dgm:cxnLst>
    <dgm:cxn modelId="{E52E0006-281B-415F-B463-ED01855ACDBC}" srcId="{2E155715-72B1-45E1-A21C-D91C95035A0C}" destId="{CA63253D-1D81-4F4A-A997-E76B77511840}" srcOrd="0" destOrd="0" parTransId="{9CEB7931-85DB-4053-85C1-B56327BBCF51}" sibTransId="{2C645442-5922-4247-9F15-59D71AD00242}"/>
    <dgm:cxn modelId="{2C37C21C-863F-4EE9-BF0B-14F0F41267FE}" srcId="{CA63253D-1D81-4F4A-A997-E76B77511840}" destId="{DDF10221-6CE4-454E-B276-6CDC52391CD7}" srcOrd="0" destOrd="0" parTransId="{C1E99B6E-5EE3-4AA0-A0D5-633FE53C51C3}" sibTransId="{BA64108A-684C-41DC-9055-86F01447451D}"/>
    <dgm:cxn modelId="{9698812C-0B15-44BA-8E64-769FA816F3E7}" type="presOf" srcId="{36C801A2-1872-4121-8928-1E2DF82BE8E9}" destId="{5E8D0455-0943-46F3-A2E2-8C7E2E5EC156}" srcOrd="0" destOrd="0" presId="urn:microsoft.com/office/officeart/2018/2/layout/IconVerticalSolidList"/>
    <dgm:cxn modelId="{2729A72E-12F4-4CE4-A194-F0276F5164A1}" srcId="{346E99AD-0686-47AC-A7E3-9DF1605A8D9E}" destId="{84BC56ED-F1F9-4B8F-AF6D-B7DF46435724}" srcOrd="0" destOrd="0" parTransId="{FAB9AAC6-875C-4979-85EE-72EC4D685490}" sibTransId="{6201297E-1393-476F-8C8B-ACC0959E9744}"/>
    <dgm:cxn modelId="{4C6F5434-797F-46BC-855B-255015ACB970}" type="presOf" srcId="{346E99AD-0686-47AC-A7E3-9DF1605A8D9E}" destId="{80E41FBA-4EAD-4E4E-AEC3-49F69B47DE3B}" srcOrd="0" destOrd="0" presId="urn:microsoft.com/office/officeart/2018/2/layout/IconVerticalSolidList"/>
    <dgm:cxn modelId="{AF74D563-4179-425A-B8AD-FDF5EECC35E4}" type="presOf" srcId="{DA96D8E3-C59A-4503-B707-BE620F6A4026}" destId="{2E8A39B3-BF65-460B-B349-11480E85353F}" srcOrd="0" destOrd="0" presId="urn:microsoft.com/office/officeart/2018/2/layout/IconVerticalSolidList"/>
    <dgm:cxn modelId="{303EBF6B-9FA5-4BF9-8155-1DB25380EDBB}" type="presOf" srcId="{84BC56ED-F1F9-4B8F-AF6D-B7DF46435724}" destId="{E2B4C366-C574-4D1F-BBD7-965AAF372E85}" srcOrd="0" destOrd="0" presId="urn:microsoft.com/office/officeart/2018/2/layout/IconVerticalSolidList"/>
    <dgm:cxn modelId="{B9FF9270-4B09-4C9B-8EEF-1ECE59F2F74C}" type="presOf" srcId="{DDF10221-6CE4-454E-B276-6CDC52391CD7}" destId="{7515E4BD-175A-417E-96B6-F227016F012D}" srcOrd="0" destOrd="0" presId="urn:microsoft.com/office/officeart/2018/2/layout/IconVerticalSolidList"/>
    <dgm:cxn modelId="{3D4B5E94-D917-40DC-BE0F-E5B1255CAC5E}" type="presOf" srcId="{CA63253D-1D81-4F4A-A997-E76B77511840}" destId="{9B9D77ED-0FE4-4360-A8E9-0D50B7E40CFA}" srcOrd="0" destOrd="0" presId="urn:microsoft.com/office/officeart/2018/2/layout/IconVerticalSolidList"/>
    <dgm:cxn modelId="{6DAFC7B7-0DE8-45F8-9249-C325CA4D1D3A}" type="presOf" srcId="{2E155715-72B1-45E1-A21C-D91C95035A0C}" destId="{F6476307-A646-4DC5-801F-19D1BC8613C6}" srcOrd="0" destOrd="0" presId="urn:microsoft.com/office/officeart/2018/2/layout/IconVerticalSolidList"/>
    <dgm:cxn modelId="{5D513CCD-B0D9-4DD2-9BF3-B3E356B5762D}" srcId="{2E155715-72B1-45E1-A21C-D91C95035A0C}" destId="{346E99AD-0686-47AC-A7E3-9DF1605A8D9E}" srcOrd="2" destOrd="0" parTransId="{5344CEFA-8027-42E4-963F-D725E26017CB}" sibTransId="{F89E99CB-CB9D-4AE8-A375-BA9170357250}"/>
    <dgm:cxn modelId="{9010B0CF-3EE8-4FB7-806C-9A16E6BF6A0F}" srcId="{DA96D8E3-C59A-4503-B707-BE620F6A4026}" destId="{36C801A2-1872-4121-8928-1E2DF82BE8E9}" srcOrd="0" destOrd="0" parTransId="{4D8B0AC6-38EE-42C7-85B6-7606A86FA571}" sibTransId="{DB97D12F-2FD6-4CB3-BC90-8BB81A8FF81D}"/>
    <dgm:cxn modelId="{9912C5D9-F051-4B28-AD1A-2E2016749B77}" srcId="{2E155715-72B1-45E1-A21C-D91C95035A0C}" destId="{DA96D8E3-C59A-4503-B707-BE620F6A4026}" srcOrd="1" destOrd="0" parTransId="{2B05F8A9-FAE4-4DAA-B206-88C28C3953D4}" sibTransId="{C84EDEA9-6C29-4FFF-842A-739636161B88}"/>
    <dgm:cxn modelId="{9C2F5EA3-F909-4A21-AA3A-901D06640F47}" type="presParOf" srcId="{F6476307-A646-4DC5-801F-19D1BC8613C6}" destId="{0118FDA8-51D9-4BFA-8F53-4EEDFC9BAB5D}" srcOrd="0" destOrd="0" presId="urn:microsoft.com/office/officeart/2018/2/layout/IconVerticalSolidList"/>
    <dgm:cxn modelId="{6BC62129-5CDF-4A03-AFE3-F8E54D1E93D2}" type="presParOf" srcId="{0118FDA8-51D9-4BFA-8F53-4EEDFC9BAB5D}" destId="{26E48167-B132-4DC9-9BF0-B9200E56DA32}" srcOrd="0" destOrd="0" presId="urn:microsoft.com/office/officeart/2018/2/layout/IconVerticalSolidList"/>
    <dgm:cxn modelId="{731C8183-E299-455C-A606-326CAA87A153}" type="presParOf" srcId="{0118FDA8-51D9-4BFA-8F53-4EEDFC9BAB5D}" destId="{63BC44C6-2BE2-4B72-AE68-D958BA45C4B4}" srcOrd="1" destOrd="0" presId="urn:microsoft.com/office/officeart/2018/2/layout/IconVerticalSolidList"/>
    <dgm:cxn modelId="{143D7C3F-DDEA-488C-8072-09232EE36E9A}" type="presParOf" srcId="{0118FDA8-51D9-4BFA-8F53-4EEDFC9BAB5D}" destId="{55333823-CB1A-479D-AFC2-EE9F8F0B1FC7}" srcOrd="2" destOrd="0" presId="urn:microsoft.com/office/officeart/2018/2/layout/IconVerticalSolidList"/>
    <dgm:cxn modelId="{176640FE-5FA6-4ADE-84B9-DE2EBB814F5B}" type="presParOf" srcId="{0118FDA8-51D9-4BFA-8F53-4EEDFC9BAB5D}" destId="{9B9D77ED-0FE4-4360-A8E9-0D50B7E40CFA}" srcOrd="3" destOrd="0" presId="urn:microsoft.com/office/officeart/2018/2/layout/IconVerticalSolidList"/>
    <dgm:cxn modelId="{ABA4B5F1-9E05-4B47-ABFF-1AFC7863ED51}" type="presParOf" srcId="{0118FDA8-51D9-4BFA-8F53-4EEDFC9BAB5D}" destId="{7515E4BD-175A-417E-96B6-F227016F012D}" srcOrd="4" destOrd="0" presId="urn:microsoft.com/office/officeart/2018/2/layout/IconVerticalSolidList"/>
    <dgm:cxn modelId="{E3789653-9229-47A5-87CC-206A5B1C6166}" type="presParOf" srcId="{F6476307-A646-4DC5-801F-19D1BC8613C6}" destId="{45B353F8-4F67-46C6-B4D3-22FB434CECF1}" srcOrd="1" destOrd="0" presId="urn:microsoft.com/office/officeart/2018/2/layout/IconVerticalSolidList"/>
    <dgm:cxn modelId="{858DF836-0C60-4AEC-8C10-9093D73B4AAD}" type="presParOf" srcId="{F6476307-A646-4DC5-801F-19D1BC8613C6}" destId="{4EAD04D1-CFB4-4AD8-A898-EAA38E49AE78}" srcOrd="2" destOrd="0" presId="urn:microsoft.com/office/officeart/2018/2/layout/IconVerticalSolidList"/>
    <dgm:cxn modelId="{5A0D88B0-EB0B-4913-AB01-390A1269B867}" type="presParOf" srcId="{4EAD04D1-CFB4-4AD8-A898-EAA38E49AE78}" destId="{FD563DBF-4317-4272-B568-7B172E83F63B}" srcOrd="0" destOrd="0" presId="urn:microsoft.com/office/officeart/2018/2/layout/IconVerticalSolidList"/>
    <dgm:cxn modelId="{8BECC197-8808-4BB9-90A1-8FD88C8C2CFF}" type="presParOf" srcId="{4EAD04D1-CFB4-4AD8-A898-EAA38E49AE78}" destId="{68CC4AE8-7B5A-40DB-ADD7-35B3CB4EAA2E}" srcOrd="1" destOrd="0" presId="urn:microsoft.com/office/officeart/2018/2/layout/IconVerticalSolidList"/>
    <dgm:cxn modelId="{1F0F0AE8-B333-4DE9-8542-E775B9EE6C0A}" type="presParOf" srcId="{4EAD04D1-CFB4-4AD8-A898-EAA38E49AE78}" destId="{51CC5961-7476-4FDA-A080-B9C5612AF1B9}" srcOrd="2" destOrd="0" presId="urn:microsoft.com/office/officeart/2018/2/layout/IconVerticalSolidList"/>
    <dgm:cxn modelId="{A4430BD6-33D8-4E06-8A2F-AF530B73EC10}" type="presParOf" srcId="{4EAD04D1-CFB4-4AD8-A898-EAA38E49AE78}" destId="{2E8A39B3-BF65-460B-B349-11480E85353F}" srcOrd="3" destOrd="0" presId="urn:microsoft.com/office/officeart/2018/2/layout/IconVerticalSolidList"/>
    <dgm:cxn modelId="{107282B4-0FCD-4312-B50C-A2BC394CC53A}" type="presParOf" srcId="{4EAD04D1-CFB4-4AD8-A898-EAA38E49AE78}" destId="{5E8D0455-0943-46F3-A2E2-8C7E2E5EC156}" srcOrd="4" destOrd="0" presId="urn:microsoft.com/office/officeart/2018/2/layout/IconVerticalSolidList"/>
    <dgm:cxn modelId="{D3202CEA-6382-4910-876D-A3151B869348}" type="presParOf" srcId="{F6476307-A646-4DC5-801F-19D1BC8613C6}" destId="{73313CD8-58D1-4E27-8A14-B5F28B52CB5E}" srcOrd="3" destOrd="0" presId="urn:microsoft.com/office/officeart/2018/2/layout/IconVerticalSolidList"/>
    <dgm:cxn modelId="{876B06A2-FC2C-454B-A1B2-D16AC5E4ECEC}" type="presParOf" srcId="{F6476307-A646-4DC5-801F-19D1BC8613C6}" destId="{6EFEBD4C-55DF-4FD5-A605-0AF5619E9B83}" srcOrd="4" destOrd="0" presId="urn:microsoft.com/office/officeart/2018/2/layout/IconVerticalSolidList"/>
    <dgm:cxn modelId="{B79403E8-9E3A-455B-9919-D145E54007FE}" type="presParOf" srcId="{6EFEBD4C-55DF-4FD5-A605-0AF5619E9B83}" destId="{9E766A22-ABE9-48FB-BCF8-4B009505EE4C}" srcOrd="0" destOrd="0" presId="urn:microsoft.com/office/officeart/2018/2/layout/IconVerticalSolidList"/>
    <dgm:cxn modelId="{CDA0BEF4-B2DB-4841-B296-21ED10285B57}" type="presParOf" srcId="{6EFEBD4C-55DF-4FD5-A605-0AF5619E9B83}" destId="{0833B99E-0D1E-4DAD-807F-48E487F52D14}" srcOrd="1" destOrd="0" presId="urn:microsoft.com/office/officeart/2018/2/layout/IconVerticalSolidList"/>
    <dgm:cxn modelId="{F439B954-C17D-4E33-8812-FE677DD500F7}" type="presParOf" srcId="{6EFEBD4C-55DF-4FD5-A605-0AF5619E9B83}" destId="{417E074C-3C43-4AE8-B91B-D0DF8839DB6A}" srcOrd="2" destOrd="0" presId="urn:microsoft.com/office/officeart/2018/2/layout/IconVerticalSolidList"/>
    <dgm:cxn modelId="{749A6172-E6E8-4C24-A318-50B3D7CB033A}" type="presParOf" srcId="{6EFEBD4C-55DF-4FD5-A605-0AF5619E9B83}" destId="{80E41FBA-4EAD-4E4E-AEC3-49F69B47DE3B}" srcOrd="3" destOrd="0" presId="urn:microsoft.com/office/officeart/2018/2/layout/IconVerticalSolidList"/>
    <dgm:cxn modelId="{FE972D82-CD90-4EFB-9D67-82A6F58DA43F}" type="presParOf" srcId="{6EFEBD4C-55DF-4FD5-A605-0AF5619E9B83}" destId="{E2B4C366-C574-4D1F-BBD7-965AAF372E8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016-52E8-4E59-B949-D18F5A46239A}">
      <dsp:nvSpPr>
        <dsp:cNvPr id="0" name=""/>
        <dsp:cNvSpPr/>
      </dsp:nvSpPr>
      <dsp:spPr>
        <a:xfrm>
          <a:off x="3435886" y="0"/>
          <a:ext cx="1740600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Skill transfer</a:t>
          </a:r>
        </a:p>
      </dsp:txBody>
      <dsp:txXfrm>
        <a:off x="3871036" y="0"/>
        <a:ext cx="870300" cy="1196922"/>
      </dsp:txXfrm>
    </dsp:sp>
    <dsp:sp modelId="{84F9261F-8440-4E79-B0C9-2AF956F4F7DF}">
      <dsp:nvSpPr>
        <dsp:cNvPr id="0" name=""/>
        <dsp:cNvSpPr/>
      </dsp:nvSpPr>
      <dsp:spPr>
        <a:xfrm rot="3085714">
          <a:off x="5123525" y="744386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Meet community needs</a:t>
          </a:r>
        </a:p>
      </dsp:txBody>
      <dsp:txXfrm rot="-5400000">
        <a:off x="5349722" y="1027940"/>
        <a:ext cx="1196922" cy="725407"/>
      </dsp:txXfrm>
    </dsp:sp>
    <dsp:sp modelId="{E3B0EEA4-1A76-4C4E-A9D3-FD3287B97F6F}">
      <dsp:nvSpPr>
        <dsp:cNvPr id="0" name=""/>
        <dsp:cNvSpPr/>
      </dsp:nvSpPr>
      <dsp:spPr>
        <a:xfrm rot="6171429">
          <a:off x="5504552" y="2413774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Increased visibility in community</a:t>
          </a:r>
        </a:p>
      </dsp:txBody>
      <dsp:txXfrm rot="-5400000">
        <a:off x="5755262" y="2804726"/>
        <a:ext cx="1196922" cy="725407"/>
      </dsp:txXfrm>
    </dsp:sp>
    <dsp:sp modelId="{6B081CA8-2CAF-401B-ACD9-5B1E4139F118}">
      <dsp:nvSpPr>
        <dsp:cNvPr id="0" name=""/>
        <dsp:cNvSpPr/>
      </dsp:nvSpPr>
      <dsp:spPr>
        <a:xfrm rot="9257143">
          <a:off x="4330219" y="3752521"/>
          <a:ext cx="1724336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buy-in</a:t>
          </a:r>
        </a:p>
      </dsp:txBody>
      <dsp:txXfrm rot="10800000">
        <a:off x="4816383" y="3993841"/>
        <a:ext cx="862168" cy="1196922"/>
      </dsp:txXfrm>
    </dsp:sp>
    <dsp:sp modelId="{A047BCC5-53BE-4172-89F3-80DDDF780107}">
      <dsp:nvSpPr>
        <dsp:cNvPr id="0" name=""/>
        <dsp:cNvSpPr/>
      </dsp:nvSpPr>
      <dsp:spPr>
        <a:xfrm rot="12342857">
          <a:off x="2724619" y="3752519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Reduce barriers</a:t>
          </a:r>
        </a:p>
      </dsp:txBody>
      <dsp:txXfrm rot="10800000">
        <a:off x="3032242" y="3993839"/>
        <a:ext cx="725407" cy="1196922"/>
      </dsp:txXfrm>
    </dsp:sp>
    <dsp:sp modelId="{2EB375D0-B645-4964-B603-1368DDBA9C6F}">
      <dsp:nvSpPr>
        <dsp:cNvPr id="0" name=""/>
        <dsp:cNvSpPr/>
      </dsp:nvSpPr>
      <dsp:spPr>
        <a:xfrm rot="15428571">
          <a:off x="1657005" y="2413774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Move toward positive social change</a:t>
          </a:r>
        </a:p>
      </dsp:txBody>
      <dsp:txXfrm rot="5400000">
        <a:off x="1660188" y="2804725"/>
        <a:ext cx="1196922" cy="725407"/>
      </dsp:txXfrm>
    </dsp:sp>
    <dsp:sp modelId="{C1BE0F8D-826B-4403-AE63-F39945EAA60A}">
      <dsp:nvSpPr>
        <dsp:cNvPr id="0" name=""/>
        <dsp:cNvSpPr/>
      </dsp:nvSpPr>
      <dsp:spPr>
        <a:xfrm rot="18514286">
          <a:off x="2038032" y="744386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Sustainable Relationships</a:t>
          </a:r>
        </a:p>
      </dsp:txBody>
      <dsp:txXfrm rot="5400000">
        <a:off x="2065728" y="1027939"/>
        <a:ext cx="1196922" cy="725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39F88-0CEC-4FA5-A8BF-73B4C22CF8AF}">
      <dsp:nvSpPr>
        <dsp:cNvPr id="0" name=""/>
        <dsp:cNvSpPr/>
      </dsp:nvSpPr>
      <dsp:spPr>
        <a:xfrm>
          <a:off x="171764" y="2419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Skills Transfer</a:t>
          </a:r>
        </a:p>
      </dsp:txBody>
      <dsp:txXfrm>
        <a:off x="171764" y="2419"/>
        <a:ext cx="3327933" cy="1996759"/>
      </dsp:txXfrm>
    </dsp:sp>
    <dsp:sp modelId="{6296FA58-1478-4592-8E24-016DCC7684C8}">
      <dsp:nvSpPr>
        <dsp:cNvPr id="0" name=""/>
        <dsp:cNvSpPr/>
      </dsp:nvSpPr>
      <dsp:spPr>
        <a:xfrm>
          <a:off x="3832490" y="2419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Meeting Community Needs</a:t>
          </a:r>
        </a:p>
      </dsp:txBody>
      <dsp:txXfrm>
        <a:off x="3832490" y="2419"/>
        <a:ext cx="3327933" cy="1996759"/>
      </dsp:txXfrm>
    </dsp:sp>
    <dsp:sp modelId="{E68BD4C6-2203-46F3-B72E-95ADCB162573}">
      <dsp:nvSpPr>
        <dsp:cNvPr id="0" name=""/>
        <dsp:cNvSpPr/>
      </dsp:nvSpPr>
      <dsp:spPr>
        <a:xfrm>
          <a:off x="7493217" y="2419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Increased Visibility and Community Buy-in</a:t>
          </a:r>
        </a:p>
      </dsp:txBody>
      <dsp:txXfrm>
        <a:off x="7493217" y="2419"/>
        <a:ext cx="3327933" cy="1996759"/>
      </dsp:txXfrm>
    </dsp:sp>
    <dsp:sp modelId="{9EE882A2-FD3E-4869-BCD3-64D19CD5A5D3}">
      <dsp:nvSpPr>
        <dsp:cNvPr id="0" name=""/>
        <dsp:cNvSpPr/>
      </dsp:nvSpPr>
      <dsp:spPr>
        <a:xfrm>
          <a:off x="171764" y="2331973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Reduced Barriers</a:t>
          </a:r>
        </a:p>
      </dsp:txBody>
      <dsp:txXfrm>
        <a:off x="171764" y="2331973"/>
        <a:ext cx="3327933" cy="1996759"/>
      </dsp:txXfrm>
    </dsp:sp>
    <dsp:sp modelId="{C5C16715-6344-450B-A42B-8AB28316BD36}">
      <dsp:nvSpPr>
        <dsp:cNvPr id="0" name=""/>
        <dsp:cNvSpPr/>
      </dsp:nvSpPr>
      <dsp:spPr>
        <a:xfrm>
          <a:off x="3832490" y="2331973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Move Toward Positive Social Change</a:t>
          </a:r>
        </a:p>
      </dsp:txBody>
      <dsp:txXfrm>
        <a:off x="3832490" y="2331973"/>
        <a:ext cx="3327933" cy="1996759"/>
      </dsp:txXfrm>
    </dsp:sp>
    <dsp:sp modelId="{7ED2F094-2A28-4A41-9E67-633833FFDA0C}">
      <dsp:nvSpPr>
        <dsp:cNvPr id="0" name=""/>
        <dsp:cNvSpPr/>
      </dsp:nvSpPr>
      <dsp:spPr>
        <a:xfrm>
          <a:off x="7493217" y="2331973"/>
          <a:ext cx="3327933" cy="1996759"/>
        </a:xfrm>
        <a:prstGeom prst="rect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28575" cap="flat" cmpd="sng" algn="ctr">
          <a:solidFill>
            <a:srgbClr val="006B4C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Sustainable Relationships</a:t>
          </a:r>
        </a:p>
      </dsp:txBody>
      <dsp:txXfrm>
        <a:off x="7493217" y="2331973"/>
        <a:ext cx="3327933" cy="1996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1816-A940-4AC3-9A9B-F23B9234E126}">
      <dsp:nvSpPr>
        <dsp:cNvPr id="0" name=""/>
        <dsp:cNvSpPr/>
      </dsp:nvSpPr>
      <dsp:spPr>
        <a:xfrm>
          <a:off x="0" y="0"/>
          <a:ext cx="10702331" cy="3855265"/>
        </a:xfrm>
        <a:prstGeom prst="roundRect">
          <a:avLst>
            <a:gd name="adj" fmla="val 8500"/>
          </a:avLst>
        </a:prstGeom>
        <a:solidFill>
          <a:srgbClr val="006B4C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2380091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Value of Building Community &amp; University Relationships</a:t>
          </a:r>
        </a:p>
      </dsp:txBody>
      <dsp:txXfrm>
        <a:off x="95979" y="95979"/>
        <a:ext cx="10510373" cy="3663307"/>
      </dsp:txXfrm>
    </dsp:sp>
    <dsp:sp modelId="{0F0D2F74-949C-4908-B1FB-128D370CC85A}">
      <dsp:nvSpPr>
        <dsp:cNvPr id="0" name=""/>
        <dsp:cNvSpPr/>
      </dsp:nvSpPr>
      <dsp:spPr>
        <a:xfrm>
          <a:off x="267558" y="1734869"/>
          <a:ext cx="3351010" cy="173486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Understanding the Components for Relationship Building</a:t>
          </a:r>
        </a:p>
      </dsp:txBody>
      <dsp:txXfrm>
        <a:off x="320911" y="1788222"/>
        <a:ext cx="3244304" cy="1628163"/>
      </dsp:txXfrm>
    </dsp:sp>
    <dsp:sp modelId="{9459EBC4-64B5-44CA-81B9-FD6245FF821C}">
      <dsp:nvSpPr>
        <dsp:cNvPr id="0" name=""/>
        <dsp:cNvSpPr/>
      </dsp:nvSpPr>
      <dsp:spPr>
        <a:xfrm>
          <a:off x="3671479" y="1734869"/>
          <a:ext cx="3351010" cy="173486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Strengthening Community &amp; University Partnerships</a:t>
          </a:r>
        </a:p>
      </dsp:txBody>
      <dsp:txXfrm>
        <a:off x="3724832" y="1788222"/>
        <a:ext cx="3244304" cy="1628163"/>
      </dsp:txXfrm>
    </dsp:sp>
    <dsp:sp modelId="{CCE37F96-E6E5-4183-B209-BA8AB9914655}">
      <dsp:nvSpPr>
        <dsp:cNvPr id="0" name=""/>
        <dsp:cNvSpPr/>
      </dsp:nvSpPr>
      <dsp:spPr>
        <a:xfrm>
          <a:off x="7075401" y="1734869"/>
          <a:ext cx="3351010" cy="173486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Avoiding the Pitfalls that Undermine the Relationship</a:t>
          </a:r>
        </a:p>
      </dsp:txBody>
      <dsp:txXfrm>
        <a:off x="7128754" y="1788222"/>
        <a:ext cx="3244304" cy="1628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48167-B132-4DC9-9BF0-B9200E56DA32}">
      <dsp:nvSpPr>
        <dsp:cNvPr id="0" name=""/>
        <dsp:cNvSpPr/>
      </dsp:nvSpPr>
      <dsp:spPr>
        <a:xfrm>
          <a:off x="-550779" y="7292"/>
          <a:ext cx="9798342" cy="13102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C44C6-2BE2-4B72-AE68-D958BA45C4B4}">
      <dsp:nvSpPr>
        <dsp:cNvPr id="0" name=""/>
        <dsp:cNvSpPr/>
      </dsp:nvSpPr>
      <dsp:spPr>
        <a:xfrm>
          <a:off x="-154427" y="302099"/>
          <a:ext cx="720639" cy="7206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D77ED-0FE4-4360-A8E9-0D50B7E40CFA}">
      <dsp:nvSpPr>
        <dsp:cNvPr id="0" name=""/>
        <dsp:cNvSpPr/>
      </dsp:nvSpPr>
      <dsp:spPr>
        <a:xfrm>
          <a:off x="962563" y="7292"/>
          <a:ext cx="4409253" cy="131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Microsoft Sans Serif"/>
              <a:ea typeface="+mn-ea"/>
              <a:cs typeface="+mn-cs"/>
            </a:rPr>
            <a:t>CER Website</a:t>
          </a:r>
        </a:p>
      </dsp:txBody>
      <dsp:txXfrm>
        <a:off x="962563" y="7292"/>
        <a:ext cx="4409253" cy="1310253"/>
      </dsp:txXfrm>
    </dsp:sp>
    <dsp:sp modelId="{7515E4BD-175A-417E-96B6-F227016F012D}">
      <dsp:nvSpPr>
        <dsp:cNvPr id="0" name=""/>
        <dsp:cNvSpPr/>
      </dsp:nvSpPr>
      <dsp:spPr>
        <a:xfrm>
          <a:off x="4267298" y="7292"/>
          <a:ext cx="6081822" cy="131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Microsoft Sans Serif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www.ohio.edu/community-engage-research</a:t>
          </a:r>
          <a:r>
            <a:rPr lang="en-US" sz="2400" kern="1200" dirty="0">
              <a:solidFill>
                <a:schemeClr val="tx1"/>
              </a:solidFill>
              <a:latin typeface="Microsoft Sans Serif"/>
              <a:ea typeface="+mn-ea"/>
              <a:cs typeface="+mn-cs"/>
            </a:rPr>
            <a:t> </a:t>
          </a:r>
        </a:p>
      </dsp:txBody>
      <dsp:txXfrm>
        <a:off x="4267298" y="7292"/>
        <a:ext cx="6081822" cy="1310253"/>
      </dsp:txXfrm>
    </dsp:sp>
    <dsp:sp modelId="{FD563DBF-4317-4272-B568-7B172E83F63B}">
      <dsp:nvSpPr>
        <dsp:cNvPr id="0" name=""/>
        <dsp:cNvSpPr/>
      </dsp:nvSpPr>
      <dsp:spPr>
        <a:xfrm>
          <a:off x="-550779" y="1645108"/>
          <a:ext cx="9798342" cy="13102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4AE8-7B5A-40DB-ADD7-35B3CB4EAA2E}">
      <dsp:nvSpPr>
        <dsp:cNvPr id="0" name=""/>
        <dsp:cNvSpPr/>
      </dsp:nvSpPr>
      <dsp:spPr>
        <a:xfrm>
          <a:off x="-154427" y="1939915"/>
          <a:ext cx="720639" cy="72063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A39B3-BF65-460B-B349-11480E85353F}">
      <dsp:nvSpPr>
        <dsp:cNvPr id="0" name=""/>
        <dsp:cNvSpPr/>
      </dsp:nvSpPr>
      <dsp:spPr>
        <a:xfrm>
          <a:off x="962563" y="1645108"/>
          <a:ext cx="4409253" cy="1310253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Microsoft Sans Serif"/>
              <a:ea typeface="+mn-ea"/>
              <a:cs typeface="+mn-cs"/>
            </a:rPr>
            <a:t>CER Training</a:t>
          </a:r>
        </a:p>
      </dsp:txBody>
      <dsp:txXfrm>
        <a:off x="1026524" y="1709069"/>
        <a:ext cx="4281331" cy="1182331"/>
      </dsp:txXfrm>
    </dsp:sp>
    <dsp:sp modelId="{5E8D0455-0943-46F3-A2E2-8C7E2E5EC156}">
      <dsp:nvSpPr>
        <dsp:cNvPr id="0" name=""/>
        <dsp:cNvSpPr/>
      </dsp:nvSpPr>
      <dsp:spPr>
        <a:xfrm>
          <a:off x="4084696" y="1645108"/>
          <a:ext cx="4875294" cy="1310253"/>
        </a:xfrm>
        <a:prstGeom prst="round2Same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Community-Engaged Research CITI Training – Open to all OU faculty, staff, students and all community partners</a:t>
          </a:r>
          <a:endParaRPr lang="en-US" sz="2200" kern="1200" dirty="0">
            <a:latin typeface="Microsoft Sans Serif"/>
            <a:ea typeface="+mn-ea"/>
            <a:cs typeface="+mn-cs"/>
          </a:endParaRPr>
        </a:p>
      </dsp:txBody>
      <dsp:txXfrm>
        <a:off x="4148657" y="1709069"/>
        <a:ext cx="4747372" cy="1246292"/>
      </dsp:txXfrm>
    </dsp:sp>
    <dsp:sp modelId="{9E766A22-ABE9-48FB-BCF8-4B009505EE4C}">
      <dsp:nvSpPr>
        <dsp:cNvPr id="0" name=""/>
        <dsp:cNvSpPr/>
      </dsp:nvSpPr>
      <dsp:spPr>
        <a:xfrm>
          <a:off x="-550779" y="3282925"/>
          <a:ext cx="9798342" cy="13102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3B99E-0D1E-4DAD-807F-48E487F52D14}">
      <dsp:nvSpPr>
        <dsp:cNvPr id="0" name=""/>
        <dsp:cNvSpPr/>
      </dsp:nvSpPr>
      <dsp:spPr>
        <a:xfrm>
          <a:off x="-154427" y="3577732"/>
          <a:ext cx="720639" cy="72063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41FBA-4EAD-4E4E-AEC3-49F69B47DE3B}">
      <dsp:nvSpPr>
        <dsp:cNvPr id="0" name=""/>
        <dsp:cNvSpPr/>
      </dsp:nvSpPr>
      <dsp:spPr>
        <a:xfrm>
          <a:off x="962563" y="3282925"/>
          <a:ext cx="4409253" cy="131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CER Networking</a:t>
          </a:r>
        </a:p>
      </dsp:txBody>
      <dsp:txXfrm>
        <a:off x="962563" y="3282925"/>
        <a:ext cx="4409253" cy="1310253"/>
      </dsp:txXfrm>
    </dsp:sp>
    <dsp:sp modelId="{E2B4C366-C574-4D1F-BBD7-965AAF372E85}">
      <dsp:nvSpPr>
        <dsp:cNvPr id="0" name=""/>
        <dsp:cNvSpPr/>
      </dsp:nvSpPr>
      <dsp:spPr>
        <a:xfrm>
          <a:off x="4088860" y="3290217"/>
          <a:ext cx="4827620" cy="131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68" tIns="138668" rIns="138668" bIns="1386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Community-based networking event for community and university members to connect and start working together</a:t>
          </a:r>
        </a:p>
      </dsp:txBody>
      <dsp:txXfrm>
        <a:off x="4088860" y="3290217"/>
        <a:ext cx="4827620" cy="13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7A883-0C33-4E7F-AB5B-C40216EB09A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DEDC-4749-44AA-9441-B7C210D2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3C94F-1AC3-4D46-8131-A90B961F86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0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DEDC-4749-44AA-9441-B7C210D200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3C94F-1AC3-4D46-8131-A90B961F86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7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7319-B3A5-8841-AD27-69F1B6094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E4BF7-630A-3046-AD78-FF82CF1C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B26C-A66B-FB4D-82BE-C737048E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A9A6-6DC0-B346-A74B-6B9498B9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5B0B-8BF2-3D49-A35B-7D3B9CD3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5495-7D22-A548-AF23-C8C6CF8C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4BD63-9D5C-EC45-938A-FDE64308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E79D-7869-A04C-8ADB-E287BFAB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5DF1-F82D-5241-8BB2-F003F00E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5A03-25F6-CC4E-B657-5C45BCEF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EC961-F6DD-3647-AFE3-C2BB45D0C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FCAE-E5B3-444D-ACA2-7E780515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34A9-52AD-4943-98D0-70315E49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E3DD-9278-CA4C-80AA-EBF3BA4B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3BBA-698E-2741-AD92-2CADC1A5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2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0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2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953E-9EDC-F24A-8CBC-C06628E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42BD-CC2D-4B41-A0BA-5FCA1122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55B1-424B-2B4C-81C1-7E50E3D2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FD9C-5208-7540-97A5-EBBDD86F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8902-51D0-D04E-8C8B-183F898E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88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2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0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52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F294-196B-5046-8705-CAF6D3DF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9CEB-ABDF-4A4F-A38D-D7C85401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EFA6-000D-6A4E-8614-38743C5E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4E7A-B951-3044-A629-54A26A38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0E98-FA98-6A4F-99E8-FB624F98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49FE-E45C-1148-925A-2DF8FBDC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C9F6-0A82-7A4D-8584-55F8E82C2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1E2D7-053B-E446-BED8-062B2A67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A10F-7811-054A-99F3-BDFCB593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9452-86F2-D04D-A37E-623EC11D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B5B0D-C051-6B4E-A3B2-4B61B94D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0B32-427F-894C-893E-F91E88CE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9993-487B-674F-BC31-A44120FF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DFC0-7010-E84C-965E-B8BF86073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733DD-9A96-6845-9ECE-8CFAF5AD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B6A3D-4CFE-1A40-91D4-C5F3B4BD5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96B4C-24A0-C348-BAEE-E521FB89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DA1F3-5B3E-7F49-A0C7-D519E999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DF2C7-71C0-884E-ACE3-8B43854F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A424-5565-0C4F-9149-41BBA3B3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C151F-3882-6247-A869-24F0D3B1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AA007-EC15-9E44-97FC-F6973FF6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CE6F1-1F3C-7947-8D16-C1F5F02B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231C1-6B64-1649-B13A-1AAE2E28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E42A3-F875-A641-913A-8BE25AE1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AF735-0B10-7B4B-8BCF-842B4CF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E341-306A-4344-99C0-DA4868A8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0223-ADFB-C34F-99CD-132D8D7B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7BF7D-46C1-9C41-A79E-A87515A4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8019-7763-DB48-8E36-DFE18271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630B-2B45-FC41-AB59-638D39F1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08F9-D99E-E141-8A24-33D415B1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CEA8-D963-4244-BE59-6D15D0EC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93C8A-941D-9740-8411-9A081845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252C0-A915-394E-8512-BCDD685B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CE168-F813-F04D-90C0-48957831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2DA07-8331-F546-8E5D-E2221D97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A089-20B5-534C-82F6-725A10FC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C207C-8AE4-8A47-A86F-00320E95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F33B-FEC9-3144-8685-CE96F600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CE7B-DC21-0F4D-8F97-67D0FBB9F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2143-430C-E648-A859-3020E97464E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64A4-9844-3145-A8E6-0CF98C43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E5FE-5C7F-7644-BDD2-A302D0432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6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on the side of a building&#10;&#10;Description generated with high confidence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72" b="2528"/>
          <a:stretch/>
        </p:blipFill>
        <p:spPr>
          <a:xfrm>
            <a:off x="-1710885" y="-74592"/>
            <a:ext cx="15613790" cy="7237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009864"/>
            <a:ext cx="13193486" cy="37612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What is Community-engaged Research?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9505-9D7D-47EE-B8DA-D2301EBF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171" y="5812809"/>
            <a:ext cx="10572000" cy="4349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Making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169193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5065318"/>
              </p:ext>
            </p:extLst>
          </p:nvPr>
        </p:nvGraphicFramePr>
        <p:xfrm>
          <a:off x="1520455" y="1429266"/>
          <a:ext cx="8612373" cy="520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09213" y="3549322"/>
            <a:ext cx="243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B4C"/>
                </a:solidFill>
              </a:rPr>
              <a:t>Why Community-Engaged Research?</a:t>
            </a:r>
          </a:p>
        </p:txBody>
      </p:sp>
    </p:spTree>
    <p:extLst>
      <p:ext uri="{BB962C8B-B14F-4D97-AF65-F5344CB8AC3E}">
        <p14:creationId xmlns:p14="http://schemas.microsoft.com/office/powerpoint/2010/main" val="384328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6851A4-211C-4EF7-A018-38B27DDDD138}"/>
              </a:ext>
            </a:extLst>
          </p:cNvPr>
          <p:cNvSpPr txBox="1"/>
          <p:nvPr/>
        </p:nvSpPr>
        <p:spPr>
          <a:xfrm>
            <a:off x="412372" y="1503467"/>
            <a:ext cx="1099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Why Community-Engaged Research?</a:t>
            </a:r>
          </a:p>
        </p:txBody>
      </p:sp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E1215A76-CEEB-40A5-92B3-4907564C3428}"/>
              </a:ext>
            </a:extLst>
          </p:cNvPr>
          <p:cNvGraphicFramePr/>
          <p:nvPr/>
        </p:nvGraphicFramePr>
        <p:xfrm>
          <a:off x="696686" y="2223999"/>
          <a:ext cx="10992915" cy="433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49C22B3C-DC87-4955-B4A3-A0137DB83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54116"/>
              </p:ext>
            </p:extLst>
          </p:nvPr>
        </p:nvGraphicFramePr>
        <p:xfrm>
          <a:off x="509954" y="2321168"/>
          <a:ext cx="10872044" cy="42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317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6851A4-211C-4EF7-A018-38B27DDDD138}"/>
              </a:ext>
            </a:extLst>
          </p:cNvPr>
          <p:cNvSpPr txBox="1"/>
          <p:nvPr/>
        </p:nvSpPr>
        <p:spPr>
          <a:xfrm>
            <a:off x="219372" y="1503467"/>
            <a:ext cx="1099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OHIO’s Commitment to Increasing Community-Engaged Research</a:t>
            </a:r>
          </a:p>
        </p:txBody>
      </p: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49C22B3C-DC87-4955-B4A3-A0137DB83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514710"/>
              </p:ext>
            </p:extLst>
          </p:nvPr>
        </p:nvGraphicFramePr>
        <p:xfrm>
          <a:off x="509954" y="2703796"/>
          <a:ext cx="10702332" cy="385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64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1E1FE019-950B-40DC-A025-F248237FA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95804"/>
              </p:ext>
            </p:extLst>
          </p:nvPr>
        </p:nvGraphicFramePr>
        <p:xfrm>
          <a:off x="2068419" y="2194720"/>
          <a:ext cx="9798342" cy="460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AF79BF-B226-49CA-BFEA-860A96CC488E}"/>
              </a:ext>
            </a:extLst>
          </p:cNvPr>
          <p:cNvSpPr txBox="1"/>
          <p:nvPr/>
        </p:nvSpPr>
        <p:spPr>
          <a:xfrm>
            <a:off x="6779" y="1429266"/>
            <a:ext cx="1174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Community-Engaged Research Resources</a:t>
            </a:r>
          </a:p>
        </p:txBody>
      </p:sp>
    </p:spTree>
    <p:extLst>
      <p:ext uri="{BB962C8B-B14F-4D97-AF65-F5344CB8AC3E}">
        <p14:creationId xmlns:p14="http://schemas.microsoft.com/office/powerpoint/2010/main" val="27858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68371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Tips for Building the Partnership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525771" y="2498471"/>
            <a:ext cx="10691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Set clear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Mutual trust, respect and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strengths and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and open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transparency in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feedback to, among and from all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clear structure to define roles, norms,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existing structures to incorporate in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Strive to build a long-standing and sustainable partnership</a:t>
            </a:r>
          </a:p>
        </p:txBody>
      </p:sp>
    </p:spTree>
    <p:extLst>
      <p:ext uri="{BB962C8B-B14F-4D97-AF65-F5344CB8AC3E}">
        <p14:creationId xmlns:p14="http://schemas.microsoft.com/office/powerpoint/2010/main" val="403704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6AEB5-7461-4A75-AED6-4ED0ECFB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AD3E6-C5FB-48D5-BB60-7A83EBACC341}"/>
              </a:ext>
            </a:extLst>
          </p:cNvPr>
          <p:cNvSpPr txBox="1"/>
          <p:nvPr/>
        </p:nvSpPr>
        <p:spPr>
          <a:xfrm>
            <a:off x="1398739" y="1513057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Community-Engaged Research Scenarios:          Let’s Discuss…</a:t>
            </a:r>
          </a:p>
        </p:txBody>
      </p:sp>
    </p:spTree>
    <p:extLst>
      <p:ext uri="{BB962C8B-B14F-4D97-AF65-F5344CB8AC3E}">
        <p14:creationId xmlns:p14="http://schemas.microsoft.com/office/powerpoint/2010/main" val="4198092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28625" y="155834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SCENARIO 1:  Is this community-engaged research?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368111" y="2163891"/>
            <a:ext cx="1115758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 have identified a funding stream that requires a community-based advisory board.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There is an established advisory board that could be beneficial as a partner on the grant application.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 talk to one member of the board and they seem interested.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For the grant, you reference this board as a partner but none of the board members are contributing to the project development because the grant deadline is very short.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is not community-engaged research.  Simply, referencing a community advisory board does not meet the criteria.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21178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39511" y="1579632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SCENARIO 2: Is this community-engaged research?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368111" y="2164407"/>
            <a:ext cx="1115758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community member meets a faculty member at the Farmers’ Market, and they discuss issues around town.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They set up standing meetings where they discuss these issues.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Over time, they develop a question that they felt could be answered.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 a result, a couple students work along with the community and faculty member to design a research project that could help improve the issues identified.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is community-engaged research.  Taking cues from and engaging the community partner through the entire process meets the criteria.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14252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61281" y="155834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SCENARIO 3: Is this community-engaged research?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425837" y="2272207"/>
            <a:ext cx="111575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project that is being developed has been endorsed by the project advisors who are community leaders.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During the implementation phase of the project, the researcher maintains complete control, including data collection and analysis.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project advisors are only passively involved but have interest in helping and translating the findings. 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is not community-engaged research.  The partnership needs to be equal across the entire process.  The project advisors should contribute to and help with all aspects.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3711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52400" y="1723246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SCENARIO 4: Is this community-engaged research?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463805" y="2460421"/>
            <a:ext cx="111575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While working together on designing research questions, a community representative provides an alternative research questions that they feel would be better for the community.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researcher hears the suggestion and works to modify the questions to answer the new research question.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is community-engaged research.  Giving the community member an equal voice can contribute to stronger and questions that have a greater impact.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916"/>
            <a:ext cx="12192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AE393B-57FA-419D-AA0D-8E235F123FED}"/>
              </a:ext>
            </a:extLst>
          </p:cNvPr>
          <p:cNvSpPr txBox="1">
            <a:spLocks/>
          </p:cNvSpPr>
          <p:nvPr/>
        </p:nvSpPr>
        <p:spPr>
          <a:xfrm>
            <a:off x="1021151" y="3072266"/>
            <a:ext cx="9966953" cy="49314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Ohio University President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Nellis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has articulated four key pathways and strategic priorities: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Become a national leader for diversity &amp; inclusion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Enhance the overall academic quality of the university</a:t>
            </a:r>
          </a:p>
          <a:p>
            <a:pPr lvl="1"/>
            <a:r>
              <a:rPr lang="en-US" b="1" u="sng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Build a university engagement ecosystem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Become a place where dialogue &amp; rigorous civil debate are institutional hallmarks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1D945-A117-43BD-B003-F0159CD81846}"/>
              </a:ext>
            </a:extLst>
          </p:cNvPr>
          <p:cNvSpPr txBox="1"/>
          <p:nvPr/>
        </p:nvSpPr>
        <p:spPr>
          <a:xfrm>
            <a:off x="116065" y="1655159"/>
            <a:ext cx="10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Why Community Engagement &amp; Community-Engaged Research?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6824B81-BB07-459A-8638-BB1D88E42396}"/>
              </a:ext>
            </a:extLst>
          </p:cNvPr>
          <p:cNvSpPr/>
          <p:nvPr/>
        </p:nvSpPr>
        <p:spPr>
          <a:xfrm>
            <a:off x="511629" y="2718119"/>
            <a:ext cx="10559142" cy="3229778"/>
          </a:xfrm>
          <a:prstGeom prst="wedgeRectCallout">
            <a:avLst>
              <a:gd name="adj1" fmla="val -21142"/>
              <a:gd name="adj2" fmla="val -49920"/>
            </a:avLst>
          </a:prstGeom>
          <a:noFill/>
          <a:ln w="38100">
            <a:solidFill>
              <a:srgbClr val="006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2472" b="25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879803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Stay Connected!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9505-9D7D-47EE-B8DA-D2301EBF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748" y="4735203"/>
            <a:ext cx="10572000" cy="1692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800" b="1" dirty="0">
                <a:latin typeface="+mj-lt"/>
              </a:rPr>
              <a:t>Email:   CER@ohio.edu</a:t>
            </a:r>
          </a:p>
          <a:p>
            <a:pPr algn="l"/>
            <a:r>
              <a:rPr lang="en-US" sz="2800" b="1" dirty="0">
                <a:latin typeface="+mj-lt"/>
              </a:rPr>
              <a:t>Twitter:  @</a:t>
            </a:r>
            <a:r>
              <a:rPr lang="en-US" sz="2800" b="1" dirty="0" err="1">
                <a:latin typeface="+mj-lt"/>
              </a:rPr>
              <a:t>bobcatsdiscover</a:t>
            </a:r>
            <a:r>
              <a:rPr lang="en-US" sz="2800" b="1" dirty="0">
                <a:latin typeface="+mj-lt"/>
              </a:rPr>
              <a:t> &amp; </a:t>
            </a:r>
            <a:r>
              <a:rPr lang="en-US" sz="2800" b="1">
                <a:latin typeface="+mj-lt"/>
              </a:rPr>
              <a:t>@OHIOengagement</a:t>
            </a:r>
            <a:endParaRPr lang="en-US" sz="2800" b="1" dirty="0">
              <a:latin typeface="+mj-lt"/>
            </a:endParaRPr>
          </a:p>
          <a:p>
            <a:pPr algn="l"/>
            <a:r>
              <a:rPr lang="en-US" sz="2800" b="1" dirty="0">
                <a:latin typeface="+mj-lt"/>
              </a:rPr>
              <a:t>Web:     ohio.edu/community-engaged-research</a:t>
            </a:r>
          </a:p>
          <a:p>
            <a:pPr algn="l"/>
            <a:endParaRPr lang="en-US" b="1" dirty="0"/>
          </a:p>
          <a:p>
            <a:pPr algn="l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0245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CDEFB-DBA7-4F68-8808-EF445C9BCD5B}"/>
              </a:ext>
            </a:extLst>
          </p:cNvPr>
          <p:cNvSpPr/>
          <p:nvPr/>
        </p:nvSpPr>
        <p:spPr>
          <a:xfrm>
            <a:off x="5085646" y="1850737"/>
            <a:ext cx="6570617" cy="929096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Identify a common Community-Engaged </a:t>
            </a:r>
            <a:br>
              <a:rPr lang="en-US" b="1" dirty="0"/>
            </a:br>
            <a:r>
              <a:rPr lang="en-US" b="1" dirty="0"/>
              <a:t>Research (CER) 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9FAEF-2A64-4644-BE95-68F6E6C8155F}"/>
              </a:ext>
            </a:extLst>
          </p:cNvPr>
          <p:cNvSpPr/>
          <p:nvPr/>
        </p:nvSpPr>
        <p:spPr>
          <a:xfrm>
            <a:off x="5085648" y="3065622"/>
            <a:ext cx="6570617" cy="929096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Open 2-way communication by assessing needs, interests &amp; challenges surrounding CER in the </a:t>
            </a:r>
            <a:br>
              <a:rPr lang="en-US" b="1" dirty="0"/>
            </a:br>
            <a:r>
              <a:rPr lang="en-US" b="1" dirty="0"/>
              <a:t>community &amp; 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6C9AA-8DC6-4373-A5BA-12A4138C2E69}"/>
              </a:ext>
            </a:extLst>
          </p:cNvPr>
          <p:cNvSpPr/>
          <p:nvPr/>
        </p:nvSpPr>
        <p:spPr>
          <a:xfrm>
            <a:off x="5085647" y="4346994"/>
            <a:ext cx="6570617" cy="929096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Address communication challenges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1AF76A-5415-433C-B909-66231D59FDE4}"/>
              </a:ext>
            </a:extLst>
          </p:cNvPr>
          <p:cNvSpPr/>
          <p:nvPr/>
        </p:nvSpPr>
        <p:spPr>
          <a:xfrm>
            <a:off x="5085649" y="5614518"/>
            <a:ext cx="6570617" cy="929096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Foster collaboration through research funding &amp;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FF1D6-C20E-4317-BCA6-CAAA0AF50ED5}"/>
              </a:ext>
            </a:extLst>
          </p:cNvPr>
          <p:cNvSpPr txBox="1"/>
          <p:nvPr/>
        </p:nvSpPr>
        <p:spPr>
          <a:xfrm>
            <a:off x="203150" y="2994974"/>
            <a:ext cx="4749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ANSWERING THE CALL:</a:t>
            </a:r>
          </a:p>
          <a:p>
            <a:pPr algn="ctr"/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Community-Engaged Research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8475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16065" y="1655159"/>
            <a:ext cx="10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Defining Community-Engaged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6051BE-566D-4FF1-8912-93A914BB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03"/>
          <a:stretch/>
        </p:blipFill>
        <p:spPr>
          <a:xfrm>
            <a:off x="235172" y="2272642"/>
            <a:ext cx="11721655" cy="39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16065" y="1655159"/>
            <a:ext cx="10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Community-Engaged Research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5476846" y="2653154"/>
            <a:ext cx="6508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Community-engaged research is a process where research is conducted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community to ensure mutually beneficial outcomes.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Members of the research team are all equal partners throughout the research process. This is different than community-focused research where research is done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community.   </a:t>
            </a:r>
          </a:p>
        </p:txBody>
      </p:sp>
      <p:pic>
        <p:nvPicPr>
          <p:cNvPr id="6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CF17148-3B5A-4453-BBEE-93E65D53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5" y="2264229"/>
            <a:ext cx="4927233" cy="35487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60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92171" y="1629828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Defining Our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1" t="12645" r="59783" b="9072"/>
          <a:stretch/>
        </p:blipFill>
        <p:spPr>
          <a:xfrm>
            <a:off x="6147587" y="2473916"/>
            <a:ext cx="5874549" cy="3749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68386" y="2473916"/>
            <a:ext cx="6183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is any small or large social unit that has something in common.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Community may be based on geography, culture, religion, or identity.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partners may include, but are not limited to: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and families;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systems;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coalitions;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neighborhood associations;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systems;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non-profits;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businesses and industry;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agencies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2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289628" y="1755134"/>
            <a:ext cx="1243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Principles of Community Engagement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70" t="54965" r="57851" b="23328"/>
          <a:stretch/>
        </p:blipFill>
        <p:spPr>
          <a:xfrm>
            <a:off x="28892" y="3179774"/>
            <a:ext cx="12134215" cy="192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226433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2513020" y="1429266"/>
            <a:ext cx="80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Comparing Research Approaches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60192" y="6406116"/>
            <a:ext cx="717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Research Institute (OCTRI)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http://www.ohsu.edu/xd/research/centers-institutes/octri/collaboration/upload/Frequently_Asked_Questions_about_Community-Engaged_Research.pdf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16" t="21778" r="65113" b="48149"/>
          <a:stretch/>
        </p:blipFill>
        <p:spPr>
          <a:xfrm>
            <a:off x="1365575" y="2054491"/>
            <a:ext cx="946084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412372" y="1414730"/>
            <a:ext cx="1099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Comparing Research Approaches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18678" y="6345389"/>
            <a:ext cx="726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Research Institute (OCTRI)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http://www.ohsu.edu/xd/research/centers-institutes/octri/collaboration/upload/Frequently_Asked_Questions_about_Community-Engaged_Research.pdf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19" t="53049" r="65084" b="14899"/>
          <a:stretch/>
        </p:blipFill>
        <p:spPr>
          <a:xfrm>
            <a:off x="1554934" y="2052677"/>
            <a:ext cx="908213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10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f2a3a3-59fd-4031-9626-4565f73b0287">
      <UserInfo>
        <DisplayName>Leatherwood, Carly</DisplayName>
        <AccountId>85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2FF2ACC4CFA48A5083C5F112271BE" ma:contentTypeVersion="12" ma:contentTypeDescription="Create a new document." ma:contentTypeScope="" ma:versionID="e89e45b109be53aab2ab30270c91b2d3">
  <xsd:schema xmlns:xsd="http://www.w3.org/2001/XMLSchema" xmlns:xs="http://www.w3.org/2001/XMLSchema" xmlns:p="http://schemas.microsoft.com/office/2006/metadata/properties" xmlns:ns3="654b760d-5332-46f0-b8ed-6c342c572d81" xmlns:ns4="1ff2a3a3-59fd-4031-9626-4565f73b0287" targetNamespace="http://schemas.microsoft.com/office/2006/metadata/properties" ma:root="true" ma:fieldsID="a54da3e885ac5595fb63ba0b2121bd22" ns3:_="" ns4:_="">
    <xsd:import namespace="654b760d-5332-46f0-b8ed-6c342c572d81"/>
    <xsd:import namespace="1ff2a3a3-59fd-4031-9626-4565f73b0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b760d-5332-46f0-b8ed-6c342c572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2a3a3-59fd-4031-9626-4565f73b0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13A4C4-2A2B-4EA0-A5D3-E2CD8DF43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DB7FE-8B62-46FC-B716-E29A82F2A310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654b760d-5332-46f0-b8ed-6c342c572d81"/>
    <ds:schemaRef ds:uri="http://schemas.openxmlformats.org/package/2006/metadata/core-properties"/>
    <ds:schemaRef ds:uri="1ff2a3a3-59fd-4031-9626-4565f73b028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EB08AE-D6F7-469D-9B2A-AC1E07F0B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4b760d-5332-46f0-b8ed-6c342c572d81"/>
    <ds:schemaRef ds:uri="1ff2a3a3-59fd-4031-9626-4565f73b0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1032</Words>
  <Application>Microsoft Office PowerPoint</Application>
  <PresentationFormat>Widescreen</PresentationFormat>
  <Paragraphs>130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Microsoft Sans Serif</vt:lpstr>
      <vt:lpstr>Times New Roman</vt:lpstr>
      <vt:lpstr>Wingdings 2</vt:lpstr>
      <vt:lpstr>Zilla Slab SemiBold</vt:lpstr>
      <vt:lpstr>Office Theme</vt:lpstr>
      <vt:lpstr>Quotable</vt:lpstr>
      <vt:lpstr>What is Community-engaged Research?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Connected!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University's Community-Engaged Research Initiative</dc:title>
  <dc:creator>Kelly Nottingham</dc:creator>
  <cp:lastModifiedBy>Male'-Brune, Roxanne</cp:lastModifiedBy>
  <cp:revision>9</cp:revision>
  <dcterms:created xsi:type="dcterms:W3CDTF">2020-08-14T14:20:49Z</dcterms:created>
  <dcterms:modified xsi:type="dcterms:W3CDTF">2020-08-15T15:27:12Z</dcterms:modified>
</cp:coreProperties>
</file>